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E7E956-5180-4483-91A0-F7B1DDAA7FC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bg2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7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7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14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0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4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0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3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D6ED-A52E-4DAA-977E-F0F05702C7BD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1329-1F6D-4BCD-AC00-4EA03E0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69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A2A-8E7B-1458-81C3-64155A15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1175D-795E-B99D-1081-6AAD950472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Fhdhfhdsd</a:t>
            </a:r>
            <a:r>
              <a:rPr lang="en-IN" dirty="0"/>
              <a:t> </a:t>
            </a:r>
            <a:r>
              <a:rPr lang="en-IN" dirty="0" err="1"/>
              <a:t>ehgg</a:t>
            </a:r>
            <a:r>
              <a:rPr lang="en-IN" dirty="0"/>
              <a:t> </a:t>
            </a:r>
            <a:r>
              <a:rPr lang="en-IN" dirty="0" err="1"/>
              <a:t>rwegrg</a:t>
            </a:r>
            <a:r>
              <a:rPr lang="en-IN" dirty="0"/>
              <a:t> </a:t>
            </a:r>
            <a:r>
              <a:rPr lang="en-IN" dirty="0" err="1"/>
              <a:t>erh</a:t>
            </a:r>
            <a:r>
              <a:rPr lang="en-IN" dirty="0"/>
              <a:t> </a:t>
            </a:r>
            <a:r>
              <a:rPr lang="en-IN" dirty="0" err="1"/>
              <a:t>mjr</a:t>
            </a:r>
            <a:endParaRPr lang="en-IN" dirty="0"/>
          </a:p>
          <a:p>
            <a:r>
              <a:rPr lang="en-IN" dirty="0" err="1"/>
              <a:t>gnkfngknfgkeklfjfef</a:t>
            </a:r>
            <a:endParaRPr lang="en-IN" dirty="0"/>
          </a:p>
        </p:txBody>
      </p:sp>
      <p:pic>
        <p:nvPicPr>
          <p:cNvPr id="7" name="Content Placeholder 6" descr="Trees on snow covered landscape">
            <a:extLst>
              <a:ext uri="{FF2B5EF4-FFF2-40B4-BE49-F238E27FC236}">
                <a16:creationId xmlns:a16="http://schemas.microsoft.com/office/drawing/2014/main" id="{0A6EC7CB-D1AE-2FA6-98A5-B4F597001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85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80080"/>
            <a:ext cx="4700588" cy="3112303"/>
          </a:xfrm>
        </p:spPr>
      </p:pic>
    </p:spTree>
    <p:extLst>
      <p:ext uri="{BB962C8B-B14F-4D97-AF65-F5344CB8AC3E}">
        <p14:creationId xmlns:p14="http://schemas.microsoft.com/office/powerpoint/2010/main" val="18609851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lubna lathif</dc:creator>
  <cp:lastModifiedBy>lubna lathif</cp:lastModifiedBy>
  <cp:revision>1</cp:revision>
  <dcterms:created xsi:type="dcterms:W3CDTF">2023-06-10T11:44:57Z</dcterms:created>
  <dcterms:modified xsi:type="dcterms:W3CDTF">2023-06-10T11:47:18Z</dcterms:modified>
</cp:coreProperties>
</file>