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F0D8-A0D6-4261-BD70-1C88CC14B44D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3306"/>
            <a:ext cx="9144000" cy="2387600"/>
          </a:xfrm>
        </p:spPr>
        <p:txBody>
          <a:bodyPr/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 с базисни операции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3598877"/>
            <a:ext cx="810690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вниманието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 схема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</a:t>
            </a:r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компоненти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 схема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 части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Сорс код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 схема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36191" cy="45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182"/>
            <a:ext cx="10515600" cy="1325563"/>
          </a:xfrm>
        </p:spPr>
        <p:txBody>
          <a:bodyPr/>
          <a:lstStyle/>
          <a:p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с компоненти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4517"/>
            <a:ext cx="8481969" cy="27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 схема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36" y="2295409"/>
            <a:ext cx="4552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0352"/>
            <a:ext cx="10637939" cy="4798503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има за цел да се направи работещ калкулатор, които да може да изпълнява основните алгебрични действия и функции (събиране „ + “, изваждане „ - “, умножение „ * “ и деление „ /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Устройството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свързано с клавиатура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(Keypad 4x4)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 дисплей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16x2)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като всяко действие, извършено на клавиатурата, се отразява на дисплея. След стартиране на програмата върху дисплея се изписват имената на разработчиците на калкулатора („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 скриване на надписа може да се натискат клавишите на калкулатора (16 на брой) и да се започне работа, като след натискане на знак „равно“ може да започне нова алгебрична операция.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Калкулаторът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за цел да бъде полезен помощник на всеки, който има нужда при пресмятане на базови алгебрични операции.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 4x4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16x2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kΩ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 по 250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1" y="365125"/>
            <a:ext cx="5104359" cy="59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Сорс код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478" y="1326281"/>
            <a:ext cx="3740752" cy="5107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9" y="1326281"/>
            <a:ext cx="4477653" cy="5107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77" y="1326281"/>
            <a:ext cx="2612195" cy="51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Калкулаторът има поле за развитие – добавяне на други знаци като скоби и </a:t>
            </a:r>
            <a:r>
              <a:rPr lang="bg-B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факториел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други математически функции – тригонометрични функции и диференциране. Въпреки това, сегашните функции на калкулатора са достатъчни за нормална и спокойна работа с основните алгебрични операции.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Калкулатор с базисни операции</vt:lpstr>
      <vt:lpstr>Съдържание</vt:lpstr>
      <vt:lpstr>Електрическа схема</vt:lpstr>
      <vt:lpstr>Лист с компоненти </vt:lpstr>
      <vt:lpstr>Блокова схема </vt:lpstr>
      <vt:lpstr>Описание на проекта </vt:lpstr>
      <vt:lpstr>Съставни части</vt:lpstr>
      <vt:lpstr>Сорс код </vt:lpstr>
      <vt:lpstr>Заключение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Калкулатор с базисни операции</dc:title>
  <dc:creator>Любо Дилов</dc:creator>
  <cp:lastModifiedBy>Любо Дилов</cp:lastModifiedBy>
  <cp:revision>2</cp:revision>
  <dcterms:created xsi:type="dcterms:W3CDTF">2022-06-07T16:14:30Z</dcterms:created>
  <dcterms:modified xsi:type="dcterms:W3CDTF">2022-06-07T16:23:15Z</dcterms:modified>
</cp:coreProperties>
</file>