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F7DF0D8-A0D6-4261-BD70-1C88CC14B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4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F0D8-A0D6-4261-BD70-1C88CC14B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7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7DF0D8-A0D6-4261-BD70-1C88CC14B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11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7DF0D8-A0D6-4261-BD70-1C88CC14B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3710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7DF0D8-A0D6-4261-BD70-1C88CC14B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1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F0D8-A0D6-4261-BD70-1C88CC14B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0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F0D8-A0D6-4261-BD70-1C88CC14B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7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F0D8-A0D6-4261-BD70-1C88CC14B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76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7DF0D8-A0D6-4261-BD70-1C88CC14B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4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F0D8-A0D6-4261-BD70-1C88CC14B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7DF0D8-A0D6-4261-BD70-1C88CC14B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8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F0D8-A0D6-4261-BD70-1C88CC14B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4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F0D8-A0D6-4261-BD70-1C88CC14B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4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F0D8-A0D6-4261-BD70-1C88CC14B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F0D8-A0D6-4261-BD70-1C88CC14B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4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F0D8-A0D6-4261-BD70-1C88CC14B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0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F0D8-A0D6-4261-BD70-1C88CC14B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1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DF0D8-A0D6-4261-BD70-1C88CC14B44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C164-36BB-4D80-B0A3-833A57E6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2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13306"/>
            <a:ext cx="9144000" cy="2387600"/>
          </a:xfrm>
        </p:spPr>
        <p:txBody>
          <a:bodyPr/>
          <a:lstStyle/>
          <a:p>
            <a:pPr algn="ctr"/>
            <a:r>
              <a:rPr lang="bg-BG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Калкулатор с базисни операции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3598877"/>
            <a:ext cx="8106906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6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1000347"/>
            <a:ext cx="8610600" cy="1293028"/>
          </a:xfrm>
        </p:spPr>
        <p:txBody>
          <a:bodyPr/>
          <a:lstStyle/>
          <a:p>
            <a:pPr algn="ctr"/>
            <a:r>
              <a:rPr lang="bg-BG" b="1" dirty="0">
                <a:solidFill>
                  <a:srgbClr val="FFFF00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Благодарим за вниманието</a:t>
            </a:r>
            <a:endParaRPr lang="en-US" b="1" dirty="0">
              <a:solidFill>
                <a:srgbClr val="FFFF00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E145AE1-498F-DA58-3CFD-9D7222685E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065" y="2193925"/>
            <a:ext cx="3177870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64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bg-BG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Съдържание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Електрическа схема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r>
              <a:rPr lang="bg-BG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Лист с компоненти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r>
              <a:rPr lang="bg-BG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Блокова схема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r>
              <a:rPr lang="bg-BG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Описание на проекта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r>
              <a:rPr lang="bg-BG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Съставни части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r>
              <a:rPr lang="bg-BG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Сорс код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r>
              <a:rPr lang="bg-BG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Заключение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2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607"/>
            <a:ext cx="8610600" cy="1293028"/>
          </a:xfrm>
        </p:spPr>
        <p:txBody>
          <a:bodyPr/>
          <a:lstStyle/>
          <a:p>
            <a:pPr algn="l"/>
            <a:r>
              <a:rPr lang="bg-BG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Електрическа схема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36191" cy="45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4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508" y="1364985"/>
            <a:ext cx="10515600" cy="1325563"/>
          </a:xfrm>
        </p:spPr>
        <p:txBody>
          <a:bodyPr/>
          <a:lstStyle/>
          <a:p>
            <a:pPr algn="l"/>
            <a:r>
              <a:rPr lang="bg-BG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Лист с компоненти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4517"/>
            <a:ext cx="8481969" cy="273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1100"/>
            <a:ext cx="10515600" cy="1325563"/>
          </a:xfrm>
        </p:spPr>
        <p:txBody>
          <a:bodyPr/>
          <a:lstStyle/>
          <a:p>
            <a:pPr algn="l"/>
            <a:r>
              <a:rPr lang="bg-BG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Блокова схема</a:t>
            </a:r>
            <a:br>
              <a:rPr lang="en-US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</a:br>
            <a:endParaRPr lang="en-US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3964"/>
            <a:ext cx="45522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4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303" y="681783"/>
            <a:ext cx="8610600" cy="1293028"/>
          </a:xfrm>
        </p:spPr>
        <p:txBody>
          <a:bodyPr/>
          <a:lstStyle/>
          <a:p>
            <a:pPr algn="l"/>
            <a:r>
              <a:rPr lang="bg-BG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Описание на проекта</a:t>
            </a:r>
            <a:b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0352"/>
            <a:ext cx="10637939" cy="4798503"/>
          </a:xfrm>
        </p:spPr>
        <p:txBody>
          <a:bodyPr>
            <a:normAutofit/>
          </a:bodyPr>
          <a:lstStyle/>
          <a:p>
            <a:r>
              <a:rPr lang="bg-BG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Проектът има за цел да се направи работещ калкулатор, които да може да изпълнява основните алгебрични действия и функции (събиране „ + “, изваждане „ - “, умножение „ * “ и деление „ / “). </a:t>
            </a:r>
            <a:endParaRPr 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r>
              <a:rPr lang="bg-BG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Устройството е свързано с клавиатура 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(Keypad 4x4) </a:t>
            </a:r>
            <a:r>
              <a:rPr lang="bg-BG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и с дисплей (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LCD 16x2)</a:t>
            </a:r>
            <a:r>
              <a:rPr lang="bg-BG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, като всяко действие, извършено на клавиатурата, се отразява на дисплея. След стартиране на програмата върху дисплея се изписват имената на разработчиците на калкулатора („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Made by </a:t>
            </a:r>
            <a:r>
              <a:rPr lang="en-US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Momchi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US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Lubo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”). </a:t>
            </a:r>
            <a:r>
              <a:rPr lang="bg-BG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След скриване на надписа може да се натискат клавишите на калкулатора (16 на брой) и да се започне работа, като след натискане на знак „равно“ може да започне нова алгебрична операция. </a:t>
            </a:r>
            <a:endParaRPr 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r>
              <a:rPr lang="bg-BG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Калкулаторът има за цел да бъде полезен помощник на всеки, който има нужда при пресмятане на базови алгебрични операции.</a:t>
            </a:r>
            <a:endParaRPr 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59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Съставни части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Arduino Uno R3</a:t>
            </a:r>
          </a:p>
          <a:p>
            <a:pPr lvl="0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Keypad 4x4</a:t>
            </a:r>
          </a:p>
          <a:p>
            <a:pPr lvl="0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LCD 16x2</a:t>
            </a:r>
          </a:p>
          <a:p>
            <a:pPr lvl="0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Resistor – </a:t>
            </a:r>
            <a:r>
              <a:rPr lang="bg-BG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един по 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220 kΩ</a:t>
            </a:r>
          </a:p>
          <a:p>
            <a:pPr lvl="0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Potentiometer – </a:t>
            </a:r>
            <a:r>
              <a:rPr lang="bg-BG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един по 250 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kΩ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441" y="365125"/>
            <a:ext cx="5104359" cy="590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5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81" y="534298"/>
            <a:ext cx="8610600" cy="1293028"/>
          </a:xfrm>
        </p:spPr>
        <p:txBody>
          <a:bodyPr/>
          <a:lstStyle/>
          <a:p>
            <a:pPr algn="l"/>
            <a:r>
              <a:rPr lang="bg-BG" b="1" i="1" dirty="0">
                <a:solidFill>
                  <a:srgbClr val="FFFF00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Сорс код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478" y="1326281"/>
            <a:ext cx="3740752" cy="5107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9" y="1326281"/>
            <a:ext cx="4477653" cy="51076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177" y="1326281"/>
            <a:ext cx="2612195" cy="510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3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18334"/>
            <a:ext cx="8610600" cy="1293028"/>
          </a:xfrm>
        </p:spPr>
        <p:txBody>
          <a:bodyPr/>
          <a:lstStyle/>
          <a:p>
            <a:pPr algn="l"/>
            <a:r>
              <a:rPr lang="bg-BG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Заключение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Калкулаторът има поле за развитие – добавяне на други знаци като скоби и </a:t>
            </a:r>
            <a:r>
              <a:rPr lang="bg-BG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факториел</a:t>
            </a:r>
            <a:r>
              <a:rPr lang="bg-BG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Times New Roman" panose="02020603050405020304" pitchFamily="18" charset="0"/>
              </a:rPr>
              <a:t>, и други математически функции – тригонометрични функции и диференциране. Въпреки това, сегашните функции на калкулатора са достатъчни за нормална и спокойна работа с основните алгебрични операции.</a:t>
            </a:r>
            <a:endParaRPr 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439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</TotalTime>
  <Words>251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Condensed</vt:lpstr>
      <vt:lpstr>Century Gothic</vt:lpstr>
      <vt:lpstr>Times New Roman</vt:lpstr>
      <vt:lpstr>Vapor Trail</vt:lpstr>
      <vt:lpstr>Калкулатор с базисни операции</vt:lpstr>
      <vt:lpstr>Съдържание</vt:lpstr>
      <vt:lpstr>Електрическа схема</vt:lpstr>
      <vt:lpstr>Лист с компоненти </vt:lpstr>
      <vt:lpstr>Блокова схема </vt:lpstr>
      <vt:lpstr>Описание на проекта </vt:lpstr>
      <vt:lpstr>Съставни части</vt:lpstr>
      <vt:lpstr>Сорс код </vt:lpstr>
      <vt:lpstr>Заключение</vt:lpstr>
      <vt:lpstr>Благодарим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Калкулатор с базисни операции</dc:title>
  <dc:creator>Любо Дилов</dc:creator>
  <cp:lastModifiedBy>Momchil Milushev</cp:lastModifiedBy>
  <cp:revision>17</cp:revision>
  <dcterms:created xsi:type="dcterms:W3CDTF">2022-06-07T16:14:30Z</dcterms:created>
  <dcterms:modified xsi:type="dcterms:W3CDTF">2022-06-08T11:47:28Z</dcterms:modified>
</cp:coreProperties>
</file>