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cf4e3ca2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cf4e3ca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46019498d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46019498d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b55abe78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b55abe78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cf4e3ca2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cf4e3ca2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6019498d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46019498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cf4e3ca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cf4e3ca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6019498d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46019498d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f4e3ca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cf4e3ca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cf4e3ca2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cf4e3ca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cf4e3ca2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cf4e3ca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6019498d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46019498d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4200"/>
              <a:buNone/>
              <a:defRPr sz="4200">
                <a:solidFill>
                  <a:srgbClr val="F5F5F5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0" name="Google Shape;7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4" name="Google Shape;24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300"/>
              <a:buChar char="●"/>
              <a:defRPr>
                <a:solidFill>
                  <a:srgbClr val="F5F5F5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1" name="Google Shape;31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5"/>
          <p:cNvSpPr txBox="1"/>
          <p:nvPr>
            <p:ph type="title"/>
          </p:nvPr>
        </p:nvSpPr>
        <p:spPr>
          <a:xfrm>
            <a:off x="72945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300"/>
              <a:buChar char="●"/>
              <a:defRPr>
                <a:solidFill>
                  <a:srgbClr val="F5F5F5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9" name="Google Shape;3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30000" y="564875"/>
            <a:ext cx="80277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600"/>
              <a:buNone/>
              <a:defRPr sz="2600">
                <a:solidFill>
                  <a:srgbClr val="F5F5F5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300"/>
              <a:buChar char="●"/>
              <a:defRPr>
                <a:solidFill>
                  <a:srgbClr val="F5F5F5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300"/>
              <a:buChar char="●"/>
              <a:defRPr>
                <a:solidFill>
                  <a:srgbClr val="F5F5F5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●"/>
              <a:defRPr>
                <a:solidFill>
                  <a:srgbClr val="F5F5F5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○"/>
              <a:defRPr>
                <a:solidFill>
                  <a:srgbClr val="F5F5F5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100"/>
              <a:buChar char="■"/>
              <a:defRPr>
                <a:solidFill>
                  <a:srgbClr val="F5F5F5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Ingestão de dados</a:t>
            </a:r>
            <a:endParaRPr/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</a:rPr>
              <a:t>Relatório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729625" y="3641575"/>
            <a:ext cx="76881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Pietro Sanchini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Lucas Bonilha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Tiago Galinari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Evander Siqueira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Thiago Pereira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Tentativa 3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762875" y="2953200"/>
            <a:ext cx="499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Fazer localmente, com o Pentaho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Pentaho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219625" y="1434050"/>
            <a:ext cx="8669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4 </a:t>
            </a:r>
            <a:r>
              <a:rPr b="1"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Utilizando o Pentaho</a:t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325" y="1818025"/>
            <a:ext cx="6020400" cy="29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645800" y="2205900"/>
            <a:ext cx="33009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5F5F5"/>
                </a:solidFill>
              </a:rPr>
              <a:t> Obrigado!</a:t>
            </a:r>
            <a:endParaRPr>
              <a:solidFill>
                <a:srgbClr val="F5F5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Tentativa 1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762875" y="2953200"/>
            <a:ext cx="499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Fazer tudo com o AWS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Obtendo dados da API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219625" y="1434050"/>
            <a:ext cx="5998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Uma das tentativas foi de obter os dados da API por meio de um job Glue que roda um Jupyter Notebook</a:t>
            </a:r>
            <a:endParaRPr b="1"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50" y="1899950"/>
            <a:ext cx="6912673" cy="317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Obtendo dados da API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19625" y="1434050"/>
            <a:ext cx="5998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Ele tem duas funções uma de gerarDataFrame com base nos dados que a API fornece e uma segunda função que salva os dados no S3</a:t>
            </a:r>
            <a:endParaRPr b="1"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2350"/>
            <a:ext cx="8839203" cy="2223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s3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516375" y="1780489"/>
            <a:ext cx="3500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19625" y="1434050"/>
            <a:ext cx="39702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1 Salvamos dados na S3</a:t>
            </a:r>
            <a:endParaRPr b="1" sz="85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Salvamos todos os dados em um bucket no S3 consolidados. Um primeiro problema que tivemos foi o tamanho da lista de tarifas para todos os CNPJs. Ela tinha 60 mil registros utilizou muitos recursos para ser processada.  </a:t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2 Preparação para o Redshift</a:t>
            </a:r>
            <a:endParaRPr b="1" sz="85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A ideia final era ter esses dados no Redshift para possível consulta com Power BI. Por isso, resolvemos criar um novo Glue Job para processar esses dados e enviá-los para o Redshift.</a:t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225" y="1259525"/>
            <a:ext cx="4649374" cy="240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219625" y="1434050"/>
            <a:ext cx="39702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Após a preparação dos dados, criamos um job de transformação e upload para o Redshift. Porém, só nesse passo percebemos que não </a:t>
            </a: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iríamos</a:t>
            </a: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 conseguir consumir esses dados com o Power BI porque precisamos de um usuário e senha do AWS para poder se conectar ao banco do Redshift.</a:t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r>
              <a:rPr lang="pt-BR"/>
              <a:t> Glue para Redshift e Power BI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425" y="1107125"/>
            <a:ext cx="3594337" cy="37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03850"/>
            <a:ext cx="4661626" cy="186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219625" y="1434050"/>
            <a:ext cx="3970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Após várias tentativas, ficou inviável continuar utilizando o AWS, pois após utilizar tantos recursos… a conta ficou bem salgada.</a:t>
            </a:r>
            <a:endParaRPr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No fim….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2950"/>
            <a:ext cx="54006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Tentativa 2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62875" y="2953200"/>
            <a:ext cx="499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pt-BR" sz="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Fazer tudo com o Jupyter Notebook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</a:t>
            </a:r>
            <a:r>
              <a:rPr lang="pt-BR"/>
              <a:t> Fazer tudo com Python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219625" y="1434050"/>
            <a:ext cx="88191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3 Pensamos também em fazer só com o Python tudo</a:t>
            </a:r>
            <a:endParaRPr b="1" sz="85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pt-BR" sz="850">
                <a:solidFill>
                  <a:srgbClr val="F5F5F5"/>
                </a:solidFill>
                <a:latin typeface="Roboto Mono"/>
                <a:ea typeface="Roboto Mono"/>
                <a:cs typeface="Roboto Mono"/>
                <a:sym typeface="Roboto Mono"/>
              </a:rPr>
              <a:t>Mas, também não foi algo que conseguimos evoluir muito. Basicamente, fizemos o download do arquivo e consolidamos as bases com esse script.</a:t>
            </a:r>
            <a:endParaRPr sz="800">
              <a:solidFill>
                <a:srgbClr val="F5F5F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500" y="2102100"/>
            <a:ext cx="3823787" cy="27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