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83" r:id="rId16"/>
  </p:sldIdLst>
  <p:sldSz cx="12192000" cy="6858000"/>
  <p:notesSz cx="9939338" cy="6807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000"/>
    <a:srgbClr val="000000"/>
    <a:srgbClr val="B9CDE5"/>
    <a:srgbClr val="FFFFFF"/>
    <a:srgbClr val="620070"/>
    <a:srgbClr val="FFFFAF"/>
    <a:srgbClr val="FFFF7F"/>
    <a:srgbClr val="DCE26A"/>
    <a:srgbClr val="FDEADA"/>
    <a:srgbClr val="C2D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712E9-71B0-4035-BA69-993C147EB6FF}" v="109" dt="2022-10-04T06:12:21.072"/>
    <p1510:client id="{EF0E8C3B-8E17-4C5D-ACA9-9BEB98D534C1}" v="89" dt="2022-10-05T04:22:28.1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7" autoAdjust="0"/>
    <p:restoredTop sz="94353" autoAdjust="0"/>
  </p:normalViewPr>
  <p:slideViewPr>
    <p:cSldViewPr>
      <p:cViewPr>
        <p:scale>
          <a:sx n="66" d="100"/>
          <a:sy n="66" d="100"/>
        </p:scale>
        <p:origin x="723" y="231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 Bo" userId="e777667a1319840a" providerId="LiveId" clId="{5B7712E9-71B0-4035-BA69-993C147EB6FF}"/>
    <pc:docChg chg="undo redo custSel addSld delSld modSld">
      <pc:chgData name="Lu Bo" userId="e777667a1319840a" providerId="LiveId" clId="{5B7712E9-71B0-4035-BA69-993C147EB6FF}" dt="2022-10-04T06:27:12.785" v="1795" actId="20577"/>
      <pc:docMkLst>
        <pc:docMk/>
      </pc:docMkLst>
      <pc:sldChg chg="addSp delSp modSp mod">
        <pc:chgData name="Lu Bo" userId="e777667a1319840a" providerId="LiveId" clId="{5B7712E9-71B0-4035-BA69-993C147EB6FF}" dt="2022-10-03T07:07:45.603" v="675" actId="20577"/>
        <pc:sldMkLst>
          <pc:docMk/>
          <pc:sldMk cId="0" sldId="256"/>
        </pc:sldMkLst>
        <pc:spChg chg="add mod">
          <ac:chgData name="Lu Bo" userId="e777667a1319840a" providerId="LiveId" clId="{5B7712E9-71B0-4035-BA69-993C147EB6FF}" dt="2022-10-03T04:50:29.806" v="6"/>
          <ac:spMkLst>
            <pc:docMk/>
            <pc:sldMk cId="0" sldId="256"/>
            <ac:spMk id="2" creationId="{99ADB51B-AD8F-2834-0536-9DB8B627A14F}"/>
          </ac:spMkLst>
        </pc:spChg>
        <pc:spChg chg="mod">
          <ac:chgData name="Lu Bo" userId="e777667a1319840a" providerId="LiveId" clId="{5B7712E9-71B0-4035-BA69-993C147EB6FF}" dt="2022-10-03T04:50:50.793" v="25" actId="1076"/>
          <ac:spMkLst>
            <pc:docMk/>
            <pc:sldMk cId="0" sldId="256"/>
            <ac:spMk id="8" creationId="{3418E859-390F-3B41-3A17-3151CA3B9187}"/>
          </ac:spMkLst>
        </pc:spChg>
        <pc:spChg chg="mod">
          <ac:chgData name="Lu Bo" userId="e777667a1319840a" providerId="LiveId" clId="{5B7712E9-71B0-4035-BA69-993C147EB6FF}" dt="2022-10-03T04:50:18.949" v="5" actId="208"/>
          <ac:spMkLst>
            <pc:docMk/>
            <pc:sldMk cId="0" sldId="256"/>
            <ac:spMk id="9" creationId="{00000000-0000-0000-0000-000000000000}"/>
          </ac:spMkLst>
        </pc:spChg>
        <pc:spChg chg="mod">
          <ac:chgData name="Lu Bo" userId="e777667a1319840a" providerId="LiveId" clId="{5B7712E9-71B0-4035-BA69-993C147EB6FF}" dt="2022-10-03T07:07:45.603" v="675" actId="20577"/>
          <ac:spMkLst>
            <pc:docMk/>
            <pc:sldMk cId="0" sldId="256"/>
            <ac:spMk id="11" creationId="{00000000-0000-0000-0000-000000000000}"/>
          </ac:spMkLst>
        </pc:spChg>
        <pc:picChg chg="add del">
          <ac:chgData name="Lu Bo" userId="e777667a1319840a" providerId="LiveId" clId="{5B7712E9-71B0-4035-BA69-993C147EB6FF}" dt="2022-10-03T04:50:13.435" v="4" actId="478"/>
          <ac:picMkLst>
            <pc:docMk/>
            <pc:sldMk cId="0" sldId="256"/>
            <ac:picMk id="7" creationId="{A9103064-7057-3493-6421-13E2C03A35B8}"/>
          </ac:picMkLst>
        </pc:picChg>
      </pc:sldChg>
      <pc:sldChg chg="addSp delSp modSp mod">
        <pc:chgData name="Lu Bo" userId="e777667a1319840a" providerId="LiveId" clId="{5B7712E9-71B0-4035-BA69-993C147EB6FF}" dt="2022-10-04T06:08:18.926" v="1772" actId="1076"/>
        <pc:sldMkLst>
          <pc:docMk/>
          <pc:sldMk cId="2666904529" sldId="286"/>
        </pc:sldMkLst>
        <pc:spChg chg="del mod">
          <ac:chgData name="Lu Bo" userId="e777667a1319840a" providerId="LiveId" clId="{5B7712E9-71B0-4035-BA69-993C147EB6FF}" dt="2022-10-03T05:07:27.504" v="219" actId="478"/>
          <ac:spMkLst>
            <pc:docMk/>
            <pc:sldMk cId="2666904529" sldId="286"/>
            <ac:spMk id="3" creationId="{A42F6E86-E9B2-C155-387D-997B8639A6BF}"/>
          </ac:spMkLst>
        </pc:spChg>
        <pc:spChg chg="mod">
          <ac:chgData name="Lu Bo" userId="e777667a1319840a" providerId="LiveId" clId="{5B7712E9-71B0-4035-BA69-993C147EB6FF}" dt="2022-10-03T05:35:45.794" v="611" actId="20577"/>
          <ac:spMkLst>
            <pc:docMk/>
            <pc:sldMk cId="2666904529" sldId="286"/>
            <ac:spMk id="4" creationId="{00000000-0000-0000-0000-000000000000}"/>
          </ac:spMkLst>
        </pc:spChg>
        <pc:spChg chg="del">
          <ac:chgData name="Lu Bo" userId="e777667a1319840a" providerId="LiveId" clId="{5B7712E9-71B0-4035-BA69-993C147EB6FF}" dt="2022-10-03T04:53:26.816" v="171" actId="478"/>
          <ac:spMkLst>
            <pc:docMk/>
            <pc:sldMk cId="2666904529" sldId="286"/>
            <ac:spMk id="5" creationId="{0B21F1A2-061E-3375-A885-8DB4C1E91464}"/>
          </ac:spMkLst>
        </pc:spChg>
        <pc:spChg chg="del">
          <ac:chgData name="Lu Bo" userId="e777667a1319840a" providerId="LiveId" clId="{5B7712E9-71B0-4035-BA69-993C147EB6FF}" dt="2022-10-03T04:53:29.496" v="172" actId="478"/>
          <ac:spMkLst>
            <pc:docMk/>
            <pc:sldMk cId="2666904529" sldId="286"/>
            <ac:spMk id="6" creationId="{A127CEE0-B80A-F778-BFD0-9166D8E67075}"/>
          </ac:spMkLst>
        </pc:spChg>
        <pc:spChg chg="mod">
          <ac:chgData name="Lu Bo" userId="e777667a1319840a" providerId="LiveId" clId="{5B7712E9-71B0-4035-BA69-993C147EB6FF}" dt="2022-10-03T07:07:44.052" v="673" actId="20577"/>
          <ac:spMkLst>
            <pc:docMk/>
            <pc:sldMk cId="2666904529" sldId="286"/>
            <ac:spMk id="7" creationId="{A5652D1F-03CE-9BE0-4293-AF59A1D9B0B2}"/>
          </ac:spMkLst>
        </pc:spChg>
        <pc:spChg chg="add del mod">
          <ac:chgData name="Lu Bo" userId="e777667a1319840a" providerId="LiveId" clId="{5B7712E9-71B0-4035-BA69-993C147EB6FF}" dt="2022-10-03T04:55:14.739" v="178"/>
          <ac:spMkLst>
            <pc:docMk/>
            <pc:sldMk cId="2666904529" sldId="286"/>
            <ac:spMk id="9" creationId="{D743DC04-9CBB-4A30-2810-F745A33B1E69}"/>
          </ac:spMkLst>
        </pc:spChg>
        <pc:spChg chg="add del mod">
          <ac:chgData name="Lu Bo" userId="e777667a1319840a" providerId="LiveId" clId="{5B7712E9-71B0-4035-BA69-993C147EB6FF}" dt="2022-10-03T04:55:38.100" v="183" actId="478"/>
          <ac:spMkLst>
            <pc:docMk/>
            <pc:sldMk cId="2666904529" sldId="286"/>
            <ac:spMk id="10" creationId="{4D92032D-0B33-008A-FDCA-CEDD21CEF07E}"/>
          </ac:spMkLst>
        </pc:spChg>
        <pc:spChg chg="del">
          <ac:chgData name="Lu Bo" userId="e777667a1319840a" providerId="LiveId" clId="{5B7712E9-71B0-4035-BA69-993C147EB6FF}" dt="2022-10-03T04:53:23.322" v="170" actId="478"/>
          <ac:spMkLst>
            <pc:docMk/>
            <pc:sldMk cId="2666904529" sldId="286"/>
            <ac:spMk id="12" creationId="{9EC0EBCB-022B-8A7B-0398-1C09921BD8E0}"/>
          </ac:spMkLst>
        </pc:spChg>
        <pc:spChg chg="add del">
          <ac:chgData name="Lu Bo" userId="e777667a1319840a" providerId="LiveId" clId="{5B7712E9-71B0-4035-BA69-993C147EB6FF}" dt="2022-10-03T04:57:12.389" v="193"/>
          <ac:spMkLst>
            <pc:docMk/>
            <pc:sldMk cId="2666904529" sldId="286"/>
            <ac:spMk id="13" creationId="{B78B3A8D-0211-2B6A-D967-334FFCB4D24C}"/>
          </ac:spMkLst>
        </pc:spChg>
        <pc:spChg chg="add del">
          <ac:chgData name="Lu Bo" userId="e777667a1319840a" providerId="LiveId" clId="{5B7712E9-71B0-4035-BA69-993C147EB6FF}" dt="2022-10-03T04:57:19.763" v="195"/>
          <ac:spMkLst>
            <pc:docMk/>
            <pc:sldMk cId="2666904529" sldId="286"/>
            <ac:spMk id="14" creationId="{EDEDEE72-3F2A-79ED-1E13-1C86212ADA36}"/>
          </ac:spMkLst>
        </pc:spChg>
        <pc:spChg chg="del">
          <ac:chgData name="Lu Bo" userId="e777667a1319840a" providerId="LiveId" clId="{5B7712E9-71B0-4035-BA69-993C147EB6FF}" dt="2022-10-03T04:53:18.647" v="169" actId="478"/>
          <ac:spMkLst>
            <pc:docMk/>
            <pc:sldMk cId="2666904529" sldId="286"/>
            <ac:spMk id="25" creationId="{80CFD6A1-3B6A-4C68-1B5F-AA907087A357}"/>
          </ac:spMkLst>
        </pc:spChg>
        <pc:spChg chg="del">
          <ac:chgData name="Lu Bo" userId="e777667a1319840a" providerId="LiveId" clId="{5B7712E9-71B0-4035-BA69-993C147EB6FF}" dt="2022-10-03T04:53:18.647" v="169" actId="478"/>
          <ac:spMkLst>
            <pc:docMk/>
            <pc:sldMk cId="2666904529" sldId="286"/>
            <ac:spMk id="26" creationId="{D91E926D-411C-2EE7-20F9-B23BC9DD7F77}"/>
          </ac:spMkLst>
        </pc:spChg>
        <pc:spChg chg="add del">
          <ac:chgData name="Lu Bo" userId="e777667a1319840a" providerId="LiveId" clId="{5B7712E9-71B0-4035-BA69-993C147EB6FF}" dt="2022-10-03T05:28:20.028" v="521"/>
          <ac:spMkLst>
            <pc:docMk/>
            <pc:sldMk cId="2666904529" sldId="286"/>
            <ac:spMk id="27" creationId="{C51251BD-4331-BFAB-0358-7DA7F4F81329}"/>
          </ac:spMkLst>
        </pc:spChg>
        <pc:spChg chg="add mod">
          <ac:chgData name="Lu Bo" userId="e777667a1319840a" providerId="LiveId" clId="{5B7712E9-71B0-4035-BA69-993C147EB6FF}" dt="2022-10-03T05:40:32.673" v="649" actId="1076"/>
          <ac:spMkLst>
            <pc:docMk/>
            <pc:sldMk cId="2666904529" sldId="286"/>
            <ac:spMk id="32" creationId="{D25D78A4-79AA-73DD-BF4B-64E54F664C5E}"/>
          </ac:spMkLst>
        </pc:spChg>
        <pc:spChg chg="del">
          <ac:chgData name="Lu Bo" userId="e777667a1319840a" providerId="LiveId" clId="{5B7712E9-71B0-4035-BA69-993C147EB6FF}" dt="2022-10-03T04:53:18.647" v="169" actId="478"/>
          <ac:spMkLst>
            <pc:docMk/>
            <pc:sldMk cId="2666904529" sldId="286"/>
            <ac:spMk id="38" creationId="{1362B2DA-4CB0-D98C-D104-4F5C18C83B1B}"/>
          </ac:spMkLst>
        </pc:spChg>
        <pc:spChg chg="del">
          <ac:chgData name="Lu Bo" userId="e777667a1319840a" providerId="LiveId" clId="{5B7712E9-71B0-4035-BA69-993C147EB6FF}" dt="2022-10-03T04:53:18.647" v="169" actId="478"/>
          <ac:spMkLst>
            <pc:docMk/>
            <pc:sldMk cId="2666904529" sldId="286"/>
            <ac:spMk id="39" creationId="{12BF4F7A-8A2F-375C-2BB3-C206D847FD52}"/>
          </ac:spMkLst>
        </pc:spChg>
        <pc:spChg chg="del">
          <ac:chgData name="Lu Bo" userId="e777667a1319840a" providerId="LiveId" clId="{5B7712E9-71B0-4035-BA69-993C147EB6FF}" dt="2022-10-03T04:53:18.647" v="169" actId="478"/>
          <ac:spMkLst>
            <pc:docMk/>
            <pc:sldMk cId="2666904529" sldId="286"/>
            <ac:spMk id="40" creationId="{9CE130EC-CD09-E13E-E145-F40816A00668}"/>
          </ac:spMkLst>
        </pc:spChg>
        <pc:spChg chg="del">
          <ac:chgData name="Lu Bo" userId="e777667a1319840a" providerId="LiveId" clId="{5B7712E9-71B0-4035-BA69-993C147EB6FF}" dt="2022-10-03T04:53:18.647" v="169" actId="478"/>
          <ac:spMkLst>
            <pc:docMk/>
            <pc:sldMk cId="2666904529" sldId="286"/>
            <ac:spMk id="41" creationId="{BCC476CA-47C6-FF92-3CF7-62F93082D116}"/>
          </ac:spMkLst>
        </pc:spChg>
        <pc:spChg chg="del">
          <ac:chgData name="Lu Bo" userId="e777667a1319840a" providerId="LiveId" clId="{5B7712E9-71B0-4035-BA69-993C147EB6FF}" dt="2022-10-03T04:53:18.647" v="169" actId="478"/>
          <ac:spMkLst>
            <pc:docMk/>
            <pc:sldMk cId="2666904529" sldId="286"/>
            <ac:spMk id="42" creationId="{4F83815F-F456-3B75-16B4-C50368CCE871}"/>
          </ac:spMkLst>
        </pc:spChg>
        <pc:graphicFrameChg chg="add del mod modGraphic">
          <ac:chgData name="Lu Bo" userId="e777667a1319840a" providerId="LiveId" clId="{5B7712E9-71B0-4035-BA69-993C147EB6FF}" dt="2022-10-03T05:23:50.572" v="351"/>
          <ac:graphicFrameMkLst>
            <pc:docMk/>
            <pc:sldMk cId="2666904529" sldId="286"/>
            <ac:graphicFrameMk id="19" creationId="{2D1A13C2-88C0-C48D-22FF-6AE8748A1AF6}"/>
          </ac:graphicFrameMkLst>
        </pc:graphicFrameChg>
        <pc:graphicFrameChg chg="add del mod">
          <ac:chgData name="Lu Bo" userId="e777667a1319840a" providerId="LiveId" clId="{5B7712E9-71B0-4035-BA69-993C147EB6FF}" dt="2022-10-03T05:24:03.122" v="365"/>
          <ac:graphicFrameMkLst>
            <pc:docMk/>
            <pc:sldMk cId="2666904529" sldId="286"/>
            <ac:graphicFrameMk id="21" creationId="{A7863F77-9E7E-C55C-CF44-732B7D2962EF}"/>
          </ac:graphicFrameMkLst>
        </pc:graphicFrameChg>
        <pc:graphicFrameChg chg="add mod modGraphic">
          <ac:chgData name="Lu Bo" userId="e777667a1319840a" providerId="LiveId" clId="{5B7712E9-71B0-4035-BA69-993C147EB6FF}" dt="2022-10-03T05:33:02.647" v="582" actId="1076"/>
          <ac:graphicFrameMkLst>
            <pc:docMk/>
            <pc:sldMk cId="2666904529" sldId="286"/>
            <ac:graphicFrameMk id="24" creationId="{DFA019A6-A88F-024A-0956-86AA5D1339E7}"/>
          </ac:graphicFrameMkLst>
        </pc:graphicFrameChg>
        <pc:picChg chg="add mod">
          <ac:chgData name="Lu Bo" userId="e777667a1319840a" providerId="LiveId" clId="{5B7712E9-71B0-4035-BA69-993C147EB6FF}" dt="2022-10-04T06:08:18.926" v="1772" actId="1076"/>
          <ac:picMkLst>
            <pc:docMk/>
            <pc:sldMk cId="2666904529" sldId="286"/>
            <ac:picMk id="11" creationId="{03585FCE-78DB-8F08-4734-D54815C3A70D}"/>
          </ac:picMkLst>
        </pc:picChg>
        <pc:picChg chg="add mod">
          <ac:chgData name="Lu Bo" userId="e777667a1319840a" providerId="LiveId" clId="{5B7712E9-71B0-4035-BA69-993C147EB6FF}" dt="2022-10-03T05:36:24.152" v="613" actId="14100"/>
          <ac:picMkLst>
            <pc:docMk/>
            <pc:sldMk cId="2666904529" sldId="286"/>
            <ac:picMk id="16" creationId="{84A35ABD-A27D-3CBD-EEB1-F7C51503B818}"/>
          </ac:picMkLst>
        </pc:picChg>
        <pc:picChg chg="add del mod">
          <ac:chgData name="Lu Bo" userId="e777667a1319840a" providerId="LiveId" clId="{5B7712E9-71B0-4035-BA69-993C147EB6FF}" dt="2022-10-03T05:23:45.384" v="347" actId="478"/>
          <ac:picMkLst>
            <pc:docMk/>
            <pc:sldMk cId="2666904529" sldId="286"/>
            <ac:picMk id="18" creationId="{AA7E9CAA-0F40-E15C-F5DC-9EF736EA206C}"/>
          </ac:picMkLst>
        </pc:picChg>
        <pc:picChg chg="del">
          <ac:chgData name="Lu Bo" userId="e777667a1319840a" providerId="LiveId" clId="{5B7712E9-71B0-4035-BA69-993C147EB6FF}" dt="2022-10-03T04:53:18.647" v="169" actId="478"/>
          <ac:picMkLst>
            <pc:docMk/>
            <pc:sldMk cId="2666904529" sldId="286"/>
            <ac:picMk id="20" creationId="{B645ED31-8C9D-18E4-D9AE-AD59030131ED}"/>
          </ac:picMkLst>
        </pc:picChg>
        <pc:picChg chg="del">
          <ac:chgData name="Lu Bo" userId="e777667a1319840a" providerId="LiveId" clId="{5B7712E9-71B0-4035-BA69-993C147EB6FF}" dt="2022-10-03T04:53:26.816" v="171" actId="478"/>
          <ac:picMkLst>
            <pc:docMk/>
            <pc:sldMk cId="2666904529" sldId="286"/>
            <ac:picMk id="29" creationId="{E12A437D-37BE-52D3-3E03-F8D0CDBA29E5}"/>
          </ac:picMkLst>
        </pc:picChg>
        <pc:picChg chg="add mod">
          <ac:chgData name="Lu Bo" userId="e777667a1319840a" providerId="LiveId" clId="{5B7712E9-71B0-4035-BA69-993C147EB6FF}" dt="2022-10-03T05:36:43.211" v="622" actId="1076"/>
          <ac:picMkLst>
            <pc:docMk/>
            <pc:sldMk cId="2666904529" sldId="286"/>
            <ac:picMk id="30" creationId="{D16B7A62-558B-30C2-8E9E-96163BDCEF06}"/>
          </ac:picMkLst>
        </pc:picChg>
        <pc:picChg chg="del">
          <ac:chgData name="Lu Bo" userId="e777667a1319840a" providerId="LiveId" clId="{5B7712E9-71B0-4035-BA69-993C147EB6FF}" dt="2022-10-03T04:53:26.816" v="171" actId="478"/>
          <ac:picMkLst>
            <pc:docMk/>
            <pc:sldMk cId="2666904529" sldId="286"/>
            <ac:picMk id="31" creationId="{41BDA31A-120A-6ED3-6831-438BCDE3A565}"/>
          </ac:picMkLst>
        </pc:picChg>
        <pc:picChg chg="del">
          <ac:chgData name="Lu Bo" userId="e777667a1319840a" providerId="LiveId" clId="{5B7712E9-71B0-4035-BA69-993C147EB6FF}" dt="2022-10-03T04:53:34.931" v="174" actId="478"/>
          <ac:picMkLst>
            <pc:docMk/>
            <pc:sldMk cId="2666904529" sldId="286"/>
            <ac:picMk id="1026" creationId="{6E972492-5E60-D60F-9DDF-547726B097BB}"/>
          </ac:picMkLst>
        </pc:picChg>
        <pc:cxnChg chg="del">
          <ac:chgData name="Lu Bo" userId="e777667a1319840a" providerId="LiveId" clId="{5B7712E9-71B0-4035-BA69-993C147EB6FF}" dt="2022-10-03T04:53:18.647" v="169" actId="478"/>
          <ac:cxnSpMkLst>
            <pc:docMk/>
            <pc:sldMk cId="2666904529" sldId="286"/>
            <ac:cxnSpMk id="22" creationId="{F644F120-8E3C-2304-345A-8550ABD40B35}"/>
          </ac:cxnSpMkLst>
        </pc:cxnChg>
        <pc:cxnChg chg="del">
          <ac:chgData name="Lu Bo" userId="e777667a1319840a" providerId="LiveId" clId="{5B7712E9-71B0-4035-BA69-993C147EB6FF}" dt="2022-10-03T04:53:18.647" v="169" actId="478"/>
          <ac:cxnSpMkLst>
            <pc:docMk/>
            <pc:sldMk cId="2666904529" sldId="286"/>
            <ac:cxnSpMk id="23" creationId="{F739F01A-32A0-D898-0A3C-331B0923F30C}"/>
          </ac:cxnSpMkLst>
        </pc:cxnChg>
      </pc:sldChg>
      <pc:sldChg chg="del">
        <pc:chgData name="Lu Bo" userId="e777667a1319840a" providerId="LiveId" clId="{5B7712E9-71B0-4035-BA69-993C147EB6FF}" dt="2022-10-03T04:52:40.228" v="155" actId="47"/>
        <pc:sldMkLst>
          <pc:docMk/>
          <pc:sldMk cId="1683106942" sldId="287"/>
        </pc:sldMkLst>
      </pc:sldChg>
      <pc:sldChg chg="delSp modSp mod">
        <pc:chgData name="Lu Bo" userId="e777667a1319840a" providerId="LiveId" clId="{5B7712E9-71B0-4035-BA69-993C147EB6FF}" dt="2022-10-03T12:19:10.740" v="797" actId="20577"/>
        <pc:sldMkLst>
          <pc:docMk/>
          <pc:sldMk cId="421127798" sldId="288"/>
        </pc:sldMkLst>
        <pc:spChg chg="del">
          <ac:chgData name="Lu Bo" userId="e777667a1319840a" providerId="LiveId" clId="{5B7712E9-71B0-4035-BA69-993C147EB6FF}" dt="2022-10-03T04:52:22.478" v="154" actId="478"/>
          <ac:spMkLst>
            <pc:docMk/>
            <pc:sldMk cId="421127798" sldId="288"/>
            <ac:spMk id="3" creationId="{A296B1E1-4DD4-FE18-0BFE-856F46A013CA}"/>
          </ac:spMkLst>
        </pc:spChg>
        <pc:spChg chg="mod">
          <ac:chgData name="Lu Bo" userId="e777667a1319840a" providerId="LiveId" clId="{5B7712E9-71B0-4035-BA69-993C147EB6FF}" dt="2022-10-03T12:19:10.740" v="797" actId="20577"/>
          <ac:spMkLst>
            <pc:docMk/>
            <pc:sldMk cId="421127798" sldId="288"/>
            <ac:spMk id="4" creationId="{8CD60560-82B0-036A-6C7E-4DD44D834E91}"/>
          </ac:spMkLst>
        </pc:spChg>
      </pc:sldChg>
      <pc:sldChg chg="delSp modSp add mod">
        <pc:chgData name="Lu Bo" userId="e777667a1319840a" providerId="LiveId" clId="{5B7712E9-71B0-4035-BA69-993C147EB6FF}" dt="2022-10-03T12:18:38.127" v="793" actId="207"/>
        <pc:sldMkLst>
          <pc:docMk/>
          <pc:sldMk cId="1924705526" sldId="289"/>
        </pc:sldMkLst>
        <pc:spChg chg="mod">
          <ac:chgData name="Lu Bo" userId="e777667a1319840a" providerId="LiveId" clId="{5B7712E9-71B0-4035-BA69-993C147EB6FF}" dt="2022-10-03T12:18:38.127" v="793" actId="207"/>
          <ac:spMkLst>
            <pc:docMk/>
            <pc:sldMk cId="1924705526" sldId="289"/>
            <ac:spMk id="4" creationId="{00000000-0000-0000-0000-000000000000}"/>
          </ac:spMkLst>
        </pc:spChg>
        <pc:spChg chg="mod">
          <ac:chgData name="Lu Bo" userId="e777667a1319840a" providerId="LiveId" clId="{5B7712E9-71B0-4035-BA69-993C147EB6FF}" dt="2022-10-03T07:10:26.620" v="764" actId="20577"/>
          <ac:spMkLst>
            <pc:docMk/>
            <pc:sldMk cId="1924705526" sldId="289"/>
            <ac:spMk id="7" creationId="{A5652D1F-03CE-9BE0-4293-AF59A1D9B0B2}"/>
          </ac:spMkLst>
        </pc:spChg>
        <pc:spChg chg="del">
          <ac:chgData name="Lu Bo" userId="e777667a1319840a" providerId="LiveId" clId="{5B7712E9-71B0-4035-BA69-993C147EB6FF}" dt="2022-10-03T07:08:58.858" v="690" actId="478"/>
          <ac:spMkLst>
            <pc:docMk/>
            <pc:sldMk cId="1924705526" sldId="289"/>
            <ac:spMk id="32" creationId="{D25D78A4-79AA-73DD-BF4B-64E54F664C5E}"/>
          </ac:spMkLst>
        </pc:spChg>
        <pc:graphicFrameChg chg="del">
          <ac:chgData name="Lu Bo" userId="e777667a1319840a" providerId="LiveId" clId="{5B7712E9-71B0-4035-BA69-993C147EB6FF}" dt="2022-10-03T07:08:55.246" v="687" actId="478"/>
          <ac:graphicFrameMkLst>
            <pc:docMk/>
            <pc:sldMk cId="1924705526" sldId="289"/>
            <ac:graphicFrameMk id="24" creationId="{DFA019A6-A88F-024A-0956-86AA5D1339E7}"/>
          </ac:graphicFrameMkLst>
        </pc:graphicFrameChg>
        <pc:picChg chg="del">
          <ac:chgData name="Lu Bo" userId="e777667a1319840a" providerId="LiveId" clId="{5B7712E9-71B0-4035-BA69-993C147EB6FF}" dt="2022-10-03T07:08:56.463" v="688" actId="478"/>
          <ac:picMkLst>
            <pc:docMk/>
            <pc:sldMk cId="1924705526" sldId="289"/>
            <ac:picMk id="11" creationId="{03585FCE-78DB-8F08-4734-D54815C3A70D}"/>
          </ac:picMkLst>
        </pc:picChg>
        <pc:picChg chg="del">
          <ac:chgData name="Lu Bo" userId="e777667a1319840a" providerId="LiveId" clId="{5B7712E9-71B0-4035-BA69-993C147EB6FF}" dt="2022-10-03T07:08:59.461" v="691" actId="478"/>
          <ac:picMkLst>
            <pc:docMk/>
            <pc:sldMk cId="1924705526" sldId="289"/>
            <ac:picMk id="16" creationId="{84A35ABD-A27D-3CBD-EEB1-F7C51503B818}"/>
          </ac:picMkLst>
        </pc:picChg>
        <pc:picChg chg="del">
          <ac:chgData name="Lu Bo" userId="e777667a1319840a" providerId="LiveId" clId="{5B7712E9-71B0-4035-BA69-993C147EB6FF}" dt="2022-10-03T07:08:56.937" v="689" actId="478"/>
          <ac:picMkLst>
            <pc:docMk/>
            <pc:sldMk cId="1924705526" sldId="289"/>
            <ac:picMk id="30" creationId="{D16B7A62-558B-30C2-8E9E-96163BDCEF06}"/>
          </ac:picMkLst>
        </pc:picChg>
      </pc:sldChg>
      <pc:sldChg chg="del">
        <pc:chgData name="Lu Bo" userId="e777667a1319840a" providerId="LiveId" clId="{5B7712E9-71B0-4035-BA69-993C147EB6FF}" dt="2022-10-03T04:52:41.152" v="159" actId="47"/>
        <pc:sldMkLst>
          <pc:docMk/>
          <pc:sldMk cId="2303363786" sldId="289"/>
        </pc:sldMkLst>
      </pc:sldChg>
      <pc:sldChg chg="add del">
        <pc:chgData name="Lu Bo" userId="e777667a1319840a" providerId="LiveId" clId="{5B7712E9-71B0-4035-BA69-993C147EB6FF}" dt="2022-10-03T07:08:34.732" v="678"/>
        <pc:sldMkLst>
          <pc:docMk/>
          <pc:sldMk cId="995032422" sldId="290"/>
        </pc:sldMkLst>
      </pc:sldChg>
      <pc:sldChg chg="delSp modSp add del mod">
        <pc:chgData name="Lu Bo" userId="e777667a1319840a" providerId="LiveId" clId="{5B7712E9-71B0-4035-BA69-993C147EB6FF}" dt="2022-10-03T07:10:40.693" v="767" actId="47"/>
        <pc:sldMkLst>
          <pc:docMk/>
          <pc:sldMk cId="1971993095" sldId="290"/>
        </pc:sldMkLst>
        <pc:spChg chg="mod">
          <ac:chgData name="Lu Bo" userId="e777667a1319840a" providerId="LiveId" clId="{5B7712E9-71B0-4035-BA69-993C147EB6FF}" dt="2022-10-03T07:10:01.856" v="744" actId="20577"/>
          <ac:spMkLst>
            <pc:docMk/>
            <pc:sldMk cId="1971993095" sldId="290"/>
            <ac:spMk id="4" creationId="{00000000-0000-0000-0000-000000000000}"/>
          </ac:spMkLst>
        </pc:spChg>
        <pc:spChg chg="mod">
          <ac:chgData name="Lu Bo" userId="e777667a1319840a" providerId="LiveId" clId="{5B7712E9-71B0-4035-BA69-993C147EB6FF}" dt="2022-10-03T07:10:09.634" v="749" actId="20577"/>
          <ac:spMkLst>
            <pc:docMk/>
            <pc:sldMk cId="1971993095" sldId="290"/>
            <ac:spMk id="7" creationId="{A5652D1F-03CE-9BE0-4293-AF59A1D9B0B2}"/>
          </ac:spMkLst>
        </pc:spChg>
        <pc:spChg chg="del">
          <ac:chgData name="Lu Bo" userId="e777667a1319840a" providerId="LiveId" clId="{5B7712E9-71B0-4035-BA69-993C147EB6FF}" dt="2022-10-03T07:10:10.744" v="750" actId="478"/>
          <ac:spMkLst>
            <pc:docMk/>
            <pc:sldMk cId="1971993095" sldId="290"/>
            <ac:spMk id="32" creationId="{D25D78A4-79AA-73DD-BF4B-64E54F664C5E}"/>
          </ac:spMkLst>
        </pc:spChg>
        <pc:graphicFrameChg chg="del">
          <ac:chgData name="Lu Bo" userId="e777667a1319840a" providerId="LiveId" clId="{5B7712E9-71B0-4035-BA69-993C147EB6FF}" dt="2022-10-03T07:10:07.239" v="748" actId="478"/>
          <ac:graphicFrameMkLst>
            <pc:docMk/>
            <pc:sldMk cId="1971993095" sldId="290"/>
            <ac:graphicFrameMk id="24" creationId="{DFA019A6-A88F-024A-0956-86AA5D1339E7}"/>
          </ac:graphicFrameMkLst>
        </pc:graphicFrameChg>
        <pc:picChg chg="del">
          <ac:chgData name="Lu Bo" userId="e777667a1319840a" providerId="LiveId" clId="{5B7712E9-71B0-4035-BA69-993C147EB6FF}" dt="2022-10-03T07:10:04.851" v="745" actId="478"/>
          <ac:picMkLst>
            <pc:docMk/>
            <pc:sldMk cId="1971993095" sldId="290"/>
            <ac:picMk id="11" creationId="{03585FCE-78DB-8F08-4734-D54815C3A70D}"/>
          </ac:picMkLst>
        </pc:picChg>
        <pc:picChg chg="del">
          <ac:chgData name="Lu Bo" userId="e777667a1319840a" providerId="LiveId" clId="{5B7712E9-71B0-4035-BA69-993C147EB6FF}" dt="2022-10-03T07:10:05.654" v="747" actId="478"/>
          <ac:picMkLst>
            <pc:docMk/>
            <pc:sldMk cId="1971993095" sldId="290"/>
            <ac:picMk id="16" creationId="{84A35ABD-A27D-3CBD-EEB1-F7C51503B818}"/>
          </ac:picMkLst>
        </pc:picChg>
        <pc:picChg chg="del">
          <ac:chgData name="Lu Bo" userId="e777667a1319840a" providerId="LiveId" clId="{5B7712E9-71B0-4035-BA69-993C147EB6FF}" dt="2022-10-03T07:10:05.279" v="746" actId="478"/>
          <ac:picMkLst>
            <pc:docMk/>
            <pc:sldMk cId="1971993095" sldId="290"/>
            <ac:picMk id="30" creationId="{D16B7A62-558B-30C2-8E9E-96163BDCEF06}"/>
          </ac:picMkLst>
        </pc:picChg>
      </pc:sldChg>
      <pc:sldChg chg="addSp delSp modSp add mod">
        <pc:chgData name="Lu Bo" userId="e777667a1319840a" providerId="LiveId" clId="{5B7712E9-71B0-4035-BA69-993C147EB6FF}" dt="2022-10-04T02:43:05.712" v="1765" actId="1076"/>
        <pc:sldMkLst>
          <pc:docMk/>
          <pc:sldMk cId="1850827524" sldId="291"/>
        </pc:sldMkLst>
        <pc:spChg chg="add mod">
          <ac:chgData name="Lu Bo" userId="e777667a1319840a" providerId="LiveId" clId="{5B7712E9-71B0-4035-BA69-993C147EB6FF}" dt="2022-10-04T02:42:06.155" v="1741" actId="1076"/>
          <ac:spMkLst>
            <pc:docMk/>
            <pc:sldMk cId="1850827524" sldId="291"/>
            <ac:spMk id="3" creationId="{EE4EA958-C7D7-C003-172F-EBB43E40369F}"/>
          </ac:spMkLst>
        </pc:spChg>
        <pc:spChg chg="mod">
          <ac:chgData name="Lu Bo" userId="e777667a1319840a" providerId="LiveId" clId="{5B7712E9-71B0-4035-BA69-993C147EB6FF}" dt="2022-10-03T12:18:12.617" v="788" actId="207"/>
          <ac:spMkLst>
            <pc:docMk/>
            <pc:sldMk cId="1850827524" sldId="291"/>
            <ac:spMk id="4" creationId="{00000000-0000-0000-0000-000000000000}"/>
          </ac:spMkLst>
        </pc:spChg>
        <pc:spChg chg="add mod">
          <ac:chgData name="Lu Bo" userId="e777667a1319840a" providerId="LiveId" clId="{5B7712E9-71B0-4035-BA69-993C147EB6FF}" dt="2022-10-04T02:42:06.155" v="1741" actId="1076"/>
          <ac:spMkLst>
            <pc:docMk/>
            <pc:sldMk cId="1850827524" sldId="291"/>
            <ac:spMk id="5" creationId="{03E026CA-C04B-7CCC-2D2E-2594B23A70E4}"/>
          </ac:spMkLst>
        </pc:spChg>
        <pc:spChg chg="add mod">
          <ac:chgData name="Lu Bo" userId="e777667a1319840a" providerId="LiveId" clId="{5B7712E9-71B0-4035-BA69-993C147EB6FF}" dt="2022-10-04T02:42:06.155" v="1741" actId="1076"/>
          <ac:spMkLst>
            <pc:docMk/>
            <pc:sldMk cId="1850827524" sldId="291"/>
            <ac:spMk id="6" creationId="{6CE42DB2-27B6-EE93-5182-0265B05822A7}"/>
          </ac:spMkLst>
        </pc:spChg>
        <pc:spChg chg="mod">
          <ac:chgData name="Lu Bo" userId="e777667a1319840a" providerId="LiveId" clId="{5B7712E9-71B0-4035-BA69-993C147EB6FF}" dt="2022-10-03T07:10:57.514" v="780" actId="20577"/>
          <ac:spMkLst>
            <pc:docMk/>
            <pc:sldMk cId="1850827524" sldId="291"/>
            <ac:spMk id="7" creationId="{A5652D1F-03CE-9BE0-4293-AF59A1D9B0B2}"/>
          </ac:spMkLst>
        </pc:spChg>
        <pc:spChg chg="add mod">
          <ac:chgData name="Lu Bo" userId="e777667a1319840a" providerId="LiveId" clId="{5B7712E9-71B0-4035-BA69-993C147EB6FF}" dt="2022-10-04T02:42:06.155" v="1741" actId="1076"/>
          <ac:spMkLst>
            <pc:docMk/>
            <pc:sldMk cId="1850827524" sldId="291"/>
            <ac:spMk id="9" creationId="{29203A30-929E-EA52-CFFF-80B2D57F7993}"/>
          </ac:spMkLst>
        </pc:spChg>
        <pc:spChg chg="add mod">
          <ac:chgData name="Lu Bo" userId="e777667a1319840a" providerId="LiveId" clId="{5B7712E9-71B0-4035-BA69-993C147EB6FF}" dt="2022-10-04T02:42:06.155" v="1741" actId="1076"/>
          <ac:spMkLst>
            <pc:docMk/>
            <pc:sldMk cId="1850827524" sldId="291"/>
            <ac:spMk id="10" creationId="{BB9342C6-6F22-2555-ADD7-7BC94607530A}"/>
          </ac:spMkLst>
        </pc:spChg>
        <pc:spChg chg="add mod">
          <ac:chgData name="Lu Bo" userId="e777667a1319840a" providerId="LiveId" clId="{5B7712E9-71B0-4035-BA69-993C147EB6FF}" dt="2022-10-04T02:42:06.155" v="1741" actId="1076"/>
          <ac:spMkLst>
            <pc:docMk/>
            <pc:sldMk cId="1850827524" sldId="291"/>
            <ac:spMk id="11" creationId="{E348F248-8C3F-1697-388B-409916AE6BBC}"/>
          </ac:spMkLst>
        </pc:spChg>
        <pc:spChg chg="add del mod">
          <ac:chgData name="Lu Bo" userId="e777667a1319840a" providerId="LiveId" clId="{5B7712E9-71B0-4035-BA69-993C147EB6FF}" dt="2022-10-04T02:41:26.061" v="1711" actId="478"/>
          <ac:spMkLst>
            <pc:docMk/>
            <pc:sldMk cId="1850827524" sldId="291"/>
            <ac:spMk id="12" creationId="{68A8802C-5415-24C3-DB93-1D3C74F9F725}"/>
          </ac:spMkLst>
        </pc:spChg>
        <pc:spChg chg="add mod">
          <ac:chgData name="Lu Bo" userId="e777667a1319840a" providerId="LiveId" clId="{5B7712E9-71B0-4035-BA69-993C147EB6FF}" dt="2022-10-04T02:42:28.625" v="1745" actId="1076"/>
          <ac:spMkLst>
            <pc:docMk/>
            <pc:sldMk cId="1850827524" sldId="291"/>
            <ac:spMk id="13" creationId="{AEEA38E7-24B4-2596-ADCC-65A3CC85A219}"/>
          </ac:spMkLst>
        </pc:spChg>
        <pc:spChg chg="add mod">
          <ac:chgData name="Lu Bo" userId="e777667a1319840a" providerId="LiveId" clId="{5B7712E9-71B0-4035-BA69-993C147EB6FF}" dt="2022-10-04T02:42:33.284" v="1748" actId="1076"/>
          <ac:spMkLst>
            <pc:docMk/>
            <pc:sldMk cId="1850827524" sldId="291"/>
            <ac:spMk id="14" creationId="{A9B734EC-AF6A-1EF0-E825-92EE18063A22}"/>
          </ac:spMkLst>
        </pc:spChg>
        <pc:spChg chg="add mod">
          <ac:chgData name="Lu Bo" userId="e777667a1319840a" providerId="LiveId" clId="{5B7712E9-71B0-4035-BA69-993C147EB6FF}" dt="2022-10-04T02:43:05.712" v="1765" actId="1076"/>
          <ac:spMkLst>
            <pc:docMk/>
            <pc:sldMk cId="1850827524" sldId="291"/>
            <ac:spMk id="15" creationId="{8C0126C5-1055-F5EB-B4A2-AD2C84C84C2C}"/>
          </ac:spMkLst>
        </pc:spChg>
      </pc:sldChg>
      <pc:sldChg chg="addSp delSp modSp add mod">
        <pc:chgData name="Lu Bo" userId="e777667a1319840a" providerId="LiveId" clId="{5B7712E9-71B0-4035-BA69-993C147EB6FF}" dt="2022-10-04T02:34:28.578" v="1708" actId="1076"/>
        <pc:sldMkLst>
          <pc:docMk/>
          <pc:sldMk cId="3745917706" sldId="292"/>
        </pc:sldMkLst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3" creationId="{10CD1356-1756-39E9-0321-E96460C07CFC}"/>
          </ac:spMkLst>
        </pc:spChg>
        <pc:spChg chg="mod">
          <ac:chgData name="Lu Bo" userId="e777667a1319840a" providerId="LiveId" clId="{5B7712E9-71B0-4035-BA69-993C147EB6FF}" dt="2022-10-03T12:39:47.500" v="815" actId="20577"/>
          <ac:spMkLst>
            <pc:docMk/>
            <pc:sldMk cId="3745917706" sldId="292"/>
            <ac:spMk id="4" creationId="{00000000-0000-0000-0000-000000000000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5" creationId="{73D3F802-44AB-8185-FAEC-2078D48D2431}"/>
          </ac:spMkLst>
        </pc:spChg>
        <pc:spChg chg="add mod">
          <ac:chgData name="Lu Bo" userId="e777667a1319840a" providerId="LiveId" clId="{5B7712E9-71B0-4035-BA69-993C147EB6FF}" dt="2022-10-04T02:33:16.677" v="1695" actId="14100"/>
          <ac:spMkLst>
            <pc:docMk/>
            <pc:sldMk cId="3745917706" sldId="292"/>
            <ac:spMk id="6" creationId="{30BC8ECC-AD8E-05EF-A769-B2AE21C4BAAE}"/>
          </ac:spMkLst>
        </pc:spChg>
        <pc:spChg chg="add del mod">
          <ac:chgData name="Lu Bo" userId="e777667a1319840a" providerId="LiveId" clId="{5B7712E9-71B0-4035-BA69-993C147EB6FF}" dt="2022-10-03T14:13:21.989" v="1499" actId="478"/>
          <ac:spMkLst>
            <pc:docMk/>
            <pc:sldMk cId="3745917706" sldId="292"/>
            <ac:spMk id="6" creationId="{A707D102-0303-6D02-552C-1312216CC3BF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7" creationId="{0BE34562-3088-F78C-2DCA-0B7B988964B0}"/>
          </ac:spMkLst>
        </pc:spChg>
        <pc:spChg chg="del mod">
          <ac:chgData name="Lu Bo" userId="e777667a1319840a" providerId="LiveId" clId="{5B7712E9-71B0-4035-BA69-993C147EB6FF}" dt="2022-10-03T13:50:34.347" v="979" actId="478"/>
          <ac:spMkLst>
            <pc:docMk/>
            <pc:sldMk cId="3745917706" sldId="292"/>
            <ac:spMk id="7" creationId="{A5652D1F-03CE-9BE0-4293-AF59A1D9B0B2}"/>
          </ac:spMkLst>
        </pc:spChg>
        <pc:spChg chg="add del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9" creationId="{5AB331E2-41F1-ED77-845A-1B1724F102BF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0" creationId="{544CEC1F-DF63-7370-AD69-6CBB6060DA13}"/>
          </ac:spMkLst>
        </pc:spChg>
        <pc:spChg chg="add del mod">
          <ac:chgData name="Lu Bo" userId="e777667a1319840a" providerId="LiveId" clId="{5B7712E9-71B0-4035-BA69-993C147EB6FF}" dt="2022-10-03T13:53:21.887" v="1041" actId="478"/>
          <ac:spMkLst>
            <pc:docMk/>
            <pc:sldMk cId="3745917706" sldId="292"/>
            <ac:spMk id="10" creationId="{A16DFA5D-9C47-BF6D-E8F6-36B5BC8775E4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1" creationId="{C6CCA6EE-9104-E2E0-70A5-50058182607E}"/>
          </ac:spMkLst>
        </pc:spChg>
        <pc:spChg chg="add del mod">
          <ac:chgData name="Lu Bo" userId="e777667a1319840a" providerId="LiveId" clId="{5B7712E9-71B0-4035-BA69-993C147EB6FF}" dt="2022-10-03T13:53:21.887" v="1041" actId="478"/>
          <ac:spMkLst>
            <pc:docMk/>
            <pc:sldMk cId="3745917706" sldId="292"/>
            <ac:spMk id="12" creationId="{95A559AF-77EE-E493-2C8E-C090FA880DB5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2" creationId="{D8896E58-67B0-7084-DBA5-3A3B774C7DF8}"/>
          </ac:spMkLst>
        </pc:spChg>
        <pc:spChg chg="add del mod">
          <ac:chgData name="Lu Bo" userId="e777667a1319840a" providerId="LiveId" clId="{5B7712E9-71B0-4035-BA69-993C147EB6FF}" dt="2022-10-03T13:53:21.887" v="1041" actId="478"/>
          <ac:spMkLst>
            <pc:docMk/>
            <pc:sldMk cId="3745917706" sldId="292"/>
            <ac:spMk id="13" creationId="{8DF3B16E-AD5C-5B02-F6EE-E5DC819784E6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3" creationId="{E8C71508-066B-C4D5-81B7-B7A8490F8A6D}"/>
          </ac:spMkLst>
        </pc:spChg>
        <pc:spChg chg="add mod">
          <ac:chgData name="Lu Bo" userId="e777667a1319840a" providerId="LiveId" clId="{5B7712E9-71B0-4035-BA69-993C147EB6FF}" dt="2022-10-04T02:33:21.959" v="1696" actId="1076"/>
          <ac:spMkLst>
            <pc:docMk/>
            <pc:sldMk cId="3745917706" sldId="292"/>
            <ac:spMk id="14" creationId="{7A1A134F-DCD1-972D-F867-EF7B61BE22D7}"/>
          </ac:spMkLst>
        </pc:spChg>
        <pc:spChg chg="add del mod">
          <ac:chgData name="Lu Bo" userId="e777667a1319840a" providerId="LiveId" clId="{5B7712E9-71B0-4035-BA69-993C147EB6FF}" dt="2022-10-03T14:13:21.046" v="1498" actId="478"/>
          <ac:spMkLst>
            <pc:docMk/>
            <pc:sldMk cId="3745917706" sldId="292"/>
            <ac:spMk id="14" creationId="{871E013F-C2BE-51EE-46B8-7EADF9B44C6E}"/>
          </ac:spMkLst>
        </pc:spChg>
        <pc:spChg chg="add del mod">
          <ac:chgData name="Lu Bo" userId="e777667a1319840a" providerId="LiveId" clId="{5B7712E9-71B0-4035-BA69-993C147EB6FF}" dt="2022-10-03T13:53:21.887" v="1041" actId="478"/>
          <ac:spMkLst>
            <pc:docMk/>
            <pc:sldMk cId="3745917706" sldId="292"/>
            <ac:spMk id="14" creationId="{99AC62F6-541D-26AF-9FE7-57AFD48BBD38}"/>
          </ac:spMkLst>
        </pc:spChg>
        <pc:spChg chg="add del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5" creationId="{F518DD75-C31D-43FA-BBDE-BDA86FF76417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6" creationId="{6C03992F-4FE6-519E-DD89-58E892EE9968}"/>
          </ac:spMkLst>
        </pc:spChg>
        <pc:spChg chg="add del mod">
          <ac:chgData name="Lu Bo" userId="e777667a1319840a" providerId="LiveId" clId="{5B7712E9-71B0-4035-BA69-993C147EB6FF}" dt="2022-10-03T13:58:01.089" v="1161" actId="478"/>
          <ac:spMkLst>
            <pc:docMk/>
            <pc:sldMk cId="3745917706" sldId="292"/>
            <ac:spMk id="17" creationId="{2C8AFA8C-3B64-42E8-0E02-E0F5C29BD466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8" creationId="{6B3D2158-0B43-A9AC-B862-419F7ACC4D85}"/>
          </ac:spMkLst>
        </pc:spChg>
        <pc:spChg chg="add del mod">
          <ac:chgData name="Lu Bo" userId="e777667a1319840a" providerId="LiveId" clId="{5B7712E9-71B0-4035-BA69-993C147EB6FF}" dt="2022-10-03T13:58:01.793" v="1162" actId="478"/>
          <ac:spMkLst>
            <pc:docMk/>
            <pc:sldMk cId="3745917706" sldId="292"/>
            <ac:spMk id="19" creationId="{A7789DB8-569F-D3D8-FE2C-74D3282EE759}"/>
          </ac:spMkLst>
        </pc:spChg>
        <pc:spChg chg="add del mod">
          <ac:chgData name="Lu Bo" userId="e777667a1319840a" providerId="LiveId" clId="{5B7712E9-71B0-4035-BA69-993C147EB6FF}" dt="2022-10-03T13:51:32.168" v="1000"/>
          <ac:spMkLst>
            <pc:docMk/>
            <pc:sldMk cId="3745917706" sldId="292"/>
            <ac:spMk id="20" creationId="{E61E4FFC-93E8-75BF-F378-E98D8908FA3C}"/>
          </ac:spMkLst>
        </pc:spChg>
        <pc:spChg chg="add mod">
          <ac:chgData name="Lu Bo" userId="e777667a1319840a" providerId="LiveId" clId="{5B7712E9-71B0-4035-BA69-993C147EB6FF}" dt="2022-10-04T02:34:00.590" v="1701" actId="1076"/>
          <ac:spMkLst>
            <pc:docMk/>
            <pc:sldMk cId="3745917706" sldId="292"/>
            <ac:spMk id="20" creationId="{F986F4D5-669F-D73E-4B7F-F9B72C2049A5}"/>
          </ac:spMkLst>
        </pc:spChg>
        <pc:spChg chg="add del mod">
          <ac:chgData name="Lu Bo" userId="e777667a1319840a" providerId="LiveId" clId="{5B7712E9-71B0-4035-BA69-993C147EB6FF}" dt="2022-10-03T13:51:32.168" v="1000"/>
          <ac:spMkLst>
            <pc:docMk/>
            <pc:sldMk cId="3745917706" sldId="292"/>
            <ac:spMk id="21" creationId="{06D6E310-9A19-CF8B-96FF-A1C4F472ED3A}"/>
          </ac:spMkLst>
        </pc:spChg>
        <pc:spChg chg="add mod">
          <ac:chgData name="Lu Bo" userId="e777667a1319840a" providerId="LiveId" clId="{5B7712E9-71B0-4035-BA69-993C147EB6FF}" dt="2022-10-04T02:34:28.578" v="1708" actId="1076"/>
          <ac:spMkLst>
            <pc:docMk/>
            <pc:sldMk cId="3745917706" sldId="292"/>
            <ac:spMk id="21" creationId="{F0B8C6A1-5652-7CB6-6E18-2926419A3CB3}"/>
          </ac:spMkLst>
        </pc:spChg>
        <pc:spChg chg="add del mod">
          <ac:chgData name="Lu Bo" userId="e777667a1319840a" providerId="LiveId" clId="{5B7712E9-71B0-4035-BA69-993C147EB6FF}" dt="2022-10-03T13:51:32.168" v="1000"/>
          <ac:spMkLst>
            <pc:docMk/>
            <pc:sldMk cId="3745917706" sldId="292"/>
            <ac:spMk id="22" creationId="{135AF575-0D00-B711-775B-2929B1534FEA}"/>
          </ac:spMkLst>
        </pc:spChg>
        <pc:spChg chg="add del mod">
          <ac:chgData name="Lu Bo" userId="e777667a1319840a" providerId="LiveId" clId="{5B7712E9-71B0-4035-BA69-993C147EB6FF}" dt="2022-10-03T13:51:32.168" v="1000"/>
          <ac:spMkLst>
            <pc:docMk/>
            <pc:sldMk cId="3745917706" sldId="292"/>
            <ac:spMk id="23" creationId="{5B58097D-BDD6-A1EB-993B-3AD96346031E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25" creationId="{58E82939-8CD0-453C-0B2F-66039A1AB53B}"/>
          </ac:spMkLst>
        </pc:spChg>
        <pc:spChg chg="add del mod">
          <ac:chgData name="Lu Bo" userId="e777667a1319840a" providerId="LiveId" clId="{5B7712E9-71B0-4035-BA69-993C147EB6FF}" dt="2022-10-03T13:53:21.887" v="1041" actId="478"/>
          <ac:spMkLst>
            <pc:docMk/>
            <pc:sldMk cId="3745917706" sldId="292"/>
            <ac:spMk id="26" creationId="{6FB3FF8D-C80C-60C1-2D1F-7A8B1868050F}"/>
          </ac:spMkLst>
        </pc:spChg>
        <pc:spChg chg="add del mod">
          <ac:chgData name="Lu Bo" userId="e777667a1319840a" providerId="LiveId" clId="{5B7712E9-71B0-4035-BA69-993C147EB6FF}" dt="2022-10-03T13:53:21.887" v="1041" actId="478"/>
          <ac:spMkLst>
            <pc:docMk/>
            <pc:sldMk cId="3745917706" sldId="292"/>
            <ac:spMk id="27" creationId="{58B90384-515A-2DDC-B32A-D8BC0819FD95}"/>
          </ac:spMkLst>
        </pc:spChg>
        <pc:spChg chg="add del mod">
          <ac:chgData name="Lu Bo" userId="e777667a1319840a" providerId="LiveId" clId="{5B7712E9-71B0-4035-BA69-993C147EB6FF}" dt="2022-10-03T13:53:21.887" v="1041" actId="478"/>
          <ac:spMkLst>
            <pc:docMk/>
            <pc:sldMk cId="3745917706" sldId="292"/>
            <ac:spMk id="28" creationId="{CACE728A-F56B-3CC0-BD33-DF783AA44651}"/>
          </ac:spMkLst>
        </pc:spChg>
        <pc:spChg chg="add del mod">
          <ac:chgData name="Lu Bo" userId="e777667a1319840a" providerId="LiveId" clId="{5B7712E9-71B0-4035-BA69-993C147EB6FF}" dt="2022-10-03T13:53:21.887" v="1041" actId="478"/>
          <ac:spMkLst>
            <pc:docMk/>
            <pc:sldMk cId="3745917706" sldId="292"/>
            <ac:spMk id="29" creationId="{0C41D32B-36F9-4F90-E735-EE61976F0A81}"/>
          </ac:spMkLst>
        </pc:spChg>
        <pc:spChg chg="add del mod">
          <ac:chgData name="Lu Bo" userId="e777667a1319840a" providerId="LiveId" clId="{5B7712E9-71B0-4035-BA69-993C147EB6FF}" dt="2022-10-03T13:53:21.887" v="1041" actId="478"/>
          <ac:spMkLst>
            <pc:docMk/>
            <pc:sldMk cId="3745917706" sldId="292"/>
            <ac:spMk id="31" creationId="{206E9D59-BF73-389A-1B4B-078D8D293229}"/>
          </ac:spMkLst>
        </pc:spChg>
        <pc:spChg chg="del">
          <ac:chgData name="Lu Bo" userId="e777667a1319840a" providerId="LiveId" clId="{5B7712E9-71B0-4035-BA69-993C147EB6FF}" dt="2022-10-03T13:25:57.508" v="906" actId="478"/>
          <ac:spMkLst>
            <pc:docMk/>
            <pc:sldMk cId="3745917706" sldId="292"/>
            <ac:spMk id="32" creationId="{D25D78A4-79AA-73DD-BF4B-64E54F664C5E}"/>
          </ac:spMkLst>
        </pc:spChg>
        <pc:spChg chg="add del mod">
          <ac:chgData name="Lu Bo" userId="e777667a1319840a" providerId="LiveId" clId="{5B7712E9-71B0-4035-BA69-993C147EB6FF}" dt="2022-10-03T13:51:52.189" v="1007" actId="478"/>
          <ac:spMkLst>
            <pc:docMk/>
            <pc:sldMk cId="3745917706" sldId="292"/>
            <ac:spMk id="33" creationId="{A09FA80E-EFD4-94DF-602E-0EFD7F5A0E18}"/>
          </ac:spMkLst>
        </pc:spChg>
        <pc:spChg chg="add del mod">
          <ac:chgData name="Lu Bo" userId="e777667a1319840a" providerId="LiveId" clId="{5B7712E9-71B0-4035-BA69-993C147EB6FF}" dt="2022-10-03T13:51:52.189" v="1007" actId="478"/>
          <ac:spMkLst>
            <pc:docMk/>
            <pc:sldMk cId="3745917706" sldId="292"/>
            <ac:spMk id="34" creationId="{90BC5F6C-4083-2DCA-270D-A3D720A30147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35" creationId="{BE9B8D07-4EB6-C1A2-2F87-12C4C30D96B3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36" creationId="{902E4019-EB62-8E0A-E43B-C79D75D0BADB}"/>
          </ac:spMkLst>
        </pc:spChg>
        <pc:spChg chg="add del mod">
          <ac:chgData name="Lu Bo" userId="e777667a1319840a" providerId="LiveId" clId="{5B7712E9-71B0-4035-BA69-993C147EB6FF}" dt="2022-10-03T14:13:20.210" v="1497" actId="478"/>
          <ac:spMkLst>
            <pc:docMk/>
            <pc:sldMk cId="3745917706" sldId="292"/>
            <ac:spMk id="37" creationId="{140DE372-4A76-4CD4-3D28-3D4E294CA89B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38" creationId="{56751C47-C0DB-AD49-78BC-07558916A242}"/>
          </ac:spMkLst>
        </pc:spChg>
        <pc:spChg chg="add del mod">
          <ac:chgData name="Lu Bo" userId="e777667a1319840a" providerId="LiveId" clId="{5B7712E9-71B0-4035-BA69-993C147EB6FF}" dt="2022-10-03T13:58:02.777" v="1163" actId="478"/>
          <ac:spMkLst>
            <pc:docMk/>
            <pc:sldMk cId="3745917706" sldId="292"/>
            <ac:spMk id="39" creationId="{82FDF164-3847-DA6B-2C6F-1CC06596C31B}"/>
          </ac:spMkLst>
        </pc:spChg>
        <pc:spChg chg="add del mod">
          <ac:chgData name="Lu Bo" userId="e777667a1319840a" providerId="LiveId" clId="{5B7712E9-71B0-4035-BA69-993C147EB6FF}" dt="2022-10-03T13:57:59.638" v="1160" actId="478"/>
          <ac:spMkLst>
            <pc:docMk/>
            <pc:sldMk cId="3745917706" sldId="292"/>
            <ac:spMk id="40" creationId="{D2644A44-B084-E30F-2CE8-1950C8A749D6}"/>
          </ac:spMkLst>
        </pc:spChg>
        <pc:spChg chg="add mod">
          <ac:chgData name="Lu Bo" userId="e777667a1319840a" providerId="LiveId" clId="{5B7712E9-71B0-4035-BA69-993C147EB6FF}" dt="2022-10-03T13:54:00.859" v="1070" actId="571"/>
          <ac:spMkLst>
            <pc:docMk/>
            <pc:sldMk cId="3745917706" sldId="292"/>
            <ac:spMk id="41" creationId="{A5C59CB0-EDB7-316C-1801-F9B4BB6A371F}"/>
          </ac:spMkLst>
        </pc:spChg>
        <pc:spChg chg="add mod">
          <ac:chgData name="Lu Bo" userId="e777667a1319840a" providerId="LiveId" clId="{5B7712E9-71B0-4035-BA69-993C147EB6FF}" dt="2022-10-03T13:54:00.859" v="1070" actId="571"/>
          <ac:spMkLst>
            <pc:docMk/>
            <pc:sldMk cId="3745917706" sldId="292"/>
            <ac:spMk id="42" creationId="{22D9834D-E964-DC73-C12E-B46FB24E665B}"/>
          </ac:spMkLst>
        </pc:spChg>
        <pc:spChg chg="add mod">
          <ac:chgData name="Lu Bo" userId="e777667a1319840a" providerId="LiveId" clId="{5B7712E9-71B0-4035-BA69-993C147EB6FF}" dt="2022-10-03T13:54:00.859" v="1070" actId="571"/>
          <ac:spMkLst>
            <pc:docMk/>
            <pc:sldMk cId="3745917706" sldId="292"/>
            <ac:spMk id="43" creationId="{98901639-F305-B9F5-C2CA-6DA1B9E7FB0D}"/>
          </ac:spMkLst>
        </pc:spChg>
        <pc:spChg chg="add mod">
          <ac:chgData name="Lu Bo" userId="e777667a1319840a" providerId="LiveId" clId="{5B7712E9-71B0-4035-BA69-993C147EB6FF}" dt="2022-10-03T13:54:00.859" v="1070" actId="571"/>
          <ac:spMkLst>
            <pc:docMk/>
            <pc:sldMk cId="3745917706" sldId="292"/>
            <ac:spMk id="44" creationId="{FFD08A26-B8DF-CE78-5D9C-617C4E1AB21D}"/>
          </ac:spMkLst>
        </pc:spChg>
        <pc:spChg chg="add mod">
          <ac:chgData name="Lu Bo" userId="e777667a1319840a" providerId="LiveId" clId="{5B7712E9-71B0-4035-BA69-993C147EB6FF}" dt="2022-10-03T13:54:00.859" v="1070" actId="571"/>
          <ac:spMkLst>
            <pc:docMk/>
            <pc:sldMk cId="3745917706" sldId="292"/>
            <ac:spMk id="45" creationId="{4A619939-AA46-D57C-5FB1-92FFB718A60B}"/>
          </ac:spMkLst>
        </pc:spChg>
        <pc:spChg chg="add del mod">
          <ac:chgData name="Lu Bo" userId="e777667a1319840a" providerId="LiveId" clId="{5B7712E9-71B0-4035-BA69-993C147EB6FF}" dt="2022-10-03T14:02:21.303" v="1328" actId="478"/>
          <ac:spMkLst>
            <pc:docMk/>
            <pc:sldMk cId="3745917706" sldId="292"/>
            <ac:spMk id="45" creationId="{4BA0D4B5-AF29-0E6F-1A67-7B92A24057C0}"/>
          </ac:spMkLst>
        </pc:spChg>
        <pc:spChg chg="add del mod">
          <ac:chgData name="Lu Bo" userId="e777667a1319840a" providerId="LiveId" clId="{5B7712E9-71B0-4035-BA69-993C147EB6FF}" dt="2022-10-03T14:02:22.591" v="1330" actId="478"/>
          <ac:spMkLst>
            <pc:docMk/>
            <pc:sldMk cId="3745917706" sldId="292"/>
            <ac:spMk id="46" creationId="{35CAF9B2-7EA5-EA91-551D-E69ADEF91354}"/>
          </ac:spMkLst>
        </pc:spChg>
        <pc:spChg chg="add mod">
          <ac:chgData name="Lu Bo" userId="e777667a1319840a" providerId="LiveId" clId="{5B7712E9-71B0-4035-BA69-993C147EB6FF}" dt="2022-10-03T13:54:00.859" v="1070" actId="571"/>
          <ac:spMkLst>
            <pc:docMk/>
            <pc:sldMk cId="3745917706" sldId="292"/>
            <ac:spMk id="46" creationId="{396E9F71-AD68-1C14-6716-452DDC47C57E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47" creationId="{EB235B32-D0C3-B67A-C743-1BCBB843CB06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48" creationId="{0D7ABCE8-EC09-C490-8E19-7558CA2DA989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49" creationId="{AC1E8E17-3568-D4C6-3A3A-3868F19B0549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50" creationId="{BB1E9A4D-3776-548A-8C0E-CEB504AEB9AC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51" creationId="{328D160B-2B10-885A-0CA0-58A9650FFB99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52" creationId="{1A165127-6382-DCBE-32C5-98D4D2F60FEE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53" creationId="{BE2E94CA-FBEC-731E-098C-F5E1A3861B7D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54" creationId="{F9B54A2E-07D1-3B1A-DF5C-08A3101E732B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55" creationId="{609B0088-64D7-70FD-D6C3-E9EB9E903B1C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56" creationId="{37B05084-6D14-F24F-6518-96115D54CA46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57" creationId="{F99DEEA3-FA38-37C3-6166-E0CDD50D2D4F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58" creationId="{F1543923-2075-39D3-CF26-D12D6942E655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59" creationId="{6528A586-A16A-1BCA-C943-1C3F86708B3A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60" creationId="{178F4601-545A-22FE-798D-0C0F74BE770A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61" creationId="{851BF7D4-A810-D35C-872F-F9BD11D3D9C4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62" creationId="{83E8EEF5-1E91-932A-651E-C7C6DE1B62C7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63" creationId="{F12C50C9-77BD-8C47-EA7E-4109F18CD17D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64" creationId="{642432B6-2E87-A570-52C8-3DA0B1AADD2F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65" creationId="{5C824380-F33D-F1DD-2228-27B87D7EDF4E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66" creationId="{54C0035D-17CA-C057-B49B-D295385FF46C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67" creationId="{3C00E175-7F26-6F1A-DC29-D7D50704E5A4}"/>
          </ac:spMkLst>
        </pc:spChg>
        <pc:spChg chg="add del mod">
          <ac:chgData name="Lu Bo" userId="e777667a1319840a" providerId="LiveId" clId="{5B7712E9-71B0-4035-BA69-993C147EB6FF}" dt="2022-10-03T13:58:05.538" v="1164" actId="478"/>
          <ac:spMkLst>
            <pc:docMk/>
            <pc:sldMk cId="3745917706" sldId="292"/>
            <ac:spMk id="68" creationId="{52A7B40E-AD44-8580-4C4D-15349C1FFBEF}"/>
          </ac:spMkLst>
        </pc:spChg>
        <pc:spChg chg="add del mod">
          <ac:chgData name="Lu Bo" userId="e777667a1319840a" providerId="LiveId" clId="{5B7712E9-71B0-4035-BA69-993C147EB6FF}" dt="2022-10-03T13:56:03.777" v="1109" actId="11529"/>
          <ac:spMkLst>
            <pc:docMk/>
            <pc:sldMk cId="3745917706" sldId="292"/>
            <ac:spMk id="69" creationId="{38B6A14D-514F-15AF-18B2-F47AD5E7D08A}"/>
          </ac:spMkLst>
        </pc:spChg>
        <pc:spChg chg="add del mod">
          <ac:chgData name="Lu Bo" userId="e777667a1319840a" providerId="LiveId" clId="{5B7712E9-71B0-4035-BA69-993C147EB6FF}" dt="2022-10-03T14:02:24.258" v="1333" actId="478"/>
          <ac:spMkLst>
            <pc:docMk/>
            <pc:sldMk cId="3745917706" sldId="292"/>
            <ac:spMk id="69" creationId="{F56269FD-DB31-435F-11D0-A29D7B36D558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70" creationId="{27ED2DAC-D745-97FB-BDA4-2770E2A70FC8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72" creationId="{9DB47C29-0481-74B0-0DD5-9DB010490352}"/>
          </ac:spMkLst>
        </pc:spChg>
        <pc:spChg chg="add del mod">
          <ac:chgData name="Lu Bo" userId="e777667a1319840a" providerId="LiveId" clId="{5B7712E9-71B0-4035-BA69-993C147EB6FF}" dt="2022-10-03T14:13:18.137" v="1495" actId="478"/>
          <ac:spMkLst>
            <pc:docMk/>
            <pc:sldMk cId="3745917706" sldId="292"/>
            <ac:spMk id="73" creationId="{A3B24B70-08AF-4502-97A7-4E270DC10E08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75" creationId="{BE1128C3-112D-636F-AA2B-AFD79950C062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84" creationId="{765081FE-19E3-2653-2C9B-364D39EBF535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85" creationId="{1949141E-24A9-D1B8-483C-252FC4F3303C}"/>
          </ac:spMkLst>
        </pc:spChg>
        <pc:spChg chg="add del mod">
          <ac:chgData name="Lu Bo" userId="e777667a1319840a" providerId="LiveId" clId="{5B7712E9-71B0-4035-BA69-993C147EB6FF}" dt="2022-10-03T14:13:16.726" v="1494" actId="478"/>
          <ac:spMkLst>
            <pc:docMk/>
            <pc:sldMk cId="3745917706" sldId="292"/>
            <ac:spMk id="86" creationId="{2D188DB6-333C-7893-0973-A2B936827B7F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87" creationId="{FA38EF67-79EC-434B-091A-927AB4F90325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92" creationId="{EE994AE1-06F7-40E1-0227-D0D478972852}"/>
          </ac:spMkLst>
        </pc:spChg>
        <pc:spChg chg="add del mod">
          <ac:chgData name="Lu Bo" userId="e777667a1319840a" providerId="LiveId" clId="{5B7712E9-71B0-4035-BA69-993C147EB6FF}" dt="2022-10-03T14:03:55.560" v="1357"/>
          <ac:spMkLst>
            <pc:docMk/>
            <pc:sldMk cId="3745917706" sldId="292"/>
            <ac:spMk id="93" creationId="{CC14416A-54B5-FA95-3E42-81378302882B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94" creationId="{F529BE44-7247-CB53-9E9A-100EE42F33DF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95" creationId="{E7538B9A-00D1-49D6-4194-6A4C052B5421}"/>
          </ac:spMkLst>
        </pc:spChg>
        <pc:spChg chg="add del mod">
          <ac:chgData name="Lu Bo" userId="e777667a1319840a" providerId="LiveId" clId="{5B7712E9-71B0-4035-BA69-993C147EB6FF}" dt="2022-10-03T14:04:48.262" v="1375" actId="478"/>
          <ac:spMkLst>
            <pc:docMk/>
            <pc:sldMk cId="3745917706" sldId="292"/>
            <ac:spMk id="97" creationId="{6E3C6FAD-0416-13EE-03D9-676B332807CF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06" creationId="{F6547E6E-61A7-AB61-41CF-10FEB53DAD7C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07" creationId="{EB31A940-EAFC-2735-620F-72A8C7A1B15A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08" creationId="{10AC262F-A214-9A10-7A0F-2651A20F2ACC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13" creationId="{E604C465-364B-0594-EB8B-F322D5EC3AAF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14" creationId="{8FD31EF8-2202-2497-773F-9AD63076946C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15" creationId="{F19A85ED-79CA-8811-25DA-AE48BD4D99B3}"/>
          </ac:spMkLst>
        </pc:spChg>
        <pc:spChg chg="add del mod">
          <ac:chgData name="Lu Bo" userId="e777667a1319840a" providerId="LiveId" clId="{5B7712E9-71B0-4035-BA69-993C147EB6FF}" dt="2022-10-03T14:27:05.523" v="1537" actId="478"/>
          <ac:spMkLst>
            <pc:docMk/>
            <pc:sldMk cId="3745917706" sldId="292"/>
            <ac:spMk id="122" creationId="{5C0252C8-62F5-7999-59B7-906B2A54A1B2}"/>
          </ac:spMkLst>
        </pc:spChg>
        <pc:spChg chg="add del mod">
          <ac:chgData name="Lu Bo" userId="e777667a1319840a" providerId="LiveId" clId="{5B7712E9-71B0-4035-BA69-993C147EB6FF}" dt="2022-10-03T14:27:05.523" v="1537" actId="478"/>
          <ac:spMkLst>
            <pc:docMk/>
            <pc:sldMk cId="3745917706" sldId="292"/>
            <ac:spMk id="123" creationId="{00BA99FA-331B-FD85-C5CC-12B13C94DE6D}"/>
          </ac:spMkLst>
        </pc:spChg>
        <pc:spChg chg="add del mod">
          <ac:chgData name="Lu Bo" userId="e777667a1319840a" providerId="LiveId" clId="{5B7712E9-71B0-4035-BA69-993C147EB6FF}" dt="2022-10-03T14:27:05.523" v="1537" actId="478"/>
          <ac:spMkLst>
            <pc:docMk/>
            <pc:sldMk cId="3745917706" sldId="292"/>
            <ac:spMk id="124" creationId="{5D5E26F5-E364-EA85-7A8E-2169B0A5E4C6}"/>
          </ac:spMkLst>
        </pc:spChg>
        <pc:spChg chg="add del mod">
          <ac:chgData name="Lu Bo" userId="e777667a1319840a" providerId="LiveId" clId="{5B7712E9-71B0-4035-BA69-993C147EB6FF}" dt="2022-10-03T14:27:05.523" v="1537" actId="478"/>
          <ac:spMkLst>
            <pc:docMk/>
            <pc:sldMk cId="3745917706" sldId="292"/>
            <ac:spMk id="125" creationId="{B1F42F6D-262A-355F-796A-9A94D35792BB}"/>
          </ac:spMkLst>
        </pc:spChg>
        <pc:spChg chg="add del mod">
          <ac:chgData name="Lu Bo" userId="e777667a1319840a" providerId="LiveId" clId="{5B7712E9-71B0-4035-BA69-993C147EB6FF}" dt="2022-10-03T14:27:05.523" v="1537" actId="478"/>
          <ac:spMkLst>
            <pc:docMk/>
            <pc:sldMk cId="3745917706" sldId="292"/>
            <ac:spMk id="126" creationId="{CBFFCCA3-DEBC-6CFA-98B5-744932D0DE4B}"/>
          </ac:spMkLst>
        </pc:spChg>
        <pc:spChg chg="add del mod">
          <ac:chgData name="Lu Bo" userId="e777667a1319840a" providerId="LiveId" clId="{5B7712E9-71B0-4035-BA69-993C147EB6FF}" dt="2022-10-03T14:27:05.523" v="1537" actId="478"/>
          <ac:spMkLst>
            <pc:docMk/>
            <pc:sldMk cId="3745917706" sldId="292"/>
            <ac:spMk id="127" creationId="{1E5499EF-C12C-0482-A1D2-014E4B685E7C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35" creationId="{062EA24C-10ED-DF54-45C0-346F4CCB6917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36" creationId="{69D542EE-2ED5-99AB-CF27-3130F1B0F759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37" creationId="{AA7BEDFE-D36B-4D1C-95F7-C6BCAF0B7FD4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42" creationId="{F291C23A-F0FE-CE28-05CF-326E6EE3C565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43" creationId="{7FCD8C7F-8497-3ECA-54D7-A202103A30A2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44" creationId="{F94839C4-73B1-45E6-86A4-D7EA9FE3872B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56" creationId="{75BABE77-C8C0-5248-8F3A-F9B8B84FF971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57" creationId="{B98D8428-672A-FAB2-189A-25A89604A0A9}"/>
          </ac:spMkLst>
        </pc:spChg>
        <pc:spChg chg="add del mod">
          <ac:chgData name="Lu Bo" userId="e777667a1319840a" providerId="LiveId" clId="{5B7712E9-71B0-4035-BA69-993C147EB6FF}" dt="2022-10-03T14:28:35.063" v="1578" actId="478"/>
          <ac:spMkLst>
            <pc:docMk/>
            <pc:sldMk cId="3745917706" sldId="292"/>
            <ac:spMk id="158" creationId="{5BEFC8D4-A76C-9722-CF1E-321B4124D269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63" creationId="{4C40A138-F2A7-404B-B388-6392496225D7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64" creationId="{AC5062D6-5922-095A-3B68-EFC074EC3ABA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65" creationId="{53E4492A-CB87-03C6-FA29-9ED676895DDF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75" creationId="{2C1104AA-C468-890F-C67A-22706A2B6172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76" creationId="{A6A84242-E73D-F2C7-670D-206185E94C9A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77" creationId="{C0969173-B977-53FD-60F2-E78DB68C98AD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78" creationId="{686DFA9B-4D90-1E9A-5C59-D8245FB1DEDD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79" creationId="{A8001467-7DD9-FE22-7EAA-AB9C9D4AA987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83" creationId="{D2591B51-0997-3BCB-1408-85421B7BA396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84" creationId="{237901D9-0184-6C2D-B77C-6F6D7EE81747}"/>
          </ac:spMkLst>
        </pc:spChg>
        <pc:spChg chg="add mod">
          <ac:chgData name="Lu Bo" userId="e777667a1319840a" providerId="LiveId" clId="{5B7712E9-71B0-4035-BA69-993C147EB6FF}" dt="2022-10-04T02:33:13.613" v="1694" actId="1076"/>
          <ac:spMkLst>
            <pc:docMk/>
            <pc:sldMk cId="3745917706" sldId="292"/>
            <ac:spMk id="185" creationId="{1CBF4890-EE1F-4E4C-4075-F67F6B87C689}"/>
          </ac:spMkLst>
        </pc:spChg>
        <pc:graphicFrameChg chg="del">
          <ac:chgData name="Lu Bo" userId="e777667a1319840a" providerId="LiveId" clId="{5B7712E9-71B0-4035-BA69-993C147EB6FF}" dt="2022-10-03T13:25:37.740" v="885" actId="478"/>
          <ac:graphicFrameMkLst>
            <pc:docMk/>
            <pc:sldMk cId="3745917706" sldId="292"/>
            <ac:graphicFrameMk id="24" creationId="{DFA019A6-A88F-024A-0956-86AA5D1339E7}"/>
          </ac:graphicFrameMkLst>
        </pc:graphicFrameChg>
        <pc:picChg chg="del">
          <ac:chgData name="Lu Bo" userId="e777667a1319840a" providerId="LiveId" clId="{5B7712E9-71B0-4035-BA69-993C147EB6FF}" dt="2022-10-03T13:25:30.389" v="880" actId="478"/>
          <ac:picMkLst>
            <pc:docMk/>
            <pc:sldMk cId="3745917706" sldId="292"/>
            <ac:picMk id="11" creationId="{03585FCE-78DB-8F08-4734-D54815C3A70D}"/>
          </ac:picMkLst>
        </pc:picChg>
        <pc:picChg chg="del">
          <ac:chgData name="Lu Bo" userId="e777667a1319840a" providerId="LiveId" clId="{5B7712E9-71B0-4035-BA69-993C147EB6FF}" dt="2022-10-03T13:25:31.295" v="882" actId="478"/>
          <ac:picMkLst>
            <pc:docMk/>
            <pc:sldMk cId="3745917706" sldId="292"/>
            <ac:picMk id="16" creationId="{84A35ABD-A27D-3CBD-EEB1-F7C51503B818}"/>
          </ac:picMkLst>
        </pc:picChg>
        <pc:picChg chg="del">
          <ac:chgData name="Lu Bo" userId="e777667a1319840a" providerId="LiveId" clId="{5B7712E9-71B0-4035-BA69-993C147EB6FF}" dt="2022-10-03T13:25:30.861" v="881" actId="478"/>
          <ac:picMkLst>
            <pc:docMk/>
            <pc:sldMk cId="3745917706" sldId="292"/>
            <ac:picMk id="30" creationId="{D16B7A62-558B-30C2-8E9E-96163BDCEF06}"/>
          </ac:picMkLst>
        </pc:picChg>
        <pc:cxnChg chg="add del">
          <ac:chgData name="Lu Bo" userId="e777667a1319840a" providerId="LiveId" clId="{5B7712E9-71B0-4035-BA69-993C147EB6FF}" dt="2022-10-04T02:33:50.277" v="1698" actId="11529"/>
          <ac:cxnSpMkLst>
            <pc:docMk/>
            <pc:sldMk cId="3745917706" sldId="292"/>
            <ac:cxnSpMk id="19" creationId="{5000C6D3-1F71-B615-A8F6-3FAAC4A06316}"/>
          </ac:cxnSpMkLst>
        </pc:cxnChg>
        <pc:cxnChg chg="add del mod">
          <ac:chgData name="Lu Bo" userId="e777667a1319840a" providerId="LiveId" clId="{5B7712E9-71B0-4035-BA69-993C147EB6FF}" dt="2022-10-03T13:58:57.764" v="1184" actId="11529"/>
          <ac:cxnSpMkLst>
            <pc:docMk/>
            <pc:sldMk cId="3745917706" sldId="292"/>
            <ac:cxnSpMk id="21" creationId="{E153F064-6B36-793B-2AAA-0A5D5AF5DA9D}"/>
          </ac:cxnSpMkLst>
        </pc:cxnChg>
        <pc:cxnChg chg="add del mod">
          <ac:chgData name="Lu Bo" userId="e777667a1319840a" providerId="LiveId" clId="{5B7712E9-71B0-4035-BA69-993C147EB6FF}" dt="2022-10-03T13:59:06.442" v="1186" actId="11529"/>
          <ac:cxnSpMkLst>
            <pc:docMk/>
            <pc:sldMk cId="3745917706" sldId="292"/>
            <ac:cxnSpMk id="23" creationId="{5CA4C39F-3CCF-A7F9-EA54-4B6C2876D15D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26" creationId="{BEB655EF-7281-7369-1F85-807C43E12DB4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29" creationId="{87BE65BC-C5F6-FA95-0EBF-C2BD76E3A63F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31" creationId="{7C8B03C9-FB79-8A3B-C87C-08B518E59D95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33" creationId="{831A8299-DEA5-23C6-2D8C-13FA3DF82DCA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41" creationId="{B7D95EFD-EB6F-2228-9CB8-8A3CCD9A52C7}"/>
          </ac:cxnSpMkLst>
        </pc:cxnChg>
        <pc:cxnChg chg="add mod">
          <ac:chgData name="Lu Bo" userId="e777667a1319840a" providerId="LiveId" clId="{5B7712E9-71B0-4035-BA69-993C147EB6FF}" dt="2022-10-03T14:00:18.069" v="1264" actId="571"/>
          <ac:cxnSpMkLst>
            <pc:docMk/>
            <pc:sldMk cId="3745917706" sldId="292"/>
            <ac:cxnSpMk id="42" creationId="{6042B3AE-65AC-95D9-EB20-BC646AC18445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43" creationId="{B497BA4C-C037-3F15-ACDE-577FEB9E2779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44" creationId="{B4DFD50F-177B-594D-3AD1-63A484F8A91C}"/>
          </ac:cxnSpMkLst>
        </pc:cxnChg>
        <pc:cxnChg chg="add del mod">
          <ac:chgData name="Lu Bo" userId="e777667a1319840a" providerId="LiveId" clId="{5B7712E9-71B0-4035-BA69-993C147EB6FF}" dt="2022-10-03T13:58:05.538" v="1164" actId="478"/>
          <ac:cxnSpMkLst>
            <pc:docMk/>
            <pc:sldMk cId="3745917706" sldId="292"/>
            <ac:cxnSpMk id="71" creationId="{E47B6572-61DB-AC53-A05E-B9689F5B8122}"/>
          </ac:cxnSpMkLst>
        </pc:cxnChg>
        <pc:cxnChg chg="add del mod">
          <ac:chgData name="Lu Bo" userId="e777667a1319840a" providerId="LiveId" clId="{5B7712E9-71B0-4035-BA69-993C147EB6FF}" dt="2022-10-03T13:57:00.656" v="1133"/>
          <ac:cxnSpMkLst>
            <pc:docMk/>
            <pc:sldMk cId="3745917706" sldId="292"/>
            <ac:cxnSpMk id="73" creationId="{1ACEF842-0DB4-9EAC-30FB-00519007AD08}"/>
          </ac:cxnSpMkLst>
        </pc:cxnChg>
        <pc:cxnChg chg="add del mod">
          <ac:chgData name="Lu Bo" userId="e777667a1319840a" providerId="LiveId" clId="{5B7712E9-71B0-4035-BA69-993C147EB6FF}" dt="2022-10-03T13:58:05.538" v="1164" actId="478"/>
          <ac:cxnSpMkLst>
            <pc:docMk/>
            <pc:sldMk cId="3745917706" sldId="292"/>
            <ac:cxnSpMk id="74" creationId="{1DD4BA2B-05F7-2AE6-CE4A-F53B3B67C823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76" creationId="{195E3740-4CCD-E722-EA72-B9230C5002DB}"/>
          </ac:cxnSpMkLst>
        </pc:cxnChg>
        <pc:cxnChg chg="add del mod">
          <ac:chgData name="Lu Bo" userId="e777667a1319840a" providerId="LiveId" clId="{5B7712E9-71B0-4035-BA69-993C147EB6FF}" dt="2022-10-03T13:58:05.538" v="1164" actId="478"/>
          <ac:cxnSpMkLst>
            <pc:docMk/>
            <pc:sldMk cId="3745917706" sldId="292"/>
            <ac:cxnSpMk id="77" creationId="{A0561628-CC0E-8BC3-A6EF-9F04BC347734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78" creationId="{77F238E1-CA42-757E-20D9-BC0420EF0CB1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79" creationId="{24332AD1-9CFB-EF74-19E5-C5BA6DC5D2D1}"/>
          </ac:cxnSpMkLst>
        </pc:cxnChg>
        <pc:cxnChg chg="add del mod">
          <ac:chgData name="Lu Bo" userId="e777667a1319840a" providerId="LiveId" clId="{5B7712E9-71B0-4035-BA69-993C147EB6FF}" dt="2022-10-03T14:02:21.994" v="1329" actId="478"/>
          <ac:cxnSpMkLst>
            <pc:docMk/>
            <pc:sldMk cId="3745917706" sldId="292"/>
            <ac:cxnSpMk id="80" creationId="{9172291E-EEEC-919E-5373-A680698DCAA6}"/>
          </ac:cxnSpMkLst>
        </pc:cxnChg>
        <pc:cxnChg chg="add del mod">
          <ac:chgData name="Lu Bo" userId="e777667a1319840a" providerId="LiveId" clId="{5B7712E9-71B0-4035-BA69-993C147EB6FF}" dt="2022-10-03T14:02:23.110" v="1331" actId="478"/>
          <ac:cxnSpMkLst>
            <pc:docMk/>
            <pc:sldMk cId="3745917706" sldId="292"/>
            <ac:cxnSpMk id="81" creationId="{2D445080-4464-638A-D4EB-59A51C335CB2}"/>
          </ac:cxnSpMkLst>
        </pc:cxnChg>
        <pc:cxnChg chg="add del mod">
          <ac:chgData name="Lu Bo" userId="e777667a1319840a" providerId="LiveId" clId="{5B7712E9-71B0-4035-BA69-993C147EB6FF}" dt="2022-10-03T14:02:23.566" v="1332" actId="478"/>
          <ac:cxnSpMkLst>
            <pc:docMk/>
            <pc:sldMk cId="3745917706" sldId="292"/>
            <ac:cxnSpMk id="82" creationId="{C470AC39-704B-890E-FC9F-508344F066DC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83" creationId="{4BB7C1A2-DBF8-5192-B767-C03EBD35CF9B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88" creationId="{FBCCE57E-AE01-A5B4-DCAB-6438D0FFB92E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89" creationId="{EB934646-0B6F-E40C-053C-B2BF045E03BC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90" creationId="{EC694959-C1A2-D4F3-35F8-F416B26AD8DB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91" creationId="{B8FD8B8A-BE74-8A11-332A-3C71734C1B9F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99" creationId="{86074145-0D1D-ED85-D9C3-D761C5BC1D67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00" creationId="{7C8D053D-4808-4234-83C5-458154639854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01" creationId="{989B275D-06D9-C9B8-2BAA-C563329BFC25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02" creationId="{F62FA695-2782-B9B2-1E26-C1568BE54BD3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03" creationId="{81C773FF-C31B-CDC9-FCDC-44C52327EC3E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04" creationId="{CAEAA2A1-8556-CFB5-88A4-497146203270}"/>
          </ac:cxnSpMkLst>
        </pc:cxnChg>
        <pc:cxnChg chg="add del mod">
          <ac:chgData name="Lu Bo" userId="e777667a1319840a" providerId="LiveId" clId="{5B7712E9-71B0-4035-BA69-993C147EB6FF}" dt="2022-10-03T14:06:19.217" v="1493" actId="478"/>
          <ac:cxnSpMkLst>
            <pc:docMk/>
            <pc:sldMk cId="3745917706" sldId="292"/>
            <ac:cxnSpMk id="105" creationId="{B2056272-2FB8-E8B4-15C0-CAE20A4B3CFB}"/>
          </ac:cxnSpMkLst>
        </pc:cxnChg>
        <pc:cxnChg chg="add del mod">
          <ac:chgData name="Lu Bo" userId="e777667a1319840a" providerId="LiveId" clId="{5B7712E9-71B0-4035-BA69-993C147EB6FF}" dt="2022-10-03T14:26:34.985" v="1525" actId="478"/>
          <ac:cxnSpMkLst>
            <pc:docMk/>
            <pc:sldMk cId="3745917706" sldId="292"/>
            <ac:cxnSpMk id="109" creationId="{E4686997-B465-70B3-5897-8C6997053822}"/>
          </ac:cxnSpMkLst>
        </pc:cxnChg>
        <pc:cxnChg chg="add del mod">
          <ac:chgData name="Lu Bo" userId="e777667a1319840a" providerId="LiveId" clId="{5B7712E9-71B0-4035-BA69-993C147EB6FF}" dt="2022-10-03T14:26:34.985" v="1525" actId="478"/>
          <ac:cxnSpMkLst>
            <pc:docMk/>
            <pc:sldMk cId="3745917706" sldId="292"/>
            <ac:cxnSpMk id="110" creationId="{21463CC7-111F-F9AF-33EE-E2D4DE5A5532}"/>
          </ac:cxnSpMkLst>
        </pc:cxnChg>
        <pc:cxnChg chg="add del mod">
          <ac:chgData name="Lu Bo" userId="e777667a1319840a" providerId="LiveId" clId="{5B7712E9-71B0-4035-BA69-993C147EB6FF}" dt="2022-10-03T14:26:34.985" v="1525" actId="478"/>
          <ac:cxnSpMkLst>
            <pc:docMk/>
            <pc:sldMk cId="3745917706" sldId="292"/>
            <ac:cxnSpMk id="111" creationId="{76D32912-B9D5-2627-716D-ADFC58E48CDD}"/>
          </ac:cxnSpMkLst>
        </pc:cxnChg>
        <pc:cxnChg chg="add del mod">
          <ac:chgData name="Lu Bo" userId="e777667a1319840a" providerId="LiveId" clId="{5B7712E9-71B0-4035-BA69-993C147EB6FF}" dt="2022-10-03T14:26:34.985" v="1525" actId="478"/>
          <ac:cxnSpMkLst>
            <pc:docMk/>
            <pc:sldMk cId="3745917706" sldId="292"/>
            <ac:cxnSpMk id="112" creationId="{7C80A7D1-2F00-EC26-D3C7-35E13728FC16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16" creationId="{0BF43D1E-2784-0E65-8FB8-9EE8F504976E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17" creationId="{FD41E4F4-0553-1EBD-C043-504B4847FAE0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18" creationId="{C1C3E582-AB43-E016-A4FE-2EEA7EA0CB3F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19" creationId="{06C6D01F-3318-6677-DE80-1D92E22D3217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20" creationId="{407CB93C-294A-C8AD-6ECA-9192DB43C846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21" creationId="{C63F2124-1BA2-FF58-C96B-EF7EC4A82C09}"/>
          </ac:cxnSpMkLst>
        </pc:cxnChg>
        <pc:cxnChg chg="add del mod">
          <ac:chgData name="Lu Bo" userId="e777667a1319840a" providerId="LiveId" clId="{5B7712E9-71B0-4035-BA69-993C147EB6FF}" dt="2022-10-03T14:27:05.523" v="1537" actId="478"/>
          <ac:cxnSpMkLst>
            <pc:docMk/>
            <pc:sldMk cId="3745917706" sldId="292"/>
            <ac:cxnSpMk id="128" creationId="{07FC8D21-B6E8-53F6-3775-E7BF39EA2ECC}"/>
          </ac:cxnSpMkLst>
        </pc:cxnChg>
        <pc:cxnChg chg="add del mod">
          <ac:chgData name="Lu Bo" userId="e777667a1319840a" providerId="LiveId" clId="{5B7712E9-71B0-4035-BA69-993C147EB6FF}" dt="2022-10-03T14:27:05.523" v="1537" actId="478"/>
          <ac:cxnSpMkLst>
            <pc:docMk/>
            <pc:sldMk cId="3745917706" sldId="292"/>
            <ac:cxnSpMk id="129" creationId="{3D3C9BE6-8153-5A09-B4EF-7F1347651602}"/>
          </ac:cxnSpMkLst>
        </pc:cxnChg>
        <pc:cxnChg chg="add del mod">
          <ac:chgData name="Lu Bo" userId="e777667a1319840a" providerId="LiveId" clId="{5B7712E9-71B0-4035-BA69-993C147EB6FF}" dt="2022-10-03T14:27:05.523" v="1537" actId="478"/>
          <ac:cxnSpMkLst>
            <pc:docMk/>
            <pc:sldMk cId="3745917706" sldId="292"/>
            <ac:cxnSpMk id="130" creationId="{76CE02F7-9189-F7DD-4F67-BEDC032B69DA}"/>
          </ac:cxnSpMkLst>
        </pc:cxnChg>
        <pc:cxnChg chg="add del mod">
          <ac:chgData name="Lu Bo" userId="e777667a1319840a" providerId="LiveId" clId="{5B7712E9-71B0-4035-BA69-993C147EB6FF}" dt="2022-10-03T14:27:05.523" v="1537" actId="478"/>
          <ac:cxnSpMkLst>
            <pc:docMk/>
            <pc:sldMk cId="3745917706" sldId="292"/>
            <ac:cxnSpMk id="131" creationId="{7B639803-20D4-E8BF-AC7E-B0344F92E8E0}"/>
          </ac:cxnSpMkLst>
        </pc:cxnChg>
        <pc:cxnChg chg="add del mod">
          <ac:chgData name="Lu Bo" userId="e777667a1319840a" providerId="LiveId" clId="{5B7712E9-71B0-4035-BA69-993C147EB6FF}" dt="2022-10-03T14:27:05.523" v="1537" actId="478"/>
          <ac:cxnSpMkLst>
            <pc:docMk/>
            <pc:sldMk cId="3745917706" sldId="292"/>
            <ac:cxnSpMk id="132" creationId="{6A9E4280-0DDB-E48D-816D-D8FE866842A6}"/>
          </ac:cxnSpMkLst>
        </pc:cxnChg>
        <pc:cxnChg chg="add del mod">
          <ac:chgData name="Lu Bo" userId="e777667a1319840a" providerId="LiveId" clId="{5B7712E9-71B0-4035-BA69-993C147EB6FF}" dt="2022-10-03T14:27:05.523" v="1537" actId="478"/>
          <ac:cxnSpMkLst>
            <pc:docMk/>
            <pc:sldMk cId="3745917706" sldId="292"/>
            <ac:cxnSpMk id="133" creationId="{23455273-C4CC-CE48-2664-4811A930D65A}"/>
          </ac:cxnSpMkLst>
        </pc:cxnChg>
        <pc:cxnChg chg="add del mod">
          <ac:chgData name="Lu Bo" userId="e777667a1319840a" providerId="LiveId" clId="{5B7712E9-71B0-4035-BA69-993C147EB6FF}" dt="2022-10-03T14:27:01.047" v="1533"/>
          <ac:cxnSpMkLst>
            <pc:docMk/>
            <pc:sldMk cId="3745917706" sldId="292"/>
            <ac:cxnSpMk id="134" creationId="{08DD106D-AC24-7378-E328-3A0C6DD3C0A8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38" creationId="{2160BE02-DB86-A07F-91F3-5B3991D6DF4A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39" creationId="{919FBC07-062A-8484-0C9D-815C298F05A0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40" creationId="{DCB5571C-C004-FBBA-EED8-E356FA556BC7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41" creationId="{792B2F4C-14D3-2604-BE05-D9500200DEA6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45" creationId="{CC9FB5DD-916E-8A41-BADB-693818CE7B99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46" creationId="{543803CA-D970-E2AB-B664-6E7250B5A396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47" creationId="{EB0E3C6E-F781-E77F-7172-EDE8DB779454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48" creationId="{B2513BC6-F219-99AD-3BA0-239782F27C55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49" creationId="{D5E55621-368C-8EB2-DE1D-D4BA8269FC7F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50" creationId="{057D52B9-CAFD-9102-BCB9-70624B71FF2F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51" creationId="{00B5BBC9-11F2-4992-7FB7-3B6A54E13B89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53" creationId="{6DE2685B-6629-2012-61EA-C45F72AE856C}"/>
          </ac:cxnSpMkLst>
        </pc:cxnChg>
        <pc:cxnChg chg="add mod">
          <ac:chgData name="Lu Bo" userId="e777667a1319840a" providerId="LiveId" clId="{5B7712E9-71B0-4035-BA69-993C147EB6FF}" dt="2022-10-03T14:27:50.785" v="1552" actId="571"/>
          <ac:cxnSpMkLst>
            <pc:docMk/>
            <pc:sldMk cId="3745917706" sldId="292"/>
            <ac:cxnSpMk id="154" creationId="{07BE32FE-1AC6-6F8E-D9D2-1BC5618B25F1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55" creationId="{DE3A9462-3FF5-F830-4FEF-CBFA7570EAED}"/>
          </ac:cxnSpMkLst>
        </pc:cxnChg>
        <pc:cxnChg chg="add del mod">
          <ac:chgData name="Lu Bo" userId="e777667a1319840a" providerId="LiveId" clId="{5B7712E9-71B0-4035-BA69-993C147EB6FF}" dt="2022-10-03T14:28:32.157" v="1577" actId="478"/>
          <ac:cxnSpMkLst>
            <pc:docMk/>
            <pc:sldMk cId="3745917706" sldId="292"/>
            <ac:cxnSpMk id="159" creationId="{CB242A3D-05FC-9F5F-E228-3281690D8EC2}"/>
          </ac:cxnSpMkLst>
        </pc:cxnChg>
        <pc:cxnChg chg="add del mod">
          <ac:chgData name="Lu Bo" userId="e777667a1319840a" providerId="LiveId" clId="{5B7712E9-71B0-4035-BA69-993C147EB6FF}" dt="2022-10-03T14:28:42.808" v="1582" actId="478"/>
          <ac:cxnSpMkLst>
            <pc:docMk/>
            <pc:sldMk cId="3745917706" sldId="292"/>
            <ac:cxnSpMk id="160" creationId="{3EAAE7AC-D00D-380A-D9EE-EB96DDD8BE94}"/>
          </ac:cxnSpMkLst>
        </pc:cxnChg>
        <pc:cxnChg chg="add del mod">
          <ac:chgData name="Lu Bo" userId="e777667a1319840a" providerId="LiveId" clId="{5B7712E9-71B0-4035-BA69-993C147EB6FF}" dt="2022-10-03T14:28:38.926" v="1580" actId="478"/>
          <ac:cxnSpMkLst>
            <pc:docMk/>
            <pc:sldMk cId="3745917706" sldId="292"/>
            <ac:cxnSpMk id="161" creationId="{EFBF9160-798F-DF38-15D5-933945CFF508}"/>
          </ac:cxnSpMkLst>
        </pc:cxnChg>
        <pc:cxnChg chg="add del mod">
          <ac:chgData name="Lu Bo" userId="e777667a1319840a" providerId="LiveId" clId="{5B7712E9-71B0-4035-BA69-993C147EB6FF}" dt="2022-10-03T14:28:40.830" v="1581" actId="478"/>
          <ac:cxnSpMkLst>
            <pc:docMk/>
            <pc:sldMk cId="3745917706" sldId="292"/>
            <ac:cxnSpMk id="162" creationId="{225F128D-92F7-6D57-C1F7-C2139E9F0A07}"/>
          </ac:cxnSpMkLst>
        </pc:cxnChg>
        <pc:cxnChg chg="add del mod">
          <ac:chgData name="Lu Bo" userId="e777667a1319840a" providerId="LiveId" clId="{5B7712E9-71B0-4035-BA69-993C147EB6FF}" dt="2022-10-03T14:28:32.157" v="1577" actId="478"/>
          <ac:cxnSpMkLst>
            <pc:docMk/>
            <pc:sldMk cId="3745917706" sldId="292"/>
            <ac:cxnSpMk id="166" creationId="{0184533B-EC7D-A26F-6EFC-C3A869E34490}"/>
          </ac:cxnSpMkLst>
        </pc:cxnChg>
        <pc:cxnChg chg="add del mod">
          <ac:chgData name="Lu Bo" userId="e777667a1319840a" providerId="LiveId" clId="{5B7712E9-71B0-4035-BA69-993C147EB6FF}" dt="2022-10-03T14:28:37.555" v="1579" actId="478"/>
          <ac:cxnSpMkLst>
            <pc:docMk/>
            <pc:sldMk cId="3745917706" sldId="292"/>
            <ac:cxnSpMk id="167" creationId="{88B219B0-13D7-DCEA-47F3-0310CEFD90C9}"/>
          </ac:cxnSpMkLst>
        </pc:cxnChg>
        <pc:cxnChg chg="add del mod">
          <ac:chgData name="Lu Bo" userId="e777667a1319840a" providerId="LiveId" clId="{5B7712E9-71B0-4035-BA69-993C147EB6FF}" dt="2022-10-03T14:28:37.555" v="1579" actId="478"/>
          <ac:cxnSpMkLst>
            <pc:docMk/>
            <pc:sldMk cId="3745917706" sldId="292"/>
            <ac:cxnSpMk id="168" creationId="{6F81DE50-A5D8-381C-30D2-5CAF3E84E99B}"/>
          </ac:cxnSpMkLst>
        </pc:cxnChg>
        <pc:cxnChg chg="add del mod">
          <ac:chgData name="Lu Bo" userId="e777667a1319840a" providerId="LiveId" clId="{5B7712E9-71B0-4035-BA69-993C147EB6FF}" dt="2022-10-03T14:28:40.830" v="1581" actId="478"/>
          <ac:cxnSpMkLst>
            <pc:docMk/>
            <pc:sldMk cId="3745917706" sldId="292"/>
            <ac:cxnSpMk id="169" creationId="{63E65773-158E-9E92-2BBD-BFB769B546C5}"/>
          </ac:cxnSpMkLst>
        </pc:cxnChg>
        <pc:cxnChg chg="add del mod">
          <ac:chgData name="Lu Bo" userId="e777667a1319840a" providerId="LiveId" clId="{5B7712E9-71B0-4035-BA69-993C147EB6FF}" dt="2022-10-03T14:28:40.830" v="1581" actId="478"/>
          <ac:cxnSpMkLst>
            <pc:docMk/>
            <pc:sldMk cId="3745917706" sldId="292"/>
            <ac:cxnSpMk id="170" creationId="{1E897EBC-B844-4227-BE58-EC4F080F1B55}"/>
          </ac:cxnSpMkLst>
        </pc:cxnChg>
        <pc:cxnChg chg="add del mod">
          <ac:chgData name="Lu Bo" userId="e777667a1319840a" providerId="LiveId" clId="{5B7712E9-71B0-4035-BA69-993C147EB6FF}" dt="2022-10-03T14:28:42.808" v="1582" actId="478"/>
          <ac:cxnSpMkLst>
            <pc:docMk/>
            <pc:sldMk cId="3745917706" sldId="292"/>
            <ac:cxnSpMk id="171" creationId="{D691B237-E5DD-97EF-7C64-2853654CE494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72" creationId="{D7F6C5D0-FCF2-B074-D12F-7C31BEABFF3A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73" creationId="{3A644574-D42F-5124-3669-7BF3CA23CC10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74" creationId="{CFB4CB00-A088-634F-E84A-585E5FBD9EC5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80" creationId="{D29A725B-F8A4-BCA7-19BA-A167F78155EC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81" creationId="{483E9230-A511-E804-1A2C-DC1FA1C0EE11}"/>
          </ac:cxnSpMkLst>
        </pc:cxnChg>
        <pc:cxnChg chg="add mod">
          <ac:chgData name="Lu Bo" userId="e777667a1319840a" providerId="LiveId" clId="{5B7712E9-71B0-4035-BA69-993C147EB6FF}" dt="2022-10-04T02:33:13.613" v="1694" actId="1076"/>
          <ac:cxnSpMkLst>
            <pc:docMk/>
            <pc:sldMk cId="3745917706" sldId="292"/>
            <ac:cxnSpMk id="182" creationId="{F892CEDA-DF8A-E81E-4000-28E25D75AC77}"/>
          </ac:cxnSpMkLst>
        </pc:cxnChg>
      </pc:sldChg>
      <pc:sldChg chg="addSp modSp new mod">
        <pc:chgData name="Lu Bo" userId="e777667a1319840a" providerId="LiveId" clId="{5B7712E9-71B0-4035-BA69-993C147EB6FF}" dt="2022-10-04T06:12:29.371" v="1776" actId="14100"/>
        <pc:sldMkLst>
          <pc:docMk/>
          <pc:sldMk cId="1354816291" sldId="293"/>
        </pc:sldMkLst>
        <pc:picChg chg="add mod">
          <ac:chgData name="Lu Bo" userId="e777667a1319840a" providerId="LiveId" clId="{5B7712E9-71B0-4035-BA69-993C147EB6FF}" dt="2022-10-04T06:12:29.371" v="1776" actId="14100"/>
          <ac:picMkLst>
            <pc:docMk/>
            <pc:sldMk cId="1354816291" sldId="293"/>
            <ac:picMk id="2" creationId="{DEE99A42-3534-9A50-833A-945EE3231DB3}"/>
          </ac:picMkLst>
        </pc:picChg>
      </pc:sldChg>
      <pc:sldChg chg="del">
        <pc:chgData name="Lu Bo" userId="e777667a1319840a" providerId="LiveId" clId="{5B7712E9-71B0-4035-BA69-993C147EB6FF}" dt="2022-10-03T04:52:41.371" v="160" actId="47"/>
        <pc:sldMkLst>
          <pc:docMk/>
          <pc:sldMk cId="1489487623" sldId="293"/>
        </pc:sldMkLst>
      </pc:sldChg>
      <pc:sldChg chg="modSp new mod">
        <pc:chgData name="Lu Bo" userId="e777667a1319840a" providerId="LiveId" clId="{5B7712E9-71B0-4035-BA69-993C147EB6FF}" dt="2022-10-04T06:27:12.785" v="1795" actId="20577"/>
        <pc:sldMkLst>
          <pc:docMk/>
          <pc:sldMk cId="997922219" sldId="294"/>
        </pc:sldMkLst>
        <pc:spChg chg="mod">
          <ac:chgData name="Lu Bo" userId="e777667a1319840a" providerId="LiveId" clId="{5B7712E9-71B0-4035-BA69-993C147EB6FF}" dt="2022-10-04T06:27:12.785" v="1795" actId="20577"/>
          <ac:spMkLst>
            <pc:docMk/>
            <pc:sldMk cId="997922219" sldId="294"/>
            <ac:spMk id="3" creationId="{55E710F4-88AD-EF21-F344-920B7BB6E964}"/>
          </ac:spMkLst>
        </pc:spChg>
      </pc:sldChg>
      <pc:sldChg chg="del">
        <pc:chgData name="Lu Bo" userId="e777667a1319840a" providerId="LiveId" clId="{5B7712E9-71B0-4035-BA69-993C147EB6FF}" dt="2022-10-03T04:52:40.980" v="158" actId="47"/>
        <pc:sldMkLst>
          <pc:docMk/>
          <pc:sldMk cId="3828506758" sldId="294"/>
        </pc:sldMkLst>
      </pc:sldChg>
      <pc:sldChg chg="del">
        <pc:chgData name="Lu Bo" userId="e777667a1319840a" providerId="LiveId" clId="{5B7712E9-71B0-4035-BA69-993C147EB6FF}" dt="2022-10-03T04:52:40.542" v="156" actId="47"/>
        <pc:sldMkLst>
          <pc:docMk/>
          <pc:sldMk cId="1427013884" sldId="295"/>
        </pc:sldMkLst>
      </pc:sldChg>
      <pc:sldChg chg="del">
        <pc:chgData name="Lu Bo" userId="e777667a1319840a" providerId="LiveId" clId="{5B7712E9-71B0-4035-BA69-993C147EB6FF}" dt="2022-10-03T04:52:40.776" v="157" actId="47"/>
        <pc:sldMkLst>
          <pc:docMk/>
          <pc:sldMk cId="1682168185" sldId="296"/>
        </pc:sldMkLst>
      </pc:sldChg>
      <pc:sldChg chg="del">
        <pc:chgData name="Lu Bo" userId="e777667a1319840a" providerId="LiveId" clId="{5B7712E9-71B0-4035-BA69-993C147EB6FF}" dt="2022-10-03T04:52:42.076" v="161" actId="47"/>
        <pc:sldMkLst>
          <pc:docMk/>
          <pc:sldMk cId="302382285" sldId="297"/>
        </pc:sldMkLst>
      </pc:sldChg>
    </pc:docChg>
  </pc:docChgLst>
  <pc:docChgLst>
    <pc:chgData name="Lu Bo" userId="e777667a1319840a" providerId="LiveId" clId="{D50051B6-C847-447F-8CA3-2E1E12D06FE0}"/>
    <pc:docChg chg="undo redo custSel addSld delSld modSld sldOrd">
      <pc:chgData name="Lu Bo" userId="e777667a1319840a" providerId="LiveId" clId="{D50051B6-C847-447F-8CA3-2E1E12D06FE0}" dt="2022-09-13T14:20:35.859" v="6637" actId="1076"/>
      <pc:docMkLst>
        <pc:docMk/>
      </pc:docMkLst>
      <pc:sldChg chg="addSp delSp modSp mod modTransition delAnim">
        <pc:chgData name="Lu Bo" userId="e777667a1319840a" providerId="LiveId" clId="{D50051B6-C847-447F-8CA3-2E1E12D06FE0}" dt="2022-09-13T14:20:35.859" v="6637" actId="1076"/>
        <pc:sldMkLst>
          <pc:docMk/>
          <pc:sldMk cId="0" sldId="256"/>
        </pc:sldMkLst>
        <pc:spChg chg="add del mod">
          <ac:chgData name="Lu Bo" userId="e777667a1319840a" providerId="LiveId" clId="{D50051B6-C847-447F-8CA3-2E1E12D06FE0}" dt="2022-09-11T01:16:06.243" v="42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Lu Bo" userId="e777667a1319840a" providerId="LiveId" clId="{D50051B6-C847-447F-8CA3-2E1E12D06FE0}" dt="2022-09-13T04:36:08.095" v="6229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Lu Bo" userId="e777667a1319840a" providerId="LiveId" clId="{D50051B6-C847-447F-8CA3-2E1E12D06FE0}" dt="2022-09-13T13:48:32.707" v="6618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Lu Bo" userId="e777667a1319840a" providerId="LiveId" clId="{D50051B6-C847-447F-8CA3-2E1E12D06FE0}" dt="2022-09-13T14:20:35.859" v="6637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Lu Bo" userId="e777667a1319840a" providerId="LiveId" clId="{D50051B6-C847-447F-8CA3-2E1E12D06FE0}" dt="2022-09-13T04:35:23.534" v="6210" actId="1076"/>
          <ac:spMkLst>
            <pc:docMk/>
            <pc:sldMk cId="0" sldId="256"/>
            <ac:spMk id="10" creationId="{00000000-0000-0000-0000-000000000000}"/>
          </ac:spMkLst>
        </pc:spChg>
        <pc:spChg chg="mod">
          <ac:chgData name="Lu Bo" userId="e777667a1319840a" providerId="LiveId" clId="{D50051B6-C847-447F-8CA3-2E1E12D06FE0}" dt="2022-09-13T04:36:16.561" v="6232" actId="14100"/>
          <ac:spMkLst>
            <pc:docMk/>
            <pc:sldMk cId="0" sldId="256"/>
            <ac:spMk id="11" creationId="{00000000-0000-0000-0000-000000000000}"/>
          </ac:spMkLst>
        </pc:spChg>
        <pc:picChg chg="add del mod">
          <ac:chgData name="Lu Bo" userId="e777667a1319840a" providerId="LiveId" clId="{D50051B6-C847-447F-8CA3-2E1E12D06FE0}" dt="2022-09-13T08:23:16.932" v="6258" actId="478"/>
          <ac:picMkLst>
            <pc:docMk/>
            <pc:sldMk cId="0" sldId="256"/>
            <ac:picMk id="8" creationId="{B21E3B8B-5EF1-1E2A-34D3-9A2BA37A3817}"/>
          </ac:picMkLst>
        </pc:picChg>
      </pc:sldChg>
      <pc:sldChg chg="addSp delSp modSp mod modTransition">
        <pc:chgData name="Lu Bo" userId="e777667a1319840a" providerId="LiveId" clId="{D50051B6-C847-447F-8CA3-2E1E12D06FE0}" dt="2022-09-13T09:49:43.508" v="6276"/>
        <pc:sldMkLst>
          <pc:docMk/>
          <pc:sldMk cId="0" sldId="283"/>
        </pc:sldMkLst>
        <pc:spChg chg="add del mod">
          <ac:chgData name="Lu Bo" userId="e777667a1319840a" providerId="LiveId" clId="{D50051B6-C847-447F-8CA3-2E1E12D06FE0}" dt="2022-09-12T04:34:19.490" v="4276"/>
          <ac:spMkLst>
            <pc:docMk/>
            <pc:sldMk cId="0" sldId="283"/>
            <ac:spMk id="6" creationId="{CDF177C1-828C-F290-E31A-F542F7A2BCDC}"/>
          </ac:spMkLst>
        </pc:spChg>
        <pc:spChg chg="mod">
          <ac:chgData name="Lu Bo" userId="e777667a1319840a" providerId="LiveId" clId="{D50051B6-C847-447F-8CA3-2E1E12D06FE0}" dt="2022-09-11T05:37:14.254" v="907" actId="20577"/>
          <ac:spMkLst>
            <pc:docMk/>
            <pc:sldMk cId="0" sldId="283"/>
            <ac:spMk id="8" creationId="{00000000-0000-0000-0000-000000000000}"/>
          </ac:spMkLst>
        </pc:spChg>
        <pc:picChg chg="add del">
          <ac:chgData name="Lu Bo" userId="e777667a1319840a" providerId="LiveId" clId="{D50051B6-C847-447F-8CA3-2E1E12D06FE0}" dt="2022-09-12T04:34:08.378" v="4274" actId="478"/>
          <ac:picMkLst>
            <pc:docMk/>
            <pc:sldMk cId="0" sldId="283"/>
            <ac:picMk id="3" creationId="{00000000-0000-0000-0000-000000000000}"/>
          </ac:picMkLst>
        </pc:picChg>
        <pc:picChg chg="add mod">
          <ac:chgData name="Lu Bo" userId="e777667a1319840a" providerId="LiveId" clId="{D50051B6-C847-447F-8CA3-2E1E12D06FE0}" dt="2022-09-13T04:37:15.155" v="6255" actId="1036"/>
          <ac:picMkLst>
            <pc:docMk/>
            <pc:sldMk cId="0" sldId="283"/>
            <ac:picMk id="6" creationId="{969282F5-BF5F-3533-BA55-8ED004813AF0}"/>
          </ac:picMkLst>
        </pc:picChg>
        <pc:picChg chg="add del mod">
          <ac:chgData name="Lu Bo" userId="e777667a1319840a" providerId="LiveId" clId="{D50051B6-C847-447F-8CA3-2E1E12D06FE0}" dt="2022-09-13T04:36:53.138" v="6233" actId="478"/>
          <ac:picMkLst>
            <pc:docMk/>
            <pc:sldMk cId="0" sldId="283"/>
            <ac:picMk id="9" creationId="{2540161D-A1E9-5D20-A363-54097A4B282E}"/>
          </ac:picMkLst>
        </pc:picChg>
      </pc:sldChg>
      <pc:sldChg chg="addSp delSp modSp mod modTransition setBg modAnim">
        <pc:chgData name="Lu Bo" userId="e777667a1319840a" providerId="LiveId" clId="{D50051B6-C847-447F-8CA3-2E1E12D06FE0}" dt="2022-09-13T12:28:55.604" v="6615" actId="207"/>
        <pc:sldMkLst>
          <pc:docMk/>
          <pc:sldMk cId="3538215319" sldId="284"/>
        </pc:sldMkLst>
        <pc:spChg chg="add mod">
          <ac:chgData name="Lu Bo" userId="e777667a1319840a" providerId="LiveId" clId="{D50051B6-C847-447F-8CA3-2E1E12D06FE0}" dt="2022-09-13T02:35:24.777" v="6060" actId="571"/>
          <ac:spMkLst>
            <pc:docMk/>
            <pc:sldMk cId="3538215319" sldId="284"/>
            <ac:spMk id="3" creationId="{3790E382-5419-5AA7-4CDF-6DA7022F9AEA}"/>
          </ac:spMkLst>
        </pc:spChg>
        <pc:spChg chg="add del mod">
          <ac:chgData name="Lu Bo" userId="e777667a1319840a" providerId="LiveId" clId="{D50051B6-C847-447F-8CA3-2E1E12D06FE0}" dt="2022-09-11T08:33:19.098" v="2039" actId="478"/>
          <ac:spMkLst>
            <pc:docMk/>
            <pc:sldMk cId="3538215319" sldId="284"/>
            <ac:spMk id="3" creationId="{EADD7FBD-DAF1-47F4-F0EB-D5A32E0BFAD3}"/>
          </ac:spMkLst>
        </pc:spChg>
        <pc:spChg chg="mod">
          <ac:chgData name="Lu Bo" userId="e777667a1319840a" providerId="LiveId" clId="{D50051B6-C847-447F-8CA3-2E1E12D06FE0}" dt="2022-09-13T04:03:21.768" v="6109" actId="20577"/>
          <ac:spMkLst>
            <pc:docMk/>
            <pc:sldMk cId="3538215319" sldId="284"/>
            <ac:spMk id="4" creationId="{00000000-0000-0000-0000-000000000000}"/>
          </ac:spMkLst>
        </pc:spChg>
        <pc:spChg chg="del">
          <ac:chgData name="Lu Bo" userId="e777667a1319840a" providerId="LiveId" clId="{D50051B6-C847-447F-8CA3-2E1E12D06FE0}" dt="2022-09-11T08:06:39.307" v="1842" actId="478"/>
          <ac:spMkLst>
            <pc:docMk/>
            <pc:sldMk cId="3538215319" sldId="284"/>
            <ac:spMk id="5" creationId="{00000000-0000-0000-0000-000000000000}"/>
          </ac:spMkLst>
        </pc:spChg>
        <pc:spChg chg="add mod">
          <ac:chgData name="Lu Bo" userId="e777667a1319840a" providerId="LiveId" clId="{D50051B6-C847-447F-8CA3-2E1E12D06FE0}" dt="2022-09-13T02:35:35.674" v="6064" actId="1076"/>
          <ac:spMkLst>
            <pc:docMk/>
            <pc:sldMk cId="3538215319" sldId="284"/>
            <ac:spMk id="5" creationId="{1048A511-8711-218B-BC67-3DFD5BD65E93}"/>
          </ac:spMkLst>
        </pc:spChg>
        <pc:spChg chg="del">
          <ac:chgData name="Lu Bo" userId="e777667a1319840a" providerId="LiveId" clId="{D50051B6-C847-447F-8CA3-2E1E12D06FE0}" dt="2022-09-11T08:12:03.825" v="1846" actId="478"/>
          <ac:spMkLst>
            <pc:docMk/>
            <pc:sldMk cId="3538215319" sldId="284"/>
            <ac:spMk id="6" creationId="{00000000-0000-0000-0000-000000000000}"/>
          </ac:spMkLst>
        </pc:spChg>
        <pc:spChg chg="add del mod">
          <ac:chgData name="Lu Bo" userId="e777667a1319840a" providerId="LiveId" clId="{D50051B6-C847-447F-8CA3-2E1E12D06FE0}" dt="2022-09-13T11:21:04.224" v="6348" actId="478"/>
          <ac:spMkLst>
            <pc:docMk/>
            <pc:sldMk cId="3538215319" sldId="284"/>
            <ac:spMk id="6" creationId="{373E6D0E-74CE-2698-8695-8BCAD613DC66}"/>
          </ac:spMkLst>
        </pc:spChg>
        <pc:spChg chg="add del mod">
          <ac:chgData name="Lu Bo" userId="e777667a1319840a" providerId="LiveId" clId="{D50051B6-C847-447F-8CA3-2E1E12D06FE0}" dt="2022-09-13T11:26:22.329" v="6553" actId="478"/>
          <ac:spMkLst>
            <pc:docMk/>
            <pc:sldMk cId="3538215319" sldId="284"/>
            <ac:spMk id="7" creationId="{A459D48B-B92A-19DD-40E8-E9C77D71219B}"/>
          </ac:spMkLst>
        </pc:spChg>
        <pc:spChg chg="add del mod ord">
          <ac:chgData name="Lu Bo" userId="e777667a1319840a" providerId="LiveId" clId="{D50051B6-C847-447F-8CA3-2E1E12D06FE0}" dt="2022-09-11T08:33:19.098" v="2039" actId="478"/>
          <ac:spMkLst>
            <pc:docMk/>
            <pc:sldMk cId="3538215319" sldId="284"/>
            <ac:spMk id="7" creationId="{E45A7DE6-1064-C715-F4B0-21A064F0CEE7}"/>
          </ac:spMkLst>
        </pc:spChg>
        <pc:spChg chg="del">
          <ac:chgData name="Lu Bo" userId="e777667a1319840a" providerId="LiveId" clId="{D50051B6-C847-447F-8CA3-2E1E12D06FE0}" dt="2022-09-11T08:06:49.040" v="1843" actId="478"/>
          <ac:spMkLst>
            <pc:docMk/>
            <pc:sldMk cId="3538215319" sldId="284"/>
            <ac:spMk id="8" creationId="{00000000-0000-0000-0000-000000000000}"/>
          </ac:spMkLst>
        </pc:spChg>
        <pc:spChg chg="del">
          <ac:chgData name="Lu Bo" userId="e777667a1319840a" providerId="LiveId" clId="{D50051B6-C847-447F-8CA3-2E1E12D06FE0}" dt="2022-09-11T08:06:50.825" v="1844" actId="478"/>
          <ac:spMkLst>
            <pc:docMk/>
            <pc:sldMk cId="3538215319" sldId="284"/>
            <ac:spMk id="9" creationId="{00000000-0000-0000-0000-000000000000}"/>
          </ac:spMkLst>
        </pc:spChg>
        <pc:spChg chg="del">
          <ac:chgData name="Lu Bo" userId="e777667a1319840a" providerId="LiveId" clId="{D50051B6-C847-447F-8CA3-2E1E12D06FE0}" dt="2022-09-11T08:06:49.040" v="1843" actId="478"/>
          <ac:spMkLst>
            <pc:docMk/>
            <pc:sldMk cId="3538215319" sldId="284"/>
            <ac:spMk id="10" creationId="{00000000-0000-0000-0000-000000000000}"/>
          </ac:spMkLst>
        </pc:spChg>
        <pc:spChg chg="add mo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10" creationId="{A1785BF3-40C2-63B1-86E3-575AD322D8DE}"/>
          </ac:spMkLst>
        </pc:spChg>
        <pc:spChg chg="del">
          <ac:chgData name="Lu Bo" userId="e777667a1319840a" providerId="LiveId" clId="{D50051B6-C847-447F-8CA3-2E1E12D06FE0}" dt="2022-09-11T08:06:49.040" v="1843" actId="478"/>
          <ac:spMkLst>
            <pc:docMk/>
            <pc:sldMk cId="3538215319" sldId="284"/>
            <ac:spMk id="11" creationId="{00000000-0000-0000-0000-000000000000}"/>
          </ac:spMkLst>
        </pc:spChg>
        <pc:spChg chg="add del mod">
          <ac:chgData name="Lu Bo" userId="e777667a1319840a" providerId="LiveId" clId="{D50051B6-C847-447F-8CA3-2E1E12D06FE0}" dt="2022-09-12T03:05:00.658" v="3879" actId="478"/>
          <ac:spMkLst>
            <pc:docMk/>
            <pc:sldMk cId="3538215319" sldId="284"/>
            <ac:spMk id="11" creationId="{B1C2FD66-5644-4723-B6B0-1BC3B5348455}"/>
          </ac:spMkLst>
        </pc:spChg>
        <pc:spChg chg="add mod">
          <ac:chgData name="Lu Bo" userId="e777667a1319840a" providerId="LiveId" clId="{D50051B6-C847-447F-8CA3-2E1E12D06FE0}" dt="2022-09-13T12:28:55.604" v="6615" actId="207"/>
          <ac:spMkLst>
            <pc:docMk/>
            <pc:sldMk cId="3538215319" sldId="284"/>
            <ac:spMk id="11" creationId="{E3CD9548-FD67-7954-1DBB-82035A0039F1}"/>
          </ac:spMkLst>
        </pc:spChg>
        <pc:spChg chg="del">
          <ac:chgData name="Lu Bo" userId="e777667a1319840a" providerId="LiveId" clId="{D50051B6-C847-447F-8CA3-2E1E12D06FE0}" dt="2022-09-11T08:06:49.040" v="1843" actId="478"/>
          <ac:spMkLst>
            <pc:docMk/>
            <pc:sldMk cId="3538215319" sldId="284"/>
            <ac:spMk id="12" creationId="{00000000-0000-0000-0000-000000000000}"/>
          </ac:spMkLst>
        </pc:spChg>
        <pc:spChg chg="add del mod">
          <ac:chgData name="Lu Bo" userId="e777667a1319840a" providerId="LiveId" clId="{D50051B6-C847-447F-8CA3-2E1E12D06FE0}" dt="2022-09-13T11:26:24.429" v="6554" actId="478"/>
          <ac:spMkLst>
            <pc:docMk/>
            <pc:sldMk cId="3538215319" sldId="284"/>
            <ac:spMk id="12" creationId="{3D9E3A3D-6E3C-0382-D644-386E43ED7288}"/>
          </ac:spMkLst>
        </pc:spChg>
        <pc:spChg chg="del">
          <ac:chgData name="Lu Bo" userId="e777667a1319840a" providerId="LiveId" clId="{D50051B6-C847-447F-8CA3-2E1E12D06FE0}" dt="2022-09-11T08:06:54.440" v="1845" actId="478"/>
          <ac:spMkLst>
            <pc:docMk/>
            <pc:sldMk cId="3538215319" sldId="284"/>
            <ac:spMk id="13" creationId="{00000000-0000-0000-0000-000000000000}"/>
          </ac:spMkLst>
        </pc:spChg>
        <pc:spChg chg="del">
          <ac:chgData name="Lu Bo" userId="e777667a1319840a" providerId="LiveId" clId="{D50051B6-C847-447F-8CA3-2E1E12D06FE0}" dt="2022-09-11T08:06:54.440" v="1845" actId="478"/>
          <ac:spMkLst>
            <pc:docMk/>
            <pc:sldMk cId="3538215319" sldId="284"/>
            <ac:spMk id="14" creationId="{00000000-0000-0000-0000-000000000000}"/>
          </ac:spMkLst>
        </pc:spChg>
        <pc:spChg chg="add mod">
          <ac:chgData name="Lu Bo" userId="e777667a1319840a" providerId="LiveId" clId="{D50051B6-C847-447F-8CA3-2E1E12D06FE0}" dt="2022-09-13T11:33:23.018" v="6589" actId="207"/>
          <ac:spMkLst>
            <pc:docMk/>
            <pc:sldMk cId="3538215319" sldId="284"/>
            <ac:spMk id="15" creationId="{3035F7B3-0B58-90DB-C38A-90B270C65344}"/>
          </ac:spMkLst>
        </pc:spChg>
        <pc:spChg chg="del">
          <ac:chgData name="Lu Bo" userId="e777667a1319840a" providerId="LiveId" clId="{D50051B6-C847-447F-8CA3-2E1E12D06FE0}" dt="2022-09-11T08:06:49.040" v="1843" actId="478"/>
          <ac:spMkLst>
            <pc:docMk/>
            <pc:sldMk cId="3538215319" sldId="284"/>
            <ac:spMk id="16" creationId="{00000000-0000-0000-0000-000000000000}"/>
          </ac:spMkLst>
        </pc:spChg>
        <pc:spChg chg="add mod">
          <ac:chgData name="Lu Bo" userId="e777667a1319840a" providerId="LiveId" clId="{D50051B6-C847-447F-8CA3-2E1E12D06FE0}" dt="2022-09-13T11:33:29.791" v="6592" actId="20577"/>
          <ac:spMkLst>
            <pc:docMk/>
            <pc:sldMk cId="3538215319" sldId="284"/>
            <ac:spMk id="16" creationId="{F999D1DB-33E9-C464-2655-B7813EFABCED}"/>
          </ac:spMkLst>
        </pc:spChg>
        <pc:spChg chg="del">
          <ac:chgData name="Lu Bo" userId="e777667a1319840a" providerId="LiveId" clId="{D50051B6-C847-447F-8CA3-2E1E12D06FE0}" dt="2022-09-11T08:06:54.440" v="1845" actId="478"/>
          <ac:spMkLst>
            <pc:docMk/>
            <pc:sldMk cId="3538215319" sldId="284"/>
            <ac:spMk id="18" creationId="{00000000-0000-0000-0000-000000000000}"/>
          </ac:spMkLst>
        </pc:spChg>
        <pc:spChg chg="mod">
          <ac:chgData name="Lu Bo" userId="e777667a1319840a" providerId="LiveId" clId="{D50051B6-C847-447F-8CA3-2E1E12D06FE0}" dt="2022-09-11T05:37:15.251" v="911" actId="6549"/>
          <ac:spMkLst>
            <pc:docMk/>
            <pc:sldMk cId="3538215319" sldId="284"/>
            <ac:spMk id="19" creationId="{00000000-0000-0000-0000-000000000000}"/>
          </ac:spMkLst>
        </pc:spChg>
        <pc:spChg chg="add mo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22" creationId="{099530F2-3AB3-2B50-DBDC-7804B7B3A79F}"/>
          </ac:spMkLst>
        </pc:spChg>
        <pc:spChg chg="add del mod ord">
          <ac:chgData name="Lu Bo" userId="e777667a1319840a" providerId="LiveId" clId="{D50051B6-C847-447F-8CA3-2E1E12D06FE0}" dt="2022-09-11T08:36:00.924" v="2073" actId="478"/>
          <ac:spMkLst>
            <pc:docMk/>
            <pc:sldMk cId="3538215319" sldId="284"/>
            <ac:spMk id="23" creationId="{8A80C102-5288-B194-3630-20A4F96778D4}"/>
          </ac:spMkLst>
        </pc:spChg>
        <pc:spChg chg="add del mod">
          <ac:chgData name="Lu Bo" userId="e777667a1319840a" providerId="LiveId" clId="{D50051B6-C847-447F-8CA3-2E1E12D06FE0}" dt="2022-09-12T03:11:15.873" v="3939" actId="478"/>
          <ac:spMkLst>
            <pc:docMk/>
            <pc:sldMk cId="3538215319" sldId="284"/>
            <ac:spMk id="23" creationId="{D20B4F08-F793-DC14-64F4-DA5B95990A57}"/>
          </ac:spMkLst>
        </pc:spChg>
        <pc:spChg chg="add del mod ord">
          <ac:chgData name="Lu Bo" userId="e777667a1319840a" providerId="LiveId" clId="{D50051B6-C847-447F-8CA3-2E1E12D06FE0}" dt="2022-09-11T08:36:02.730" v="2074" actId="478"/>
          <ac:spMkLst>
            <pc:docMk/>
            <pc:sldMk cId="3538215319" sldId="284"/>
            <ac:spMk id="24" creationId="{EBC4933D-6074-985B-0E01-04698C83AD1C}"/>
          </ac:spMkLst>
        </pc:spChg>
        <pc:spChg chg="add del mod">
          <ac:chgData name="Lu Bo" userId="e777667a1319840a" providerId="LiveId" clId="{D50051B6-C847-447F-8CA3-2E1E12D06FE0}" dt="2022-09-12T03:17:52.745" v="3989" actId="478"/>
          <ac:spMkLst>
            <pc:docMk/>
            <pc:sldMk cId="3538215319" sldId="284"/>
            <ac:spMk id="24" creationId="{F74ED432-3A55-0EE6-CC12-E4634178CDF9}"/>
          </ac:spMkLst>
        </pc:spChg>
        <pc:spChg chg="add mod ord">
          <ac:chgData name="Lu Bo" userId="e777667a1319840a" providerId="LiveId" clId="{D50051B6-C847-447F-8CA3-2E1E12D06FE0}" dt="2022-09-12T06:29:54.965" v="6040" actId="208"/>
          <ac:spMkLst>
            <pc:docMk/>
            <pc:sldMk cId="3538215319" sldId="284"/>
            <ac:spMk id="25" creationId="{BC4386A6-5DFB-DA49-53E2-7DBD32C2D65E}"/>
          </ac:spMkLst>
        </pc:spChg>
        <pc:spChg chg="add mod or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26" creationId="{9EB24331-3F70-98D4-0A12-F74FD9A3D896}"/>
          </ac:spMkLst>
        </pc:spChg>
        <pc:spChg chg="add mod">
          <ac:chgData name="Lu Bo" userId="e777667a1319840a" providerId="LiveId" clId="{D50051B6-C847-447F-8CA3-2E1E12D06FE0}" dt="2022-09-13T02:35:22.995" v="6059" actId="688"/>
          <ac:spMkLst>
            <pc:docMk/>
            <pc:sldMk cId="3538215319" sldId="284"/>
            <ac:spMk id="27" creationId="{76FAF9A3-9644-017C-F2A7-75FFA627A761}"/>
          </ac:spMkLst>
        </pc:spChg>
        <pc:spChg chg="add del mod ord">
          <ac:chgData name="Lu Bo" userId="e777667a1319840a" providerId="LiveId" clId="{D50051B6-C847-447F-8CA3-2E1E12D06FE0}" dt="2022-09-13T02:35:38.246" v="6065" actId="478"/>
          <ac:spMkLst>
            <pc:docMk/>
            <pc:sldMk cId="3538215319" sldId="284"/>
            <ac:spMk id="28" creationId="{7BDD10D3-7BF2-FDCC-77CB-3B2E87C1BFD0}"/>
          </ac:spMkLst>
        </pc:spChg>
        <pc:spChg chg="add mod or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29" creationId="{0BC9C4A7-3EA4-7587-34E0-8D443D93927F}"/>
          </ac:spMkLst>
        </pc:spChg>
        <pc:spChg chg="add mod or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30" creationId="{B8D7269A-ADFE-0518-9000-69F57E34F417}"/>
          </ac:spMkLst>
        </pc:spChg>
        <pc:spChg chg="add mo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31" creationId="{E358A784-81C0-A68C-6254-5353AA224B95}"/>
          </ac:spMkLst>
        </pc:spChg>
        <pc:spChg chg="add del mod">
          <ac:chgData name="Lu Bo" userId="e777667a1319840a" providerId="LiveId" clId="{D50051B6-C847-447F-8CA3-2E1E12D06FE0}" dt="2022-09-12T03:18:37.888" v="3995" actId="478"/>
          <ac:spMkLst>
            <pc:docMk/>
            <pc:sldMk cId="3538215319" sldId="284"/>
            <ac:spMk id="34" creationId="{45840A5E-6CDA-8C7C-459A-1D4357294C0A}"/>
          </ac:spMkLst>
        </pc:spChg>
        <pc:spChg chg="add del mod">
          <ac:chgData name="Lu Bo" userId="e777667a1319840a" providerId="LiveId" clId="{D50051B6-C847-447F-8CA3-2E1E12D06FE0}" dt="2022-09-13T02:35:31.502" v="6063" actId="478"/>
          <ac:spMkLst>
            <pc:docMk/>
            <pc:sldMk cId="3538215319" sldId="284"/>
            <ac:spMk id="35" creationId="{C2E42DEC-B56F-9D13-C111-B816389EC757}"/>
          </ac:spMkLst>
        </pc:spChg>
        <pc:spChg chg="add mo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65" creationId="{F1088B3A-A4F9-2FED-8634-A0999FE5CE99}"/>
          </ac:spMkLst>
        </pc:spChg>
        <pc:spChg chg="add del mod">
          <ac:chgData name="Lu Bo" userId="e777667a1319840a" providerId="LiveId" clId="{D50051B6-C847-447F-8CA3-2E1E12D06FE0}" dt="2022-09-11T09:03:03.837" v="2500" actId="21"/>
          <ac:spMkLst>
            <pc:docMk/>
            <pc:sldMk cId="3538215319" sldId="284"/>
            <ac:spMk id="66" creationId="{57E9B6AB-0435-71BB-8411-342F87F73861}"/>
          </ac:spMkLst>
        </pc:spChg>
        <pc:spChg chg="add del mo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67" creationId="{B08E1EF5-7326-786B-0AED-74B642D5D917}"/>
          </ac:spMkLst>
        </pc:spChg>
        <pc:spChg chg="add del mod">
          <ac:chgData name="Lu Bo" userId="e777667a1319840a" providerId="LiveId" clId="{D50051B6-C847-447F-8CA3-2E1E12D06FE0}" dt="2022-09-11T08:57:15.135" v="2358"/>
          <ac:spMkLst>
            <pc:docMk/>
            <pc:sldMk cId="3538215319" sldId="284"/>
            <ac:spMk id="68" creationId="{A8374AFE-4FDB-333E-A177-A529BA282B3E}"/>
          </ac:spMkLst>
        </pc:spChg>
        <pc:spChg chg="add del mo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69" creationId="{7991D7C6-4ED8-F807-6903-140A8C5739E7}"/>
          </ac:spMkLst>
        </pc:spChg>
        <pc:spChg chg="add mo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70" creationId="{901EEC41-68AA-BC28-2FC3-177FE3E81D88}"/>
          </ac:spMkLst>
        </pc:spChg>
        <pc:spChg chg="add mo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71" creationId="{A37220CA-C062-027F-3C56-53133E199FBD}"/>
          </ac:spMkLst>
        </pc:spChg>
        <pc:spChg chg="add del mod ord">
          <ac:chgData name="Lu Bo" userId="e777667a1319840a" providerId="LiveId" clId="{D50051B6-C847-447F-8CA3-2E1E12D06FE0}" dt="2022-09-11T09:13:45.218" v="2725" actId="478"/>
          <ac:spMkLst>
            <pc:docMk/>
            <pc:sldMk cId="3538215319" sldId="284"/>
            <ac:spMk id="72" creationId="{E3DD614B-2DCE-070B-4812-328675F2F4C1}"/>
          </ac:spMkLst>
        </pc:spChg>
        <pc:spChg chg="add mod">
          <ac:chgData name="Lu Bo" userId="e777667a1319840a" providerId="LiveId" clId="{D50051B6-C847-447F-8CA3-2E1E12D06FE0}" dt="2022-09-12T03:07:26.239" v="3903" actId="1076"/>
          <ac:spMkLst>
            <pc:docMk/>
            <pc:sldMk cId="3538215319" sldId="284"/>
            <ac:spMk id="79" creationId="{D38816BF-0C09-9208-9C4F-47D37D398DF9}"/>
          </ac:spMkLst>
        </pc:spChg>
        <pc:spChg chg="add mod">
          <ac:chgData name="Lu Bo" userId="e777667a1319840a" providerId="LiveId" clId="{D50051B6-C847-447F-8CA3-2E1E12D06FE0}" dt="2022-09-12T06:28:53" v="6034" actId="1035"/>
          <ac:spMkLst>
            <pc:docMk/>
            <pc:sldMk cId="3538215319" sldId="284"/>
            <ac:spMk id="89" creationId="{BA3A3F3E-7277-A815-437A-6A4ACBB7E366}"/>
          </ac:spMkLst>
        </pc:spChg>
        <pc:spChg chg="add del mod">
          <ac:chgData name="Lu Bo" userId="e777667a1319840a" providerId="LiveId" clId="{D50051B6-C847-447F-8CA3-2E1E12D06FE0}" dt="2022-09-11T09:26:16.498" v="2976" actId="478"/>
          <ac:spMkLst>
            <pc:docMk/>
            <pc:sldMk cId="3538215319" sldId="284"/>
            <ac:spMk id="104" creationId="{8DC54CDF-5311-C425-F33E-E7B9D89C6BAC}"/>
          </ac:spMkLst>
        </pc:spChg>
        <pc:spChg chg="add del mod">
          <ac:chgData name="Lu Bo" userId="e777667a1319840a" providerId="LiveId" clId="{D50051B6-C847-447F-8CA3-2E1E12D06FE0}" dt="2022-09-11T09:26:09.220" v="2973" actId="478"/>
          <ac:spMkLst>
            <pc:docMk/>
            <pc:sldMk cId="3538215319" sldId="284"/>
            <ac:spMk id="113" creationId="{0D51D79B-105C-0EA6-4295-9821C4C6CB1A}"/>
          </ac:spMkLst>
        </pc:spChg>
        <pc:spChg chg="add del mod">
          <ac:chgData name="Lu Bo" userId="e777667a1319840a" providerId="LiveId" clId="{D50051B6-C847-447F-8CA3-2E1E12D06FE0}" dt="2022-09-13T11:26:24.429" v="6554" actId="478"/>
          <ac:spMkLst>
            <pc:docMk/>
            <pc:sldMk cId="3538215319" sldId="284"/>
            <ac:spMk id="114" creationId="{2019A808-8F7E-A8AB-6A91-9613F71BCDAC}"/>
          </ac:spMkLst>
        </pc:spChg>
        <pc:spChg chg="add del mod">
          <ac:chgData name="Lu Bo" userId="e777667a1319840a" providerId="LiveId" clId="{D50051B6-C847-447F-8CA3-2E1E12D06FE0}" dt="2022-09-11T09:26:00.545" v="2971" actId="478"/>
          <ac:spMkLst>
            <pc:docMk/>
            <pc:sldMk cId="3538215319" sldId="284"/>
            <ac:spMk id="115" creationId="{A6FB2A21-99ED-1CD7-3C29-6E68F8F012A9}"/>
          </ac:spMkLst>
        </pc:spChg>
        <pc:spChg chg="add del mod">
          <ac:chgData name="Lu Bo" userId="e777667a1319840a" providerId="LiveId" clId="{D50051B6-C847-447F-8CA3-2E1E12D06FE0}" dt="2022-09-13T11:26:24.429" v="6554" actId="478"/>
          <ac:spMkLst>
            <pc:docMk/>
            <pc:sldMk cId="3538215319" sldId="284"/>
            <ac:spMk id="116" creationId="{850E408E-4EB8-7B40-0DB4-FDF60CB8C0FD}"/>
          </ac:spMkLst>
        </pc:spChg>
        <pc:spChg chg="add del mod">
          <ac:chgData name="Lu Bo" userId="e777667a1319840a" providerId="LiveId" clId="{D50051B6-C847-447F-8CA3-2E1E12D06FE0}" dt="2022-09-11T09:26:13.062" v="2975" actId="478"/>
          <ac:spMkLst>
            <pc:docMk/>
            <pc:sldMk cId="3538215319" sldId="284"/>
            <ac:spMk id="126" creationId="{9BD2EBC6-C852-2267-81FA-9FF5362C64B6}"/>
          </ac:spMkLst>
        </pc:spChg>
        <pc:spChg chg="add del mod">
          <ac:chgData name="Lu Bo" userId="e777667a1319840a" providerId="LiveId" clId="{D50051B6-C847-447F-8CA3-2E1E12D06FE0}" dt="2022-09-11T09:26:04.246" v="2972" actId="478"/>
          <ac:spMkLst>
            <pc:docMk/>
            <pc:sldMk cId="3538215319" sldId="284"/>
            <ac:spMk id="127" creationId="{F1538724-F637-796F-9218-FDEB46E1F04C}"/>
          </ac:spMkLst>
        </pc:spChg>
        <pc:spChg chg="add del mod">
          <ac:chgData name="Lu Bo" userId="e777667a1319840a" providerId="LiveId" clId="{D50051B6-C847-447F-8CA3-2E1E12D06FE0}" dt="2022-09-13T11:26:24.429" v="6554" actId="478"/>
          <ac:spMkLst>
            <pc:docMk/>
            <pc:sldMk cId="3538215319" sldId="284"/>
            <ac:spMk id="128" creationId="{E195524C-EDFC-2DE2-0C74-5142BEE98D09}"/>
          </ac:spMkLst>
        </pc:spChg>
        <pc:spChg chg="add del mod">
          <ac:chgData name="Lu Bo" userId="e777667a1319840a" providerId="LiveId" clId="{D50051B6-C847-447F-8CA3-2E1E12D06FE0}" dt="2022-09-13T11:26:24.429" v="6554" actId="478"/>
          <ac:spMkLst>
            <pc:docMk/>
            <pc:sldMk cId="3538215319" sldId="284"/>
            <ac:spMk id="129" creationId="{660C451F-3671-E54D-8973-DD2113EDF8B6}"/>
          </ac:spMkLst>
        </pc:spChg>
        <pc:spChg chg="add del mod">
          <ac:chgData name="Lu Bo" userId="e777667a1319840a" providerId="LiveId" clId="{D50051B6-C847-447F-8CA3-2E1E12D06FE0}" dt="2022-09-11T09:26:11.981" v="2974" actId="478"/>
          <ac:spMkLst>
            <pc:docMk/>
            <pc:sldMk cId="3538215319" sldId="284"/>
            <ac:spMk id="130" creationId="{5DB850BC-31DD-85F9-6801-460DB0A49B7C}"/>
          </ac:spMkLst>
        </pc:spChg>
        <pc:spChg chg="add del mod">
          <ac:chgData name="Lu Bo" userId="e777667a1319840a" providerId="LiveId" clId="{D50051B6-C847-447F-8CA3-2E1E12D06FE0}" dt="2022-09-13T11:26:24.429" v="6554" actId="478"/>
          <ac:spMkLst>
            <pc:docMk/>
            <pc:sldMk cId="3538215319" sldId="284"/>
            <ac:spMk id="133" creationId="{82C81E83-8110-D56C-2464-FB596C1620D9}"/>
          </ac:spMkLst>
        </pc:spChg>
        <pc:spChg chg="add del mod">
          <ac:chgData name="Lu Bo" userId="e777667a1319840a" providerId="LiveId" clId="{D50051B6-C847-447F-8CA3-2E1E12D06FE0}" dt="2022-09-13T11:26:24.429" v="6554" actId="478"/>
          <ac:spMkLst>
            <pc:docMk/>
            <pc:sldMk cId="3538215319" sldId="284"/>
            <ac:spMk id="144" creationId="{8427DE9A-25CC-E213-5E26-540C043DD97C}"/>
          </ac:spMkLst>
        </pc:spChg>
        <pc:graphicFrameChg chg="del">
          <ac:chgData name="Lu Bo" userId="e777667a1319840a" providerId="LiveId" clId="{D50051B6-C847-447F-8CA3-2E1E12D06FE0}" dt="2022-09-11T08:06:54.440" v="1845" actId="478"/>
          <ac:graphicFrameMkLst>
            <pc:docMk/>
            <pc:sldMk cId="3538215319" sldId="284"/>
            <ac:graphicFrameMk id="15" creationId="{00000000-0000-0000-0000-000000000000}"/>
          </ac:graphicFrameMkLst>
        </pc:graphicFrameChg>
        <pc:graphicFrameChg chg="del">
          <ac:chgData name="Lu Bo" userId="e777667a1319840a" providerId="LiveId" clId="{D50051B6-C847-447F-8CA3-2E1E12D06FE0}" dt="2022-09-11T08:06:49.040" v="1843" actId="478"/>
          <ac:graphicFrameMkLst>
            <pc:docMk/>
            <pc:sldMk cId="3538215319" sldId="284"/>
            <ac:graphicFrameMk id="17" creationId="{00000000-0000-0000-0000-000000000000}"/>
          </ac:graphicFrameMkLst>
        </pc:graphicFrameChg>
        <pc:picChg chg="add del mod">
          <ac:chgData name="Lu Bo" userId="e777667a1319840a" providerId="LiveId" clId="{D50051B6-C847-447F-8CA3-2E1E12D06FE0}" dt="2022-09-12T01:50:54.778" v="3643"/>
          <ac:picMkLst>
            <pc:docMk/>
            <pc:sldMk cId="3538215319" sldId="284"/>
            <ac:picMk id="3" creationId="{A341DEBA-FB2B-6D89-5AC5-E2253B004B2A}"/>
          </ac:picMkLst>
        </pc:picChg>
        <pc:picChg chg="add del mod">
          <ac:chgData name="Lu Bo" userId="e777667a1319840a" providerId="LiveId" clId="{D50051B6-C847-447F-8CA3-2E1E12D06FE0}" dt="2022-09-12T01:55:46.077" v="3691"/>
          <ac:picMkLst>
            <pc:docMk/>
            <pc:sldMk cId="3538215319" sldId="284"/>
            <ac:picMk id="5" creationId="{ED694F8E-C33A-C774-2D42-6194C192B4C1}"/>
          </ac:picMkLst>
        </pc:picChg>
        <pc:picChg chg="add del mod">
          <ac:chgData name="Lu Bo" userId="e777667a1319840a" providerId="LiveId" clId="{D50051B6-C847-447F-8CA3-2E1E12D06FE0}" dt="2022-09-12T03:01:13.916" v="3837" actId="478"/>
          <ac:picMkLst>
            <pc:docMk/>
            <pc:sldMk cId="3538215319" sldId="284"/>
            <ac:picMk id="6" creationId="{0931CA94-CF50-EEF2-3BD6-E9744350468C}"/>
          </ac:picMkLst>
        </pc:picChg>
        <pc:picChg chg="add del mod">
          <ac:chgData name="Lu Bo" userId="e777667a1319840a" providerId="LiveId" clId="{D50051B6-C847-447F-8CA3-2E1E12D06FE0}" dt="2022-09-12T03:01:15.008" v="3838" actId="478"/>
          <ac:picMkLst>
            <pc:docMk/>
            <pc:sldMk cId="3538215319" sldId="284"/>
            <ac:picMk id="7" creationId="{361C6953-51D6-7223-C7F1-A5097E28004A}"/>
          </ac:picMkLst>
        </pc:picChg>
        <pc:picChg chg="add del mod">
          <ac:chgData name="Lu Bo" userId="e777667a1319840a" providerId="LiveId" clId="{D50051B6-C847-447F-8CA3-2E1E12D06FE0}" dt="2022-09-13T11:26:19.807" v="6552" actId="478"/>
          <ac:picMkLst>
            <pc:docMk/>
            <pc:sldMk cId="3538215319" sldId="284"/>
            <ac:picMk id="9" creationId="{303627DC-0FB5-016E-A18F-39B0ECAAE38C}"/>
          </ac:picMkLst>
        </pc:picChg>
        <pc:picChg chg="add del mod">
          <ac:chgData name="Lu Bo" userId="e777667a1319840a" providerId="LiveId" clId="{D50051B6-C847-447F-8CA3-2E1E12D06FE0}" dt="2022-09-12T03:06:14.865" v="3898" actId="478"/>
          <ac:picMkLst>
            <pc:docMk/>
            <pc:sldMk cId="3538215319" sldId="284"/>
            <ac:picMk id="9" creationId="{3F6B05AB-72A6-3686-3D83-38932276EC5A}"/>
          </ac:picMkLst>
        </pc:picChg>
        <pc:picChg chg="add mod">
          <ac:chgData name="Lu Bo" userId="e777667a1319840a" providerId="LiveId" clId="{D50051B6-C847-447F-8CA3-2E1E12D06FE0}" dt="2022-09-13T11:28:04.912" v="6566" actId="1076"/>
          <ac:picMkLst>
            <pc:docMk/>
            <pc:sldMk cId="3538215319" sldId="284"/>
            <ac:picMk id="13" creationId="{A27BA8CD-69BE-76F4-778E-5BBEFC3AA417}"/>
          </ac:picMkLst>
        </pc:picChg>
        <pc:picChg chg="add mod">
          <ac:chgData name="Lu Bo" userId="e777667a1319840a" providerId="LiveId" clId="{D50051B6-C847-447F-8CA3-2E1E12D06FE0}" dt="2022-09-12T06:28:53" v="6034" actId="1035"/>
          <ac:picMkLst>
            <pc:docMk/>
            <pc:sldMk cId="3538215319" sldId="284"/>
            <ac:picMk id="14" creationId="{8D997040-50C9-040B-D3D5-4356D7689F80}"/>
          </ac:picMkLst>
        </pc:picChg>
        <pc:picChg chg="add del">
          <ac:chgData name="Lu Bo" userId="e777667a1319840a" providerId="LiveId" clId="{D50051B6-C847-447F-8CA3-2E1E12D06FE0}" dt="2022-09-12T03:08:36.851" v="3914" actId="22"/>
          <ac:picMkLst>
            <pc:docMk/>
            <pc:sldMk cId="3538215319" sldId="284"/>
            <ac:picMk id="16" creationId="{7E57ABF0-2BCF-7E31-6C7B-D198E12FD147}"/>
          </ac:picMkLst>
        </pc:picChg>
        <pc:picChg chg="add mod">
          <ac:chgData name="Lu Bo" userId="e777667a1319840a" providerId="LiveId" clId="{D50051B6-C847-447F-8CA3-2E1E12D06FE0}" dt="2022-09-12T06:28:53" v="6034" actId="1035"/>
          <ac:picMkLst>
            <pc:docMk/>
            <pc:sldMk cId="3538215319" sldId="284"/>
            <ac:picMk id="18" creationId="{366CD80F-A2F0-A2F6-8F8B-2E69D0BF364F}"/>
          </ac:picMkLst>
        </pc:picChg>
        <pc:picChg chg="add del mod">
          <ac:chgData name="Lu Bo" userId="e777667a1319840a" providerId="LiveId" clId="{D50051B6-C847-447F-8CA3-2E1E12D06FE0}" dt="2022-09-11T08:35:16.378" v="2056" actId="478"/>
          <ac:picMkLst>
            <pc:docMk/>
            <pc:sldMk cId="3538215319" sldId="284"/>
            <ac:picMk id="21" creationId="{A97983AE-B82E-C10F-FDE9-2908F7161D42}"/>
          </ac:picMkLst>
        </pc:picChg>
        <pc:picChg chg="add del mod">
          <ac:chgData name="Lu Bo" userId="e777667a1319840a" providerId="LiveId" clId="{D50051B6-C847-447F-8CA3-2E1E12D06FE0}" dt="2022-09-11T08:37:59.699" v="2095" actId="478"/>
          <ac:picMkLst>
            <pc:docMk/>
            <pc:sldMk cId="3538215319" sldId="284"/>
            <ac:picMk id="28" creationId="{C44ED65C-433B-4641-2E19-B62D5ADCD551}"/>
          </ac:picMkLst>
        </pc:picChg>
        <pc:cxnChg chg="add del">
          <ac:chgData name="Lu Bo" userId="e777667a1319840a" providerId="LiveId" clId="{D50051B6-C847-447F-8CA3-2E1E12D06FE0}" dt="2022-09-12T03:10:06.242" v="3924" actId="11529"/>
          <ac:cxnSpMkLst>
            <pc:docMk/>
            <pc:sldMk cId="3538215319" sldId="284"/>
            <ac:cxnSpMk id="21" creationId="{CEC2C02D-CA3B-EEA1-D4C7-ECFD944573D7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32" creationId="{47A3850F-5F7A-46FD-075D-710552DAC831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33" creationId="{D79D018A-C70B-F330-90D9-260826296C77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36" creationId="{92FB0DEC-6D13-D516-1426-BFC9ECC3B4E6}"/>
          </ac:cxnSpMkLst>
        </pc:cxnChg>
        <pc:cxnChg chg="add mod">
          <ac:chgData name="Lu Bo" userId="e777667a1319840a" providerId="LiveId" clId="{D50051B6-C847-447F-8CA3-2E1E12D06FE0}" dt="2022-09-11T08:47:28.113" v="2280" actId="571"/>
          <ac:cxnSpMkLst>
            <pc:docMk/>
            <pc:sldMk cId="3538215319" sldId="284"/>
            <ac:cxnSpMk id="37" creationId="{703582D0-44A2-DB75-C157-B208ECC9CFE3}"/>
          </ac:cxnSpMkLst>
        </pc:cxnChg>
        <pc:cxnChg chg="add mod">
          <ac:chgData name="Lu Bo" userId="e777667a1319840a" providerId="LiveId" clId="{D50051B6-C847-447F-8CA3-2E1E12D06FE0}" dt="2022-09-11T08:47:28.113" v="2280" actId="571"/>
          <ac:cxnSpMkLst>
            <pc:docMk/>
            <pc:sldMk cId="3538215319" sldId="284"/>
            <ac:cxnSpMk id="38" creationId="{2CE1482D-6C4C-2E9C-901F-6548DFDEB438}"/>
          </ac:cxnSpMkLst>
        </pc:cxnChg>
        <pc:cxnChg chg="add mod">
          <ac:chgData name="Lu Bo" userId="e777667a1319840a" providerId="LiveId" clId="{D50051B6-C847-447F-8CA3-2E1E12D06FE0}" dt="2022-09-11T08:47:27.783" v="2279" actId="571"/>
          <ac:cxnSpMkLst>
            <pc:docMk/>
            <pc:sldMk cId="3538215319" sldId="284"/>
            <ac:cxnSpMk id="39" creationId="{69267970-1A79-CED2-04DA-56D0DA642ED3}"/>
          </ac:cxnSpMkLst>
        </pc:cxnChg>
        <pc:cxnChg chg="add mod">
          <ac:chgData name="Lu Bo" userId="e777667a1319840a" providerId="LiveId" clId="{D50051B6-C847-447F-8CA3-2E1E12D06FE0}" dt="2022-09-11T08:47:27.783" v="2279" actId="571"/>
          <ac:cxnSpMkLst>
            <pc:docMk/>
            <pc:sldMk cId="3538215319" sldId="284"/>
            <ac:cxnSpMk id="40" creationId="{AFD0D458-C6BA-879F-6FD3-D2158FED21AE}"/>
          </ac:cxnSpMkLst>
        </pc:cxnChg>
        <pc:cxnChg chg="add mod">
          <ac:chgData name="Lu Bo" userId="e777667a1319840a" providerId="LiveId" clId="{D50051B6-C847-447F-8CA3-2E1E12D06FE0}" dt="2022-09-11T08:47:27.519" v="2278" actId="571"/>
          <ac:cxnSpMkLst>
            <pc:docMk/>
            <pc:sldMk cId="3538215319" sldId="284"/>
            <ac:cxnSpMk id="41" creationId="{0B44C242-BCEE-27E0-7FCC-C7E211BBA55A}"/>
          </ac:cxnSpMkLst>
        </pc:cxnChg>
        <pc:cxnChg chg="add mod">
          <ac:chgData name="Lu Bo" userId="e777667a1319840a" providerId="LiveId" clId="{D50051B6-C847-447F-8CA3-2E1E12D06FE0}" dt="2022-09-11T08:47:27.519" v="2278" actId="571"/>
          <ac:cxnSpMkLst>
            <pc:docMk/>
            <pc:sldMk cId="3538215319" sldId="284"/>
            <ac:cxnSpMk id="42" creationId="{FBE61F4C-22A1-20D4-011B-18D1758342B6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43" creationId="{D7D04E37-CD1C-2102-A0E5-087C79FD6D88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44" creationId="{DE28FDAD-EC5C-0064-C136-5BD529337EB6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45" creationId="{B34BB015-D1AA-B0C1-7536-3821EAA6ED90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46" creationId="{443F9BC6-A6E3-EBBB-9CD0-6F480A9E9802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47" creationId="{D2730869-2AA1-2446-C35E-BCEB24C3E866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48" creationId="{52823A35-6978-66E8-1559-B5AA670E000A}"/>
          </ac:cxnSpMkLst>
        </pc:cxnChg>
        <pc:cxnChg chg="add mod">
          <ac:chgData name="Lu Bo" userId="e777667a1319840a" providerId="LiveId" clId="{D50051B6-C847-447F-8CA3-2E1E12D06FE0}" dt="2022-09-11T08:48:30.336" v="2295" actId="571"/>
          <ac:cxnSpMkLst>
            <pc:docMk/>
            <pc:sldMk cId="3538215319" sldId="284"/>
            <ac:cxnSpMk id="49" creationId="{187CB331-F98F-E4F3-8028-AD2EBBCD9F2D}"/>
          </ac:cxnSpMkLst>
        </pc:cxnChg>
        <pc:cxnChg chg="add mod">
          <ac:chgData name="Lu Bo" userId="e777667a1319840a" providerId="LiveId" clId="{D50051B6-C847-447F-8CA3-2E1E12D06FE0}" dt="2022-09-11T08:48:30.336" v="2295" actId="571"/>
          <ac:cxnSpMkLst>
            <pc:docMk/>
            <pc:sldMk cId="3538215319" sldId="284"/>
            <ac:cxnSpMk id="50" creationId="{A8C293C2-46EB-DC96-F990-6F362FBB9C6D}"/>
          </ac:cxnSpMkLst>
        </pc:cxnChg>
        <pc:cxnChg chg="add mod">
          <ac:chgData name="Lu Bo" userId="e777667a1319840a" providerId="LiveId" clId="{D50051B6-C847-447F-8CA3-2E1E12D06FE0}" dt="2022-09-11T08:48:30.336" v="2295" actId="571"/>
          <ac:cxnSpMkLst>
            <pc:docMk/>
            <pc:sldMk cId="3538215319" sldId="284"/>
            <ac:cxnSpMk id="51" creationId="{3A7F3461-FF33-72FA-5E88-840AAD7F4AFA}"/>
          </ac:cxnSpMkLst>
        </pc:cxnChg>
        <pc:cxnChg chg="add mod">
          <ac:chgData name="Lu Bo" userId="e777667a1319840a" providerId="LiveId" clId="{D50051B6-C847-447F-8CA3-2E1E12D06FE0}" dt="2022-09-11T08:48:30.336" v="2295" actId="571"/>
          <ac:cxnSpMkLst>
            <pc:docMk/>
            <pc:sldMk cId="3538215319" sldId="284"/>
            <ac:cxnSpMk id="52" creationId="{A6988D13-A721-A6F1-55E9-4C1A46D07258}"/>
          </ac:cxnSpMkLst>
        </pc:cxnChg>
        <pc:cxnChg chg="add mod">
          <ac:chgData name="Lu Bo" userId="e777667a1319840a" providerId="LiveId" clId="{D50051B6-C847-447F-8CA3-2E1E12D06FE0}" dt="2022-09-11T08:48:30.336" v="2295" actId="571"/>
          <ac:cxnSpMkLst>
            <pc:docMk/>
            <pc:sldMk cId="3538215319" sldId="284"/>
            <ac:cxnSpMk id="53" creationId="{88D902FD-0985-A515-4F48-5A7A4167AF60}"/>
          </ac:cxnSpMkLst>
        </pc:cxnChg>
        <pc:cxnChg chg="add mod">
          <ac:chgData name="Lu Bo" userId="e777667a1319840a" providerId="LiveId" clId="{D50051B6-C847-447F-8CA3-2E1E12D06FE0}" dt="2022-09-11T08:48:30.336" v="2295" actId="571"/>
          <ac:cxnSpMkLst>
            <pc:docMk/>
            <pc:sldMk cId="3538215319" sldId="284"/>
            <ac:cxnSpMk id="54" creationId="{27AD7033-30AB-E2D7-E99A-DD667BF8C1D1}"/>
          </ac:cxnSpMkLst>
        </pc:cxnChg>
        <pc:cxnChg chg="add mod">
          <ac:chgData name="Lu Bo" userId="e777667a1319840a" providerId="LiveId" clId="{D50051B6-C847-447F-8CA3-2E1E12D06FE0}" dt="2022-09-11T08:48:30.336" v="2295" actId="571"/>
          <ac:cxnSpMkLst>
            <pc:docMk/>
            <pc:sldMk cId="3538215319" sldId="284"/>
            <ac:cxnSpMk id="55" creationId="{DB3EECF5-50E5-182D-B030-492A1DECF973}"/>
          </ac:cxnSpMkLst>
        </pc:cxnChg>
        <pc:cxnChg chg="add mod">
          <ac:chgData name="Lu Bo" userId="e777667a1319840a" providerId="LiveId" clId="{D50051B6-C847-447F-8CA3-2E1E12D06FE0}" dt="2022-09-11T08:48:30.336" v="2295" actId="571"/>
          <ac:cxnSpMkLst>
            <pc:docMk/>
            <pc:sldMk cId="3538215319" sldId="284"/>
            <ac:cxnSpMk id="56" creationId="{3ABD01C0-128E-7338-63CF-73939107A6E5}"/>
          </ac:cxnSpMkLst>
        </pc:cxnChg>
        <pc:cxnChg chg="add mod or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57" creationId="{E5CBE0C4-AFC5-1205-C8DE-2D52CFEBC1BF}"/>
          </ac:cxnSpMkLst>
        </pc:cxnChg>
        <pc:cxnChg chg="add mod or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58" creationId="{ACE607DC-FBCA-DD30-6B81-AAFF3BC44C9C}"/>
          </ac:cxnSpMkLst>
        </pc:cxnChg>
        <pc:cxnChg chg="add mod or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59" creationId="{42CF5741-567E-F789-DE8E-D49A6473B1F0}"/>
          </ac:cxnSpMkLst>
        </pc:cxnChg>
        <pc:cxnChg chg="add mod or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60" creationId="{363BEEC5-DB9A-DF62-8AE5-CAABE1D02D24}"/>
          </ac:cxnSpMkLst>
        </pc:cxnChg>
        <pc:cxnChg chg="add mod or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61" creationId="{BF687150-9BD4-0B0F-80BE-F67AB7D39020}"/>
          </ac:cxnSpMkLst>
        </pc:cxnChg>
        <pc:cxnChg chg="add mod or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62" creationId="{414620A6-23C5-AFAE-FBFD-35D89E0EA3B8}"/>
          </ac:cxnSpMkLst>
        </pc:cxnChg>
        <pc:cxnChg chg="add mod or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63" creationId="{AC9B8DED-CBF8-870E-1E7C-46120F54FCD3}"/>
          </ac:cxnSpMkLst>
        </pc:cxnChg>
        <pc:cxnChg chg="add mod or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64" creationId="{98699F66-C6F0-1EA5-78EE-C3F209B90E41}"/>
          </ac:cxnSpMkLst>
        </pc:cxnChg>
        <pc:cxnChg chg="add del mod">
          <ac:chgData name="Lu Bo" userId="e777667a1319840a" providerId="LiveId" clId="{D50051B6-C847-447F-8CA3-2E1E12D06FE0}" dt="2022-09-11T09:14:36.132" v="2736" actId="478"/>
          <ac:cxnSpMkLst>
            <pc:docMk/>
            <pc:sldMk cId="3538215319" sldId="284"/>
            <ac:cxnSpMk id="73" creationId="{DA75DE67-8A03-1DE6-E58F-86938B26500F}"/>
          </ac:cxnSpMkLst>
        </pc:cxnChg>
        <pc:cxnChg chg="add del mod">
          <ac:chgData name="Lu Bo" userId="e777667a1319840a" providerId="LiveId" clId="{D50051B6-C847-447F-8CA3-2E1E12D06FE0}" dt="2022-09-11T09:15:31.989" v="2741" actId="11529"/>
          <ac:cxnSpMkLst>
            <pc:docMk/>
            <pc:sldMk cId="3538215319" sldId="284"/>
            <ac:cxnSpMk id="77" creationId="{526223A9-C257-D66D-2AF4-DEA7A4294CFA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81" creationId="{257DF402-9157-5277-1C6D-029F9501E12A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87" creationId="{7EC2CF03-16A1-8D0D-FF57-A534F2FE1892}"/>
          </ac:cxnSpMkLst>
        </pc:cxnChg>
        <pc:cxnChg chg="add mod or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90" creationId="{45BE4DC0-F4D8-7BB1-8E3F-98223F3F2EB4}"/>
          </ac:cxnSpMkLst>
        </pc:cxnChg>
        <pc:cxnChg chg="add mod or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91" creationId="{AE837E08-9201-ACBC-C6EE-7760CA116574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95" creationId="{AB1BA123-8998-3C4C-3133-31EE13A6C9F3}"/>
          </ac:cxnSpMkLst>
        </pc:cxnChg>
        <pc:cxnChg chg="add mod">
          <ac:chgData name="Lu Bo" userId="e777667a1319840a" providerId="LiveId" clId="{D50051B6-C847-447F-8CA3-2E1E12D06FE0}" dt="2022-09-12T06:28:53" v="6034" actId="1035"/>
          <ac:cxnSpMkLst>
            <pc:docMk/>
            <pc:sldMk cId="3538215319" sldId="284"/>
            <ac:cxnSpMk id="97" creationId="{DEFB096D-4E79-3BA5-5CFD-5A4120642E0A}"/>
          </ac:cxnSpMkLst>
        </pc:cxnChg>
        <pc:cxnChg chg="add del mod">
          <ac:chgData name="Lu Bo" userId="e777667a1319840a" providerId="LiveId" clId="{D50051B6-C847-447F-8CA3-2E1E12D06FE0}" dt="2022-09-13T11:26:24.429" v="6554" actId="478"/>
          <ac:cxnSpMkLst>
            <pc:docMk/>
            <pc:sldMk cId="3538215319" sldId="284"/>
            <ac:cxnSpMk id="102" creationId="{3E767D10-A59A-F199-EE83-35313F58FD71}"/>
          </ac:cxnSpMkLst>
        </pc:cxnChg>
        <pc:cxnChg chg="add del mod">
          <ac:chgData name="Lu Bo" userId="e777667a1319840a" providerId="LiveId" clId="{D50051B6-C847-447F-8CA3-2E1E12D06FE0}" dt="2022-09-13T11:26:24.429" v="6554" actId="478"/>
          <ac:cxnSpMkLst>
            <pc:docMk/>
            <pc:sldMk cId="3538215319" sldId="284"/>
            <ac:cxnSpMk id="103" creationId="{EF83D2FB-4BB7-4141-3ADA-F7ECEB74949B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05" creationId="{DFD0D82D-E315-72A5-E8E7-63B6B6D5C2CF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06" creationId="{D6BDD698-2DC9-5970-814B-E809DD4163A6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07" creationId="{7A4BAEDC-24E1-76D3-EE69-4142381D9656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08" creationId="{6B35F3D9-631F-DBFE-094B-80800BBC6BEC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09" creationId="{EBD95A41-2192-2374-A9EF-5ED2A9A8A9D5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10" creationId="{D10ED98A-F0CF-42BB-C430-F50B5BC0ADD8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11" creationId="{79699099-0985-4498-8175-97763585E045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12" creationId="{51D2E98D-BD6C-BCDB-1DE1-626B4AA57D51}"/>
          </ac:cxnSpMkLst>
        </pc:cxnChg>
        <pc:cxnChg chg="add del mod">
          <ac:chgData name="Lu Bo" userId="e777667a1319840a" providerId="LiveId" clId="{D50051B6-C847-447F-8CA3-2E1E12D06FE0}" dt="2022-09-11T09:27:12.814" v="2999" actId="478"/>
          <ac:cxnSpMkLst>
            <pc:docMk/>
            <pc:sldMk cId="3538215319" sldId="284"/>
            <ac:cxnSpMk id="117" creationId="{89697470-BB0E-2DD7-F32A-7744B2FD814C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18" creationId="{78D70B3E-AFBC-5E62-0899-535C10E8FD87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19" creationId="{FD638181-9D67-8723-67C3-86876F7853D4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20" creationId="{8607EA30-3578-EA55-831F-C5B9D18ADECC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21" creationId="{19CEF9AB-9E61-CE3F-2E05-71EEAF48A2B7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22" creationId="{2412BD2E-1523-B740-E8A7-562B2A30EA56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23" creationId="{A9117A24-8DC0-CE4B-B0A2-BD5E84014259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24" creationId="{4398A333-5E47-2A95-E6C3-FCC14AB2B46C}"/>
          </ac:cxnSpMkLst>
        </pc:cxnChg>
        <pc:cxnChg chg="add del mod">
          <ac:chgData name="Lu Bo" userId="e777667a1319840a" providerId="LiveId" clId="{D50051B6-C847-447F-8CA3-2E1E12D06FE0}" dt="2022-09-11T09:26:16.498" v="2976" actId="478"/>
          <ac:cxnSpMkLst>
            <pc:docMk/>
            <pc:sldMk cId="3538215319" sldId="284"/>
            <ac:cxnSpMk id="125" creationId="{4A2A452C-CD54-FC13-0DD4-0C07AF141315}"/>
          </ac:cxnSpMkLst>
        </pc:cxnChg>
        <pc:cxnChg chg="add del mod">
          <ac:chgData name="Lu Bo" userId="e777667a1319840a" providerId="LiveId" clId="{D50051B6-C847-447F-8CA3-2E1E12D06FE0}" dt="2022-09-13T11:26:24.429" v="6554" actId="478"/>
          <ac:cxnSpMkLst>
            <pc:docMk/>
            <pc:sldMk cId="3538215319" sldId="284"/>
            <ac:cxnSpMk id="131" creationId="{5621995F-5DFF-CA27-95D3-E2FE4DC077B2}"/>
          </ac:cxnSpMkLst>
        </pc:cxnChg>
        <pc:cxnChg chg="add del mod">
          <ac:chgData name="Lu Bo" userId="e777667a1319840a" providerId="LiveId" clId="{D50051B6-C847-447F-8CA3-2E1E12D06FE0}" dt="2022-09-13T11:26:24.429" v="6554" actId="478"/>
          <ac:cxnSpMkLst>
            <pc:docMk/>
            <pc:sldMk cId="3538215319" sldId="284"/>
            <ac:cxnSpMk id="132" creationId="{3353FEB6-63F7-D061-0960-B2AF4C0DCD36}"/>
          </ac:cxnSpMkLst>
        </pc:cxnChg>
        <pc:cxnChg chg="add del mod">
          <ac:chgData name="Lu Bo" userId="e777667a1319840a" providerId="LiveId" clId="{D50051B6-C847-447F-8CA3-2E1E12D06FE0}" dt="2022-09-13T11:26:24.429" v="6554" actId="478"/>
          <ac:cxnSpMkLst>
            <pc:docMk/>
            <pc:sldMk cId="3538215319" sldId="284"/>
            <ac:cxnSpMk id="134" creationId="{D3BCF273-A6D4-C6B3-F2C5-D405A80AE9A7}"/>
          </ac:cxnSpMkLst>
        </pc:cxnChg>
        <pc:cxnChg chg="add del mod">
          <ac:chgData name="Lu Bo" userId="e777667a1319840a" providerId="LiveId" clId="{D50051B6-C847-447F-8CA3-2E1E12D06FE0}" dt="2022-09-13T11:26:24.429" v="6554" actId="478"/>
          <ac:cxnSpMkLst>
            <pc:docMk/>
            <pc:sldMk cId="3538215319" sldId="284"/>
            <ac:cxnSpMk id="135" creationId="{9A0E7B64-FD54-E71A-1B9D-7C334FA227CA}"/>
          </ac:cxnSpMkLst>
        </pc:cxnChg>
        <pc:cxnChg chg="add del mod">
          <ac:chgData name="Lu Bo" userId="e777667a1319840a" providerId="LiveId" clId="{D50051B6-C847-447F-8CA3-2E1E12D06FE0}" dt="2022-09-11T09:27:11.691" v="2998" actId="478"/>
          <ac:cxnSpMkLst>
            <pc:docMk/>
            <pc:sldMk cId="3538215319" sldId="284"/>
            <ac:cxnSpMk id="136" creationId="{6A3D0A58-77B5-9853-8839-D58FF6889640}"/>
          </ac:cxnSpMkLst>
        </pc:cxnChg>
        <pc:cxnChg chg="add del mod">
          <ac:chgData name="Lu Bo" userId="e777667a1319840a" providerId="LiveId" clId="{D50051B6-C847-447F-8CA3-2E1E12D06FE0}" dt="2022-09-13T11:26:24.429" v="6554" actId="478"/>
          <ac:cxnSpMkLst>
            <pc:docMk/>
            <pc:sldMk cId="3538215319" sldId="284"/>
            <ac:cxnSpMk id="137" creationId="{D28AC082-3237-516A-701E-A878FB048EED}"/>
          </ac:cxnSpMkLst>
        </pc:cxnChg>
        <pc:cxnChg chg="add del mod">
          <ac:chgData name="Lu Bo" userId="e777667a1319840a" providerId="LiveId" clId="{D50051B6-C847-447F-8CA3-2E1E12D06FE0}" dt="2022-09-11T09:28:31.440" v="3041"/>
          <ac:cxnSpMkLst>
            <pc:docMk/>
            <pc:sldMk cId="3538215319" sldId="284"/>
            <ac:cxnSpMk id="138" creationId="{E37813BC-2134-6F8A-ECE6-4B220F22B1FA}"/>
          </ac:cxnSpMkLst>
        </pc:cxnChg>
      </pc:sldChg>
      <pc:sldChg chg="addSp delSp modSp mod modTransition">
        <pc:chgData name="Lu Bo" userId="e777667a1319840a" providerId="LiveId" clId="{D50051B6-C847-447F-8CA3-2E1E12D06FE0}" dt="2022-09-13T10:59:08.597" v="6302" actId="1076"/>
        <pc:sldMkLst>
          <pc:docMk/>
          <pc:sldMk cId="1507361505" sldId="285"/>
        </pc:sldMkLst>
        <pc:spChg chg="add mod">
          <ac:chgData name="Lu Bo" userId="e777667a1319840a" providerId="LiveId" clId="{D50051B6-C847-447F-8CA3-2E1E12D06FE0}" dt="2022-09-13T10:58:26.603" v="6282" actId="1076"/>
          <ac:spMkLst>
            <pc:docMk/>
            <pc:sldMk cId="1507361505" sldId="285"/>
            <ac:spMk id="3" creationId="{D597679B-F06F-6C10-6F31-BF6235C53DB0}"/>
          </ac:spMkLst>
        </pc:spChg>
        <pc:spChg chg="mod">
          <ac:chgData name="Lu Bo" userId="e777667a1319840a" providerId="LiveId" clId="{D50051B6-C847-447F-8CA3-2E1E12D06FE0}" dt="2022-09-12T04:48:57.348" v="4630" actId="20577"/>
          <ac:spMkLst>
            <pc:docMk/>
            <pc:sldMk cId="1507361505" sldId="285"/>
            <ac:spMk id="4" creationId="{00000000-0000-0000-0000-000000000000}"/>
          </ac:spMkLst>
        </pc:spChg>
        <pc:spChg chg="del mod">
          <ac:chgData name="Lu Bo" userId="e777667a1319840a" providerId="LiveId" clId="{D50051B6-C847-447F-8CA3-2E1E12D06FE0}" dt="2022-09-12T04:24:50.850" v="4103" actId="478"/>
          <ac:spMkLst>
            <pc:docMk/>
            <pc:sldMk cId="1507361505" sldId="285"/>
            <ac:spMk id="5" creationId="{00000000-0000-0000-0000-000000000000}"/>
          </ac:spMkLst>
        </pc:spChg>
        <pc:spChg chg="add del mod">
          <ac:chgData name="Lu Bo" userId="e777667a1319840a" providerId="LiveId" clId="{D50051B6-C847-447F-8CA3-2E1E12D06FE0}" dt="2022-09-13T04:35:45.082" v="6220" actId="478"/>
          <ac:spMkLst>
            <pc:docMk/>
            <pc:sldMk cId="1507361505" sldId="285"/>
            <ac:spMk id="5" creationId="{8680F56F-2346-4B0F-6622-68C3F6976C7C}"/>
          </ac:spMkLst>
        </pc:spChg>
        <pc:spChg chg="mod">
          <ac:chgData name="Lu Bo" userId="e777667a1319840a" providerId="LiveId" clId="{D50051B6-C847-447F-8CA3-2E1E12D06FE0}" dt="2022-09-13T10:58:26.603" v="6282" actId="1076"/>
          <ac:spMkLst>
            <pc:docMk/>
            <pc:sldMk cId="1507361505" sldId="285"/>
            <ac:spMk id="6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7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8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9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10" creationId="{00000000-0000-0000-0000-000000000000}"/>
          </ac:spMkLst>
        </pc:spChg>
        <pc:spChg chg="mod">
          <ac:chgData name="Lu Bo" userId="e777667a1319840a" providerId="LiveId" clId="{D50051B6-C847-447F-8CA3-2E1E12D06FE0}" dt="2022-09-13T04:31:47.416" v="6138" actId="1076"/>
          <ac:spMkLst>
            <pc:docMk/>
            <pc:sldMk cId="1507361505" sldId="285"/>
            <ac:spMk id="11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12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13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14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15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16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17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18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19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20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21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22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23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24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25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26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27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28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29" creationId="{00000000-0000-0000-0000-000000000000}"/>
          </ac:spMkLst>
        </pc:spChg>
        <pc:spChg chg="mod">
          <ac:chgData name="Lu Bo" userId="e777667a1319840a" providerId="LiveId" clId="{D50051B6-C847-447F-8CA3-2E1E12D06FE0}" dt="2022-09-13T04:31:27.234" v="6130" actId="14100"/>
          <ac:spMkLst>
            <pc:docMk/>
            <pc:sldMk cId="1507361505" sldId="285"/>
            <ac:spMk id="30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31" creationId="{00000000-0000-0000-0000-000000000000}"/>
          </ac:spMkLst>
        </pc:spChg>
        <pc:spChg chg="mod">
          <ac:chgData name="Lu Bo" userId="e777667a1319840a" providerId="LiveId" clId="{D50051B6-C847-447F-8CA3-2E1E12D06FE0}" dt="2022-09-13T04:31:53.504" v="6140" actId="20577"/>
          <ac:spMkLst>
            <pc:docMk/>
            <pc:sldMk cId="1507361505" sldId="285"/>
            <ac:spMk id="32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33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34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35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36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37" creationId="{00000000-0000-0000-0000-000000000000}"/>
          </ac:spMkLst>
        </pc:spChg>
        <pc:spChg chg="mod">
          <ac:chgData name="Lu Bo" userId="e777667a1319840a" providerId="LiveId" clId="{D50051B6-C847-447F-8CA3-2E1E12D06FE0}" dt="2022-09-12T04:33:55.867" v="4273" actId="1036"/>
          <ac:spMkLst>
            <pc:docMk/>
            <pc:sldMk cId="1507361505" sldId="285"/>
            <ac:spMk id="38" creationId="{00000000-0000-0000-0000-000000000000}"/>
          </ac:spMkLst>
        </pc:spChg>
        <pc:spChg chg="add mod">
          <ac:chgData name="Lu Bo" userId="e777667a1319840a" providerId="LiveId" clId="{D50051B6-C847-447F-8CA3-2E1E12D06FE0}" dt="2022-09-13T10:58:26.603" v="6282" actId="1076"/>
          <ac:spMkLst>
            <pc:docMk/>
            <pc:sldMk cId="1507361505" sldId="285"/>
            <ac:spMk id="39" creationId="{B3771FB1-A71C-D8BF-5456-BE0F1584205F}"/>
          </ac:spMkLst>
        </pc:spChg>
        <pc:spChg chg="mod">
          <ac:chgData name="Lu Bo" userId="e777667a1319840a" providerId="LiveId" clId="{D50051B6-C847-447F-8CA3-2E1E12D06FE0}" dt="2022-09-11T05:37:14.809" v="909" actId="20577"/>
          <ac:spMkLst>
            <pc:docMk/>
            <pc:sldMk cId="1507361505" sldId="285"/>
            <ac:spMk id="40" creationId="{00000000-0000-0000-0000-000000000000}"/>
          </ac:spMkLst>
        </pc:spChg>
        <pc:spChg chg="add mod">
          <ac:chgData name="Lu Bo" userId="e777667a1319840a" providerId="LiveId" clId="{D50051B6-C847-447F-8CA3-2E1E12D06FE0}" dt="2022-09-13T04:36:06.548" v="6227" actId="20577"/>
          <ac:spMkLst>
            <pc:docMk/>
            <pc:sldMk cId="1507361505" sldId="285"/>
            <ac:spMk id="41" creationId="{C16B5C1A-E58E-3A36-373D-0E94B196113A}"/>
          </ac:spMkLst>
        </pc:spChg>
        <pc:spChg chg="add del mod">
          <ac:chgData name="Lu Bo" userId="e777667a1319840a" providerId="LiveId" clId="{D50051B6-C847-447F-8CA3-2E1E12D06FE0}" dt="2022-09-13T02:37:30.068" v="6103"/>
          <ac:spMkLst>
            <pc:docMk/>
            <pc:sldMk cId="1507361505" sldId="285"/>
            <ac:spMk id="41" creationId="{F82312A8-8CAB-AABF-9C27-301A7CEE3752}"/>
          </ac:spMkLst>
        </pc:spChg>
        <pc:spChg chg="add mod">
          <ac:chgData name="Lu Bo" userId="e777667a1319840a" providerId="LiveId" clId="{D50051B6-C847-447F-8CA3-2E1E12D06FE0}" dt="2022-09-13T10:58:26.603" v="6282" actId="1076"/>
          <ac:spMkLst>
            <pc:docMk/>
            <pc:sldMk cId="1507361505" sldId="285"/>
            <ac:spMk id="43" creationId="{1067A967-94DC-6EAC-E20D-612D1B3AA905}"/>
          </ac:spMkLst>
        </pc:spChg>
        <pc:spChg chg="add mod">
          <ac:chgData name="Lu Bo" userId="e777667a1319840a" providerId="LiveId" clId="{D50051B6-C847-447F-8CA3-2E1E12D06FE0}" dt="2022-09-12T04:32:14.164" v="4249" actId="1076"/>
          <ac:spMkLst>
            <pc:docMk/>
            <pc:sldMk cId="1507361505" sldId="285"/>
            <ac:spMk id="44" creationId="{A2889A57-25F0-1FAA-255E-B7AC9ABB44F4}"/>
          </ac:spMkLst>
        </pc:spChg>
        <pc:spChg chg="add del">
          <ac:chgData name="Lu Bo" userId="e777667a1319840a" providerId="LiveId" clId="{D50051B6-C847-447F-8CA3-2E1E12D06FE0}" dt="2022-09-12T04:47:12.370" v="4547"/>
          <ac:spMkLst>
            <pc:docMk/>
            <pc:sldMk cId="1507361505" sldId="285"/>
            <ac:spMk id="45" creationId="{9C9BF89D-6E75-3CF2-D7B3-D9ED0142BE46}"/>
          </ac:spMkLst>
        </pc:spChg>
        <pc:spChg chg="add mod">
          <ac:chgData name="Lu Bo" userId="e777667a1319840a" providerId="LiveId" clId="{D50051B6-C847-447F-8CA3-2E1E12D06FE0}" dt="2022-09-13T10:59:08.597" v="6302" actId="1076"/>
          <ac:spMkLst>
            <pc:docMk/>
            <pc:sldMk cId="1507361505" sldId="285"/>
            <ac:spMk id="46" creationId="{5A13BEAB-C315-5DEE-ADA3-9F836A9868F1}"/>
          </ac:spMkLst>
        </pc:spChg>
        <pc:picChg chg="add mod modCrop">
          <ac:chgData name="Lu Bo" userId="e777667a1319840a" providerId="LiveId" clId="{D50051B6-C847-447F-8CA3-2E1E12D06FE0}" dt="2022-09-12T04:32:24.191" v="4255" actId="1036"/>
          <ac:picMkLst>
            <pc:docMk/>
            <pc:sldMk cId="1507361505" sldId="285"/>
            <ac:picMk id="42" creationId="{F0B62708-4132-36A9-EAE2-A14E2E84B5C4}"/>
          </ac:picMkLst>
        </pc:picChg>
        <pc:cxnChg chg="add mod">
          <ac:chgData name="Lu Bo" userId="e777667a1319840a" providerId="LiveId" clId="{D50051B6-C847-447F-8CA3-2E1E12D06FE0}" dt="2022-09-13T10:59:04.443" v="6301" actId="1076"/>
          <ac:cxnSpMkLst>
            <pc:docMk/>
            <pc:sldMk cId="1507361505" sldId="285"/>
            <ac:cxnSpMk id="45" creationId="{7A63DBB5-A2BB-3D3C-410B-FCF4EA731E5A}"/>
          </ac:cxnSpMkLst>
        </pc:cxnChg>
      </pc:sldChg>
      <pc:sldChg chg="addSp delSp modSp add mod modTransition">
        <pc:chgData name="Lu Bo" userId="e777667a1319840a" providerId="LiveId" clId="{D50051B6-C847-447F-8CA3-2E1E12D06FE0}" dt="2022-09-13T09:49:37.750" v="6268"/>
        <pc:sldMkLst>
          <pc:docMk/>
          <pc:sldMk cId="2666904529" sldId="286"/>
        </pc:sldMkLst>
        <pc:spChg chg="mod">
          <ac:chgData name="Lu Bo" userId="e777667a1319840a" providerId="LiveId" clId="{D50051B6-C847-447F-8CA3-2E1E12D06FE0}" dt="2022-09-11T06:49:07.664" v="1157" actId="20577"/>
          <ac:spMkLst>
            <pc:docMk/>
            <pc:sldMk cId="2666904529" sldId="286"/>
            <ac:spMk id="4" creationId="{00000000-0000-0000-0000-000000000000}"/>
          </ac:spMkLst>
        </pc:spChg>
        <pc:spChg chg="del">
          <ac:chgData name="Lu Bo" userId="e777667a1319840a" providerId="LiveId" clId="{D50051B6-C847-447F-8CA3-2E1E12D06FE0}" dt="2022-09-11T01:20:41.172" v="90" actId="478"/>
          <ac:spMkLst>
            <pc:docMk/>
            <pc:sldMk cId="2666904529" sldId="286"/>
            <ac:spMk id="5" creationId="{00000000-0000-0000-0000-000000000000}"/>
          </ac:spMkLst>
        </pc:spChg>
        <pc:spChg chg="del">
          <ac:chgData name="Lu Bo" userId="e777667a1319840a" providerId="LiveId" clId="{D50051B6-C847-447F-8CA3-2E1E12D06FE0}" dt="2022-09-11T01:20:46.293" v="91" actId="478"/>
          <ac:spMkLst>
            <pc:docMk/>
            <pc:sldMk cId="2666904529" sldId="286"/>
            <ac:spMk id="6" creationId="{00000000-0000-0000-0000-000000000000}"/>
          </ac:spMkLst>
        </pc:spChg>
        <pc:spChg chg="del">
          <ac:chgData name="Lu Bo" userId="e777667a1319840a" providerId="LiveId" clId="{D50051B6-C847-447F-8CA3-2E1E12D06FE0}" dt="2022-09-11T01:20:49.009" v="92" actId="478"/>
          <ac:spMkLst>
            <pc:docMk/>
            <pc:sldMk cId="2666904529" sldId="286"/>
            <ac:spMk id="8" creationId="{00000000-0000-0000-0000-000000000000}"/>
          </ac:spMkLst>
        </pc:spChg>
        <pc:spChg chg="del">
          <ac:chgData name="Lu Bo" userId="e777667a1319840a" providerId="LiveId" clId="{D50051B6-C847-447F-8CA3-2E1E12D06FE0}" dt="2022-09-11T01:20:51.022" v="94" actId="478"/>
          <ac:spMkLst>
            <pc:docMk/>
            <pc:sldMk cId="2666904529" sldId="286"/>
            <ac:spMk id="9" creationId="{00000000-0000-0000-0000-000000000000}"/>
          </ac:spMkLst>
        </pc:spChg>
        <pc:spChg chg="del">
          <ac:chgData name="Lu Bo" userId="e777667a1319840a" providerId="LiveId" clId="{D50051B6-C847-447F-8CA3-2E1E12D06FE0}" dt="2022-09-11T01:20:50.055" v="93" actId="478"/>
          <ac:spMkLst>
            <pc:docMk/>
            <pc:sldMk cId="2666904529" sldId="286"/>
            <ac:spMk id="11" creationId="{00000000-0000-0000-0000-000000000000}"/>
          </ac:spMkLst>
        </pc:spChg>
        <pc:spChg chg="del">
          <ac:chgData name="Lu Bo" userId="e777667a1319840a" providerId="LiveId" clId="{D50051B6-C847-447F-8CA3-2E1E12D06FE0}" dt="2022-09-11T01:20:54.443" v="95" actId="478"/>
          <ac:spMkLst>
            <pc:docMk/>
            <pc:sldMk cId="2666904529" sldId="286"/>
            <ac:spMk id="12" creationId="{00000000-0000-0000-0000-000000000000}"/>
          </ac:spMkLst>
        </pc:spChg>
        <pc:spChg chg="mod">
          <ac:chgData name="Lu Bo" userId="e777667a1319840a" providerId="LiveId" clId="{D50051B6-C847-447F-8CA3-2E1E12D06FE0}" dt="2022-09-11T03:08:51.963" v="446" actId="2711"/>
          <ac:spMkLst>
            <pc:docMk/>
            <pc:sldMk cId="2666904529" sldId="286"/>
            <ac:spMk id="13" creationId="{00000000-0000-0000-0000-000000000000}"/>
          </ac:spMkLst>
        </pc:spChg>
        <pc:spChg chg="mod">
          <ac:chgData name="Lu Bo" userId="e777667a1319840a" providerId="LiveId" clId="{D50051B6-C847-447F-8CA3-2E1E12D06FE0}" dt="2022-09-11T03:08:51.963" v="446" actId="2711"/>
          <ac:spMkLst>
            <pc:docMk/>
            <pc:sldMk cId="2666904529" sldId="286"/>
            <ac:spMk id="14" creationId="{00000000-0000-0000-0000-000000000000}"/>
          </ac:spMkLst>
        </pc:spChg>
        <pc:spChg chg="del">
          <ac:chgData name="Lu Bo" userId="e777667a1319840a" providerId="LiveId" clId="{D50051B6-C847-447F-8CA3-2E1E12D06FE0}" dt="2022-09-11T01:28:45.601" v="141" actId="478"/>
          <ac:spMkLst>
            <pc:docMk/>
            <pc:sldMk cId="2666904529" sldId="286"/>
            <ac:spMk id="16" creationId="{00000000-0000-0000-0000-000000000000}"/>
          </ac:spMkLst>
        </pc:spChg>
        <pc:spChg chg="del">
          <ac:chgData name="Lu Bo" userId="e777667a1319840a" providerId="LiveId" clId="{D50051B6-C847-447F-8CA3-2E1E12D06FE0}" dt="2022-09-11T01:20:57.036" v="96" actId="478"/>
          <ac:spMkLst>
            <pc:docMk/>
            <pc:sldMk cId="2666904529" sldId="286"/>
            <ac:spMk id="18" creationId="{00000000-0000-0000-0000-000000000000}"/>
          </ac:spMkLst>
        </pc:spChg>
        <pc:spChg chg="mod">
          <ac:chgData name="Lu Bo" userId="e777667a1319840a" providerId="LiveId" clId="{D50051B6-C847-447F-8CA3-2E1E12D06FE0}" dt="2022-09-11T05:37:43.730" v="935" actId="6549"/>
          <ac:spMkLst>
            <pc:docMk/>
            <pc:sldMk cId="2666904529" sldId="286"/>
            <ac:spMk id="19" creationId="{00000000-0000-0000-0000-000000000000}"/>
          </ac:spMkLst>
        </pc:spChg>
        <pc:spChg chg="add del mod">
          <ac:chgData name="Lu Bo" userId="e777667a1319840a" providerId="LiveId" clId="{D50051B6-C847-447F-8CA3-2E1E12D06FE0}" dt="2022-09-11T01:38:51.525" v="180"/>
          <ac:spMkLst>
            <pc:docMk/>
            <pc:sldMk cId="2666904529" sldId="286"/>
            <ac:spMk id="27" creationId="{D67551AC-9895-4E71-FFD8-F54F4E80574D}"/>
          </ac:spMkLst>
        </pc:spChg>
        <pc:spChg chg="add del mod">
          <ac:chgData name="Lu Bo" userId="e777667a1319840a" providerId="LiveId" clId="{D50051B6-C847-447F-8CA3-2E1E12D06FE0}" dt="2022-09-11T01:38:51.525" v="180"/>
          <ac:spMkLst>
            <pc:docMk/>
            <pc:sldMk cId="2666904529" sldId="286"/>
            <ac:spMk id="28" creationId="{725726F2-B768-3CB7-9748-DBBC547071CC}"/>
          </ac:spMkLst>
        </pc:spChg>
        <pc:spChg chg="add del mod">
          <ac:chgData name="Lu Bo" userId="e777667a1319840a" providerId="LiveId" clId="{D50051B6-C847-447F-8CA3-2E1E12D06FE0}" dt="2022-09-11T01:38:59.788" v="186"/>
          <ac:spMkLst>
            <pc:docMk/>
            <pc:sldMk cId="2666904529" sldId="286"/>
            <ac:spMk id="30" creationId="{36233EE7-A41F-7C07-C1AD-7863A7737482}"/>
          </ac:spMkLst>
        </pc:spChg>
        <pc:spChg chg="add del mod">
          <ac:chgData name="Lu Bo" userId="e777667a1319840a" providerId="LiveId" clId="{D50051B6-C847-447F-8CA3-2E1E12D06FE0}" dt="2022-09-11T01:38:59.788" v="186"/>
          <ac:spMkLst>
            <pc:docMk/>
            <pc:sldMk cId="2666904529" sldId="286"/>
            <ac:spMk id="31" creationId="{15112443-45B8-EC32-667D-9A68EAA66618}"/>
          </ac:spMkLst>
        </pc:spChg>
        <pc:spChg chg="add mod">
          <ac:chgData name="Lu Bo" userId="e777667a1319840a" providerId="LiveId" clId="{D50051B6-C847-447F-8CA3-2E1E12D06FE0}" dt="2022-09-11T03:08:51.963" v="446" actId="2711"/>
          <ac:spMkLst>
            <pc:docMk/>
            <pc:sldMk cId="2666904529" sldId="286"/>
            <ac:spMk id="33" creationId="{77995399-DE3D-92A9-9207-9DAA298C9F14}"/>
          </ac:spMkLst>
        </pc:spChg>
        <pc:spChg chg="add mod">
          <ac:chgData name="Lu Bo" userId="e777667a1319840a" providerId="LiveId" clId="{D50051B6-C847-447F-8CA3-2E1E12D06FE0}" dt="2022-09-11T03:08:51.963" v="446" actId="2711"/>
          <ac:spMkLst>
            <pc:docMk/>
            <pc:sldMk cId="2666904529" sldId="286"/>
            <ac:spMk id="34" creationId="{5DE804ED-3F85-CD27-B1EC-4641B909E214}"/>
          </ac:spMkLst>
        </pc:spChg>
        <pc:spChg chg="add del mod">
          <ac:chgData name="Lu Bo" userId="e777667a1319840a" providerId="LiveId" clId="{D50051B6-C847-447F-8CA3-2E1E12D06FE0}" dt="2022-09-11T03:01:49.701" v="360" actId="478"/>
          <ac:spMkLst>
            <pc:docMk/>
            <pc:sldMk cId="2666904529" sldId="286"/>
            <ac:spMk id="40" creationId="{8D4AC992-F5EF-0647-14DC-FE4068109682}"/>
          </ac:spMkLst>
        </pc:spChg>
        <pc:spChg chg="add del mod">
          <ac:chgData name="Lu Bo" userId="e777667a1319840a" providerId="LiveId" clId="{D50051B6-C847-447F-8CA3-2E1E12D06FE0}" dt="2022-09-11T03:04:35.963" v="375"/>
          <ac:spMkLst>
            <pc:docMk/>
            <pc:sldMk cId="2666904529" sldId="286"/>
            <ac:spMk id="45" creationId="{EE13CC0F-D333-DC2E-B4EF-16078CBD4B8B}"/>
          </ac:spMkLst>
        </pc:spChg>
        <pc:spChg chg="add del mod">
          <ac:chgData name="Lu Bo" userId="e777667a1319840a" providerId="LiveId" clId="{D50051B6-C847-447F-8CA3-2E1E12D06FE0}" dt="2022-09-11T03:05:08.497" v="382" actId="478"/>
          <ac:spMkLst>
            <pc:docMk/>
            <pc:sldMk cId="2666904529" sldId="286"/>
            <ac:spMk id="46" creationId="{A6FC9C6C-1503-BEB5-7C53-4098C7263F59}"/>
          </ac:spMkLst>
        </pc:spChg>
        <pc:spChg chg="add del mod">
          <ac:chgData name="Lu Bo" userId="e777667a1319840a" providerId="LiveId" clId="{D50051B6-C847-447F-8CA3-2E1E12D06FE0}" dt="2022-09-11T06:51:16.902" v="1180" actId="478"/>
          <ac:spMkLst>
            <pc:docMk/>
            <pc:sldMk cId="2666904529" sldId="286"/>
            <ac:spMk id="47" creationId="{5B5D1186-32A1-20E5-FF5E-0A19381815A5}"/>
          </ac:spMkLst>
        </pc:spChg>
        <pc:spChg chg="add del mod">
          <ac:chgData name="Lu Bo" userId="e777667a1319840a" providerId="LiveId" clId="{D50051B6-C847-447F-8CA3-2E1E12D06FE0}" dt="2022-09-11T05:37:13.049" v="902"/>
          <ac:spMkLst>
            <pc:docMk/>
            <pc:sldMk cId="2666904529" sldId="286"/>
            <ac:spMk id="48" creationId="{86D7A6FC-B001-2C5C-614B-0EB33F422424}"/>
          </ac:spMkLst>
        </pc:spChg>
        <pc:spChg chg="add del mod">
          <ac:chgData name="Lu Bo" userId="e777667a1319840a" providerId="LiveId" clId="{D50051B6-C847-447F-8CA3-2E1E12D06FE0}" dt="2022-09-11T05:37:29.188" v="919"/>
          <ac:spMkLst>
            <pc:docMk/>
            <pc:sldMk cId="2666904529" sldId="286"/>
            <ac:spMk id="49" creationId="{CC22F822-5555-A638-BD2F-A1A42FDCE915}"/>
          </ac:spMkLst>
        </pc:spChg>
        <pc:graphicFrameChg chg="mod modGraphic">
          <ac:chgData name="Lu Bo" userId="e777667a1319840a" providerId="LiveId" clId="{D50051B6-C847-447F-8CA3-2E1E12D06FE0}" dt="2022-09-11T06:59:48.619" v="1331" actId="403"/>
          <ac:graphicFrameMkLst>
            <pc:docMk/>
            <pc:sldMk cId="2666904529" sldId="286"/>
            <ac:graphicFrameMk id="15" creationId="{00000000-0000-0000-0000-000000000000}"/>
          </ac:graphicFrameMkLst>
        </pc:graphicFrameChg>
        <pc:graphicFrameChg chg="del">
          <ac:chgData name="Lu Bo" userId="e777667a1319840a" providerId="LiveId" clId="{D50051B6-C847-447F-8CA3-2E1E12D06FE0}" dt="2022-09-11T01:28:45.601" v="141" actId="478"/>
          <ac:graphicFrameMkLst>
            <pc:docMk/>
            <pc:sldMk cId="2666904529" sldId="286"/>
            <ac:graphicFrameMk id="17" creationId="{00000000-0000-0000-0000-000000000000}"/>
          </ac:graphicFrameMkLst>
        </pc:graphicFrameChg>
        <pc:graphicFrameChg chg="add del mod">
          <ac:chgData name="Lu Bo" userId="e777667a1319840a" providerId="LiveId" clId="{D50051B6-C847-447F-8CA3-2E1E12D06FE0}" dt="2022-09-11T01:38:51.525" v="180"/>
          <ac:graphicFrameMkLst>
            <pc:docMk/>
            <pc:sldMk cId="2666904529" sldId="286"/>
            <ac:graphicFrameMk id="29" creationId="{8C578961-2089-C752-700D-5794351F6942}"/>
          </ac:graphicFrameMkLst>
        </pc:graphicFrameChg>
        <pc:graphicFrameChg chg="add del mod">
          <ac:chgData name="Lu Bo" userId="e777667a1319840a" providerId="LiveId" clId="{D50051B6-C847-447F-8CA3-2E1E12D06FE0}" dt="2022-09-11T01:38:59.788" v="186"/>
          <ac:graphicFrameMkLst>
            <pc:docMk/>
            <pc:sldMk cId="2666904529" sldId="286"/>
            <ac:graphicFrameMk id="32" creationId="{9B7453BF-B0E0-1CD6-B485-120432ADA094}"/>
          </ac:graphicFrameMkLst>
        </pc:graphicFrameChg>
        <pc:graphicFrameChg chg="add mod modGraphic">
          <ac:chgData name="Lu Bo" userId="e777667a1319840a" providerId="LiveId" clId="{D50051B6-C847-447F-8CA3-2E1E12D06FE0}" dt="2022-09-13T04:13:52.098" v="6116" actId="20577"/>
          <ac:graphicFrameMkLst>
            <pc:docMk/>
            <pc:sldMk cId="2666904529" sldId="286"/>
            <ac:graphicFrameMk id="35" creationId="{3A921991-CB18-DD32-74AD-58A2192E0006}"/>
          </ac:graphicFrameMkLst>
        </pc:graphicFrameChg>
        <pc:picChg chg="add mod">
          <ac:chgData name="Lu Bo" userId="e777667a1319840a" providerId="LiveId" clId="{D50051B6-C847-447F-8CA3-2E1E12D06FE0}" dt="2022-09-11T01:37:51.576" v="165" actId="1076"/>
          <ac:picMkLst>
            <pc:docMk/>
            <pc:sldMk cId="2666904529" sldId="286"/>
            <ac:picMk id="7" creationId="{E924D3F3-F02A-746C-3B20-89016873B095}"/>
          </ac:picMkLst>
        </pc:picChg>
        <pc:picChg chg="add del mod">
          <ac:chgData name="Lu Bo" userId="e777667a1319840a" providerId="LiveId" clId="{D50051B6-C847-447F-8CA3-2E1E12D06FE0}" dt="2022-09-11T01:36:44.460" v="146" actId="478"/>
          <ac:picMkLst>
            <pc:docMk/>
            <pc:sldMk cId="2666904529" sldId="286"/>
            <ac:picMk id="21" creationId="{6A4DCFBD-0A54-9CD9-7B68-32F90C334F86}"/>
          </ac:picMkLst>
        </pc:picChg>
        <pc:picChg chg="add del mod">
          <ac:chgData name="Lu Bo" userId="e777667a1319840a" providerId="LiveId" clId="{D50051B6-C847-447F-8CA3-2E1E12D06FE0}" dt="2022-09-11T03:01:49.701" v="360" actId="478"/>
          <ac:picMkLst>
            <pc:docMk/>
            <pc:sldMk cId="2666904529" sldId="286"/>
            <ac:picMk id="23" creationId="{F3300EA4-FCCB-FEA3-1E76-ABEA02E65DFD}"/>
          </ac:picMkLst>
        </pc:picChg>
        <pc:picChg chg="add del mod">
          <ac:chgData name="Lu Bo" userId="e777667a1319840a" providerId="LiveId" clId="{D50051B6-C847-447F-8CA3-2E1E12D06FE0}" dt="2022-09-11T03:01:49.701" v="360" actId="478"/>
          <ac:picMkLst>
            <pc:docMk/>
            <pc:sldMk cId="2666904529" sldId="286"/>
            <ac:picMk id="42" creationId="{FA36073D-D6C4-344E-11EC-DE305C98527B}"/>
          </ac:picMkLst>
        </pc:picChg>
        <pc:picChg chg="add del mod">
          <ac:chgData name="Lu Bo" userId="e777667a1319840a" providerId="LiveId" clId="{D50051B6-C847-447F-8CA3-2E1E12D06FE0}" dt="2022-09-11T06:40:56.840" v="959" actId="478"/>
          <ac:picMkLst>
            <pc:docMk/>
            <pc:sldMk cId="2666904529" sldId="286"/>
            <ac:picMk id="44" creationId="{CD2964E1-602C-88F1-ECE5-1046B8EA77F2}"/>
          </ac:picMkLst>
        </pc:picChg>
        <pc:cxnChg chg="add del mod">
          <ac:chgData name="Lu Bo" userId="e777667a1319840a" providerId="LiveId" clId="{D50051B6-C847-447F-8CA3-2E1E12D06FE0}" dt="2022-09-11T01:53:17.600" v="334" actId="478"/>
          <ac:cxnSpMkLst>
            <pc:docMk/>
            <pc:sldMk cId="2666904529" sldId="286"/>
            <ac:cxnSpMk id="25" creationId="{670609A8-313A-1C4A-0665-0E56F09CAD40}"/>
          </ac:cxnSpMkLst>
        </pc:cxnChg>
        <pc:cxnChg chg="add del mod">
          <ac:chgData name="Lu Bo" userId="e777667a1319840a" providerId="LiveId" clId="{D50051B6-C847-447F-8CA3-2E1E12D06FE0}" dt="2022-09-11T01:53:18.933" v="335" actId="478"/>
          <ac:cxnSpMkLst>
            <pc:docMk/>
            <pc:sldMk cId="2666904529" sldId="286"/>
            <ac:cxnSpMk id="26" creationId="{3850B17F-8DA4-EA8B-9817-7B5A1DDA20A2}"/>
          </ac:cxnSpMkLst>
        </pc:cxnChg>
        <pc:cxnChg chg="add del mod">
          <ac:chgData name="Lu Bo" userId="e777667a1319840a" providerId="LiveId" clId="{D50051B6-C847-447F-8CA3-2E1E12D06FE0}" dt="2022-09-11T02:00:30.817" v="347" actId="478"/>
          <ac:cxnSpMkLst>
            <pc:docMk/>
            <pc:sldMk cId="2666904529" sldId="286"/>
            <ac:cxnSpMk id="36" creationId="{E48A597C-5DA2-8631-D434-75BAE1EEFA67}"/>
          </ac:cxnSpMkLst>
        </pc:cxnChg>
        <pc:cxnChg chg="add del mod">
          <ac:chgData name="Lu Bo" userId="e777667a1319840a" providerId="LiveId" clId="{D50051B6-C847-447F-8CA3-2E1E12D06FE0}" dt="2022-09-11T02:00:29.084" v="346" actId="478"/>
          <ac:cxnSpMkLst>
            <pc:docMk/>
            <pc:sldMk cId="2666904529" sldId="286"/>
            <ac:cxnSpMk id="37" creationId="{46222B61-3F87-8893-BEDC-13816A28C172}"/>
          </ac:cxnSpMkLst>
        </pc:cxnChg>
        <pc:cxnChg chg="add del mod">
          <ac:chgData name="Lu Bo" userId="e777667a1319840a" providerId="LiveId" clId="{D50051B6-C847-447F-8CA3-2E1E12D06FE0}" dt="2022-09-11T02:35:26.272" v="351" actId="478"/>
          <ac:cxnSpMkLst>
            <pc:docMk/>
            <pc:sldMk cId="2666904529" sldId="286"/>
            <ac:cxnSpMk id="38" creationId="{640B184C-DE5A-724F-E6BB-59FBA69E5FAF}"/>
          </ac:cxnSpMkLst>
        </pc:cxnChg>
        <pc:cxnChg chg="add del mod">
          <ac:chgData name="Lu Bo" userId="e777667a1319840a" providerId="LiveId" clId="{D50051B6-C847-447F-8CA3-2E1E12D06FE0}" dt="2022-09-11T02:00:31.943" v="348" actId="478"/>
          <ac:cxnSpMkLst>
            <pc:docMk/>
            <pc:sldMk cId="2666904529" sldId="286"/>
            <ac:cxnSpMk id="39" creationId="{C6D05103-021D-761F-5F24-838EDB2128A3}"/>
          </ac:cxnSpMkLst>
        </pc:cxnChg>
      </pc:sldChg>
      <pc:sldChg chg="addSp delSp modSp add mod modTransition">
        <pc:chgData name="Lu Bo" userId="e777667a1319840a" providerId="LiveId" clId="{D50051B6-C847-447F-8CA3-2E1E12D06FE0}" dt="2022-09-13T09:49:38.376" v="6269"/>
        <pc:sldMkLst>
          <pc:docMk/>
          <pc:sldMk cId="1683106942" sldId="287"/>
        </pc:sldMkLst>
        <pc:spChg chg="add del mod">
          <ac:chgData name="Lu Bo" userId="e777667a1319840a" providerId="LiveId" clId="{D50051B6-C847-447F-8CA3-2E1E12D06FE0}" dt="2022-09-13T01:38:18.223" v="6052"/>
          <ac:spMkLst>
            <pc:docMk/>
            <pc:sldMk cId="1683106942" sldId="287"/>
            <ac:spMk id="3" creationId="{908D48D7-B952-9B83-EDE5-CF8CCE2E6CAD}"/>
          </ac:spMkLst>
        </pc:spChg>
        <pc:spChg chg="mod">
          <ac:chgData name="Lu Bo" userId="e777667a1319840a" providerId="LiveId" clId="{D50051B6-C847-447F-8CA3-2E1E12D06FE0}" dt="2022-09-11T06:49:12.808" v="1160" actId="20577"/>
          <ac:spMkLst>
            <pc:docMk/>
            <pc:sldMk cId="1683106942" sldId="287"/>
            <ac:spMk id="4" creationId="{00000000-0000-0000-0000-000000000000}"/>
          </ac:spMkLst>
        </pc:spChg>
        <pc:spChg chg="mod">
          <ac:chgData name="Lu Bo" userId="e777667a1319840a" providerId="LiveId" clId="{D50051B6-C847-447F-8CA3-2E1E12D06FE0}" dt="2022-09-11T03:17:16.264" v="540" actId="1076"/>
          <ac:spMkLst>
            <pc:docMk/>
            <pc:sldMk cId="1683106942" sldId="287"/>
            <ac:spMk id="10" creationId="{00000000-0000-0000-0000-000000000000}"/>
          </ac:spMkLst>
        </pc:spChg>
        <pc:spChg chg="add del">
          <ac:chgData name="Lu Bo" userId="e777667a1319840a" providerId="LiveId" clId="{D50051B6-C847-447F-8CA3-2E1E12D06FE0}" dt="2022-09-11T03:08:00.695" v="422" actId="478"/>
          <ac:spMkLst>
            <pc:docMk/>
            <pc:sldMk cId="1683106942" sldId="287"/>
            <ac:spMk id="13" creationId="{00000000-0000-0000-0000-000000000000}"/>
          </ac:spMkLst>
        </pc:spChg>
        <pc:spChg chg="add del">
          <ac:chgData name="Lu Bo" userId="e777667a1319840a" providerId="LiveId" clId="{D50051B6-C847-447F-8CA3-2E1E12D06FE0}" dt="2022-09-11T03:08:00.695" v="422" actId="478"/>
          <ac:spMkLst>
            <pc:docMk/>
            <pc:sldMk cId="1683106942" sldId="287"/>
            <ac:spMk id="14" creationId="{00000000-0000-0000-0000-000000000000}"/>
          </ac:spMkLst>
        </pc:spChg>
        <pc:spChg chg="mod">
          <ac:chgData name="Lu Bo" userId="e777667a1319840a" providerId="LiveId" clId="{D50051B6-C847-447F-8CA3-2E1E12D06FE0}" dt="2022-09-11T05:37:15.678" v="913" actId="20577"/>
          <ac:spMkLst>
            <pc:docMk/>
            <pc:sldMk cId="1683106942" sldId="287"/>
            <ac:spMk id="19" creationId="{00000000-0000-0000-0000-000000000000}"/>
          </ac:spMkLst>
        </pc:spChg>
        <pc:spChg chg="add mod">
          <ac:chgData name="Lu Bo" userId="e777667a1319840a" providerId="LiveId" clId="{D50051B6-C847-447F-8CA3-2E1E12D06FE0}" dt="2022-09-11T07:00:17.229" v="1336" actId="404"/>
          <ac:spMkLst>
            <pc:docMk/>
            <pc:sldMk cId="1683106942" sldId="287"/>
            <ac:spMk id="29" creationId="{03D113D6-B2E8-DF9D-6716-FB3CD9B3A144}"/>
          </ac:spMkLst>
        </pc:spChg>
        <pc:spChg chg="add del">
          <ac:chgData name="Lu Bo" userId="e777667a1319840a" providerId="LiveId" clId="{D50051B6-C847-447F-8CA3-2E1E12D06FE0}" dt="2022-09-11T03:08:00.695" v="422" actId="478"/>
          <ac:spMkLst>
            <pc:docMk/>
            <pc:sldMk cId="1683106942" sldId="287"/>
            <ac:spMk id="33" creationId="{77995399-DE3D-92A9-9207-9DAA298C9F14}"/>
          </ac:spMkLst>
        </pc:spChg>
        <pc:spChg chg="add del">
          <ac:chgData name="Lu Bo" userId="e777667a1319840a" providerId="LiveId" clId="{D50051B6-C847-447F-8CA3-2E1E12D06FE0}" dt="2022-09-11T03:08:00.695" v="422" actId="478"/>
          <ac:spMkLst>
            <pc:docMk/>
            <pc:sldMk cId="1683106942" sldId="287"/>
            <ac:spMk id="34" creationId="{5DE804ED-3F85-CD27-B1EC-4641B909E214}"/>
          </ac:spMkLst>
        </pc:spChg>
        <pc:spChg chg="add del mod">
          <ac:chgData name="Lu Bo" userId="e777667a1319840a" providerId="LiveId" clId="{D50051B6-C847-447F-8CA3-2E1E12D06FE0}" dt="2022-09-11T03:13:31.991" v="496" actId="478"/>
          <ac:spMkLst>
            <pc:docMk/>
            <pc:sldMk cId="1683106942" sldId="287"/>
            <ac:spMk id="38" creationId="{DB8C655A-D4F1-F74A-A241-56D48DBC44EA}"/>
          </ac:spMkLst>
        </pc:spChg>
        <pc:spChg chg="add mod">
          <ac:chgData name="Lu Bo" userId="e777667a1319840a" providerId="LiveId" clId="{D50051B6-C847-447F-8CA3-2E1E12D06FE0}" dt="2022-09-11T03:17:16.264" v="540" actId="1076"/>
          <ac:spMkLst>
            <pc:docMk/>
            <pc:sldMk cId="1683106942" sldId="287"/>
            <ac:spMk id="39" creationId="{571578ED-8855-9B0A-A3A3-516415266DB8}"/>
          </ac:spMkLst>
        </pc:spChg>
        <pc:spChg chg="add mod">
          <ac:chgData name="Lu Bo" userId="e777667a1319840a" providerId="LiveId" clId="{D50051B6-C847-447F-8CA3-2E1E12D06FE0}" dt="2022-09-11T03:23:04.524" v="638" actId="1076"/>
          <ac:spMkLst>
            <pc:docMk/>
            <pc:sldMk cId="1683106942" sldId="287"/>
            <ac:spMk id="40" creationId="{6BF62A86-9E2F-0B21-ED12-BB8458D5354B}"/>
          </ac:spMkLst>
        </pc:spChg>
        <pc:spChg chg="add del">
          <ac:chgData name="Lu Bo" userId="e777667a1319840a" providerId="LiveId" clId="{D50051B6-C847-447F-8CA3-2E1E12D06FE0}" dt="2022-09-11T03:14:16.480" v="500"/>
          <ac:spMkLst>
            <pc:docMk/>
            <pc:sldMk cId="1683106942" sldId="287"/>
            <ac:spMk id="41" creationId="{73A60D93-E0AD-65DC-3276-80C6CEA26B4A}"/>
          </ac:spMkLst>
        </pc:spChg>
        <pc:spChg chg="add del">
          <ac:chgData name="Lu Bo" userId="e777667a1319840a" providerId="LiveId" clId="{D50051B6-C847-447F-8CA3-2E1E12D06FE0}" dt="2022-09-11T03:14:19.629" v="502"/>
          <ac:spMkLst>
            <pc:docMk/>
            <pc:sldMk cId="1683106942" sldId="287"/>
            <ac:spMk id="42" creationId="{DD4AA888-24A5-8B60-AFD6-0534FEE46EDC}"/>
          </ac:spMkLst>
        </pc:spChg>
        <pc:spChg chg="add del">
          <ac:chgData name="Lu Bo" userId="e777667a1319840a" providerId="LiveId" clId="{D50051B6-C847-447F-8CA3-2E1E12D06FE0}" dt="2022-09-11T03:17:47.926" v="542" actId="22"/>
          <ac:spMkLst>
            <pc:docMk/>
            <pc:sldMk cId="1683106942" sldId="287"/>
            <ac:spMk id="47" creationId="{5B9FA2EC-2889-A10D-0D71-1C05A71C43C6}"/>
          </ac:spMkLst>
        </pc:spChg>
        <pc:spChg chg="add del mod">
          <ac:chgData name="Lu Bo" userId="e777667a1319840a" providerId="LiveId" clId="{D50051B6-C847-447F-8CA3-2E1E12D06FE0}" dt="2022-09-11T03:21:12.953" v="621" actId="478"/>
          <ac:spMkLst>
            <pc:docMk/>
            <pc:sldMk cId="1683106942" sldId="287"/>
            <ac:spMk id="48" creationId="{D80EC134-CA7B-53AB-005C-E9ABF08986D8}"/>
          </ac:spMkLst>
        </pc:spChg>
        <pc:spChg chg="add del mod">
          <ac:chgData name="Lu Bo" userId="e777667a1319840a" providerId="LiveId" clId="{D50051B6-C847-447F-8CA3-2E1E12D06FE0}" dt="2022-09-11T03:21:12.953" v="621" actId="478"/>
          <ac:spMkLst>
            <pc:docMk/>
            <pc:sldMk cId="1683106942" sldId="287"/>
            <ac:spMk id="49" creationId="{9C4FA61D-DC0C-4C22-5AD0-F29D056172E1}"/>
          </ac:spMkLst>
        </pc:spChg>
        <pc:spChg chg="add del mod">
          <ac:chgData name="Lu Bo" userId="e777667a1319840a" providerId="LiveId" clId="{D50051B6-C847-447F-8CA3-2E1E12D06FE0}" dt="2022-09-11T03:21:12.953" v="621" actId="478"/>
          <ac:spMkLst>
            <pc:docMk/>
            <pc:sldMk cId="1683106942" sldId="287"/>
            <ac:spMk id="50" creationId="{7628E887-010B-8FE6-9FA0-9D0A16D1DCBE}"/>
          </ac:spMkLst>
        </pc:spChg>
        <pc:spChg chg="add del mod">
          <ac:chgData name="Lu Bo" userId="e777667a1319840a" providerId="LiveId" clId="{D50051B6-C847-447F-8CA3-2E1E12D06FE0}" dt="2022-09-11T03:21:12.953" v="621" actId="478"/>
          <ac:spMkLst>
            <pc:docMk/>
            <pc:sldMk cId="1683106942" sldId="287"/>
            <ac:spMk id="51" creationId="{BF7AF4F0-1C2C-2ABB-A147-2F5DD9194788}"/>
          </ac:spMkLst>
        </pc:spChg>
        <pc:spChg chg="add del mod">
          <ac:chgData name="Lu Bo" userId="e777667a1319840a" providerId="LiveId" clId="{D50051B6-C847-447F-8CA3-2E1E12D06FE0}" dt="2022-09-11T03:36:54.046" v="793"/>
          <ac:spMkLst>
            <pc:docMk/>
            <pc:sldMk cId="1683106942" sldId="287"/>
            <ac:spMk id="52" creationId="{CEAC45EE-5F36-A5A9-D822-742BF087A125}"/>
          </ac:spMkLst>
        </pc:spChg>
        <pc:spChg chg="add mod">
          <ac:chgData name="Lu Bo" userId="e777667a1319840a" providerId="LiveId" clId="{D50051B6-C847-447F-8CA3-2E1E12D06FE0}" dt="2022-09-11T03:40:16.235" v="871" actId="207"/>
          <ac:spMkLst>
            <pc:docMk/>
            <pc:sldMk cId="1683106942" sldId="287"/>
            <ac:spMk id="53" creationId="{F618FC70-0361-B067-7511-6B899A2940E9}"/>
          </ac:spMkLst>
        </pc:spChg>
        <pc:spChg chg="add del mod">
          <ac:chgData name="Lu Bo" userId="e777667a1319840a" providerId="LiveId" clId="{D50051B6-C847-447F-8CA3-2E1E12D06FE0}" dt="2022-09-11T03:24:08.271" v="647" actId="21"/>
          <ac:spMkLst>
            <pc:docMk/>
            <pc:sldMk cId="1683106942" sldId="287"/>
            <ac:spMk id="54" creationId="{500AC2FC-02BF-CEC7-AC3F-0275D49F7F35}"/>
          </ac:spMkLst>
        </pc:spChg>
        <pc:spChg chg="add del mod">
          <ac:chgData name="Lu Bo" userId="e777667a1319840a" providerId="LiveId" clId="{D50051B6-C847-447F-8CA3-2E1E12D06FE0}" dt="2022-09-11T03:26:23.248" v="655" actId="478"/>
          <ac:spMkLst>
            <pc:docMk/>
            <pc:sldMk cId="1683106942" sldId="287"/>
            <ac:spMk id="55" creationId="{9B4F3716-A1BE-35A4-444D-59790F28D538}"/>
          </ac:spMkLst>
        </pc:spChg>
        <pc:spChg chg="add mod">
          <ac:chgData name="Lu Bo" userId="e777667a1319840a" providerId="LiveId" clId="{D50051B6-C847-447F-8CA3-2E1E12D06FE0}" dt="2022-09-11T03:40:06.340" v="870" actId="1038"/>
          <ac:spMkLst>
            <pc:docMk/>
            <pc:sldMk cId="1683106942" sldId="287"/>
            <ac:spMk id="56" creationId="{C72F2D87-3AC6-2FEB-FD01-B574E3F0C09A}"/>
          </ac:spMkLst>
        </pc:spChg>
        <pc:spChg chg="add mod">
          <ac:chgData name="Lu Bo" userId="e777667a1319840a" providerId="LiveId" clId="{D50051B6-C847-447F-8CA3-2E1E12D06FE0}" dt="2022-09-11T03:28:50.902" v="715" actId="1076"/>
          <ac:spMkLst>
            <pc:docMk/>
            <pc:sldMk cId="1683106942" sldId="287"/>
            <ac:spMk id="60" creationId="{3F2DE66F-5624-7587-3904-BD86B8C8445F}"/>
          </ac:spMkLst>
        </pc:spChg>
        <pc:spChg chg="add del mod">
          <ac:chgData name="Lu Bo" userId="e777667a1319840a" providerId="LiveId" clId="{D50051B6-C847-447F-8CA3-2E1E12D06FE0}" dt="2022-09-11T03:36:54.046" v="793"/>
          <ac:spMkLst>
            <pc:docMk/>
            <pc:sldMk cId="1683106942" sldId="287"/>
            <ac:spMk id="71" creationId="{D0B83D38-DE01-0A2B-CF21-221E72440C6D}"/>
          </ac:spMkLst>
        </pc:spChg>
        <pc:spChg chg="mod">
          <ac:chgData name="Lu Bo" userId="e777667a1319840a" providerId="LiveId" clId="{D50051B6-C847-447F-8CA3-2E1E12D06FE0}" dt="2022-09-11T03:33:59.508" v="771"/>
          <ac:spMkLst>
            <pc:docMk/>
            <pc:sldMk cId="1683106942" sldId="287"/>
            <ac:spMk id="72" creationId="{D0C2D8BB-D882-3242-1FAB-514F94723684}"/>
          </ac:spMkLst>
        </pc:spChg>
        <pc:spChg chg="mod">
          <ac:chgData name="Lu Bo" userId="e777667a1319840a" providerId="LiveId" clId="{D50051B6-C847-447F-8CA3-2E1E12D06FE0}" dt="2022-09-11T03:34:56.492" v="778"/>
          <ac:spMkLst>
            <pc:docMk/>
            <pc:sldMk cId="1683106942" sldId="287"/>
            <ac:spMk id="73" creationId="{BA81800F-0D2C-CD10-CBCC-DF4E4D7421FA}"/>
          </ac:spMkLst>
        </pc:spChg>
        <pc:spChg chg="mod">
          <ac:chgData name="Lu Bo" userId="e777667a1319840a" providerId="LiveId" clId="{D50051B6-C847-447F-8CA3-2E1E12D06FE0}" dt="2022-09-11T03:36:35.466" v="792"/>
          <ac:spMkLst>
            <pc:docMk/>
            <pc:sldMk cId="1683106942" sldId="287"/>
            <ac:spMk id="74" creationId="{73725D1B-7B84-44A2-7472-665C3E8540B6}"/>
          </ac:spMkLst>
        </pc:spChg>
        <pc:spChg chg="del mod">
          <ac:chgData name="Lu Bo" userId="e777667a1319840a" providerId="LiveId" clId="{D50051B6-C847-447F-8CA3-2E1E12D06FE0}" dt="2022-09-11T03:37:29.844" v="805" actId="478"/>
          <ac:spMkLst>
            <pc:docMk/>
            <pc:sldMk cId="1683106942" sldId="287"/>
            <ac:spMk id="75" creationId="{5139569C-AE5B-DD48-CCC7-850CC1945DCF}"/>
          </ac:spMkLst>
        </pc:spChg>
        <pc:spChg chg="del mod">
          <ac:chgData name="Lu Bo" userId="e777667a1319840a" providerId="LiveId" clId="{D50051B6-C847-447F-8CA3-2E1E12D06FE0}" dt="2022-09-11T03:37:44.539" v="812" actId="478"/>
          <ac:spMkLst>
            <pc:docMk/>
            <pc:sldMk cId="1683106942" sldId="287"/>
            <ac:spMk id="76" creationId="{E0205B7C-3D57-0A60-DE6A-D64AABF11D24}"/>
          </ac:spMkLst>
        </pc:spChg>
        <pc:spChg chg="del mod">
          <ac:chgData name="Lu Bo" userId="e777667a1319840a" providerId="LiveId" clId="{D50051B6-C847-447F-8CA3-2E1E12D06FE0}" dt="2022-09-11T03:37:55.749" v="816" actId="478"/>
          <ac:spMkLst>
            <pc:docMk/>
            <pc:sldMk cId="1683106942" sldId="287"/>
            <ac:spMk id="77" creationId="{CC8B7CE7-038E-E2C5-9E98-8785B07E9FB8}"/>
          </ac:spMkLst>
        </pc:spChg>
        <pc:spChg chg="del mod">
          <ac:chgData name="Lu Bo" userId="e777667a1319840a" providerId="LiveId" clId="{D50051B6-C847-447F-8CA3-2E1E12D06FE0}" dt="2022-09-11T03:37:43.430" v="810" actId="478"/>
          <ac:spMkLst>
            <pc:docMk/>
            <pc:sldMk cId="1683106942" sldId="287"/>
            <ac:spMk id="78" creationId="{16F83FD7-F82A-4AD6-6F80-CA7B74332FE9}"/>
          </ac:spMkLst>
        </pc:spChg>
        <pc:spChg chg="del mod">
          <ac:chgData name="Lu Bo" userId="e777667a1319840a" providerId="LiveId" clId="{D50051B6-C847-447F-8CA3-2E1E12D06FE0}" dt="2022-09-11T03:37:33.244" v="806" actId="478"/>
          <ac:spMkLst>
            <pc:docMk/>
            <pc:sldMk cId="1683106942" sldId="287"/>
            <ac:spMk id="79" creationId="{F6115071-4409-F8D6-2D3D-C12172CAF254}"/>
          </ac:spMkLst>
        </pc:spChg>
        <pc:spChg chg="add del mod">
          <ac:chgData name="Lu Bo" userId="e777667a1319840a" providerId="LiveId" clId="{D50051B6-C847-447F-8CA3-2E1E12D06FE0}" dt="2022-09-11T03:37:26.685" v="803" actId="478"/>
          <ac:spMkLst>
            <pc:docMk/>
            <pc:sldMk cId="1683106942" sldId="287"/>
            <ac:spMk id="80" creationId="{84A3D627-E0E6-EDCE-1BBD-47AA9C72BE55}"/>
          </ac:spMkLst>
        </pc:spChg>
        <pc:spChg chg="add mod ord">
          <ac:chgData name="Lu Bo" userId="e777667a1319840a" providerId="LiveId" clId="{D50051B6-C847-447F-8CA3-2E1E12D06FE0}" dt="2022-09-11T03:40:06.340" v="870" actId="1038"/>
          <ac:spMkLst>
            <pc:docMk/>
            <pc:sldMk cId="1683106942" sldId="287"/>
            <ac:spMk id="81" creationId="{E97FC2FF-551A-C73B-5173-37816E2C03BD}"/>
          </ac:spMkLst>
        </pc:spChg>
        <pc:spChg chg="add del mod">
          <ac:chgData name="Lu Bo" userId="e777667a1319840a" providerId="LiveId" clId="{D50051B6-C847-447F-8CA3-2E1E12D06FE0}" dt="2022-09-11T03:37:11.292" v="796" actId="478"/>
          <ac:spMkLst>
            <pc:docMk/>
            <pc:sldMk cId="1683106942" sldId="287"/>
            <ac:spMk id="82" creationId="{B9679C38-2F06-AC46-3BA5-B73383E4E8B4}"/>
          </ac:spMkLst>
        </pc:spChg>
        <pc:spChg chg="add mod ord">
          <ac:chgData name="Lu Bo" userId="e777667a1319840a" providerId="LiveId" clId="{D50051B6-C847-447F-8CA3-2E1E12D06FE0}" dt="2022-09-11T03:40:06.340" v="870" actId="1038"/>
          <ac:spMkLst>
            <pc:docMk/>
            <pc:sldMk cId="1683106942" sldId="287"/>
            <ac:spMk id="83" creationId="{87B74529-DF5F-0C71-6B01-8C410815CC72}"/>
          </ac:spMkLst>
        </pc:spChg>
        <pc:spChg chg="add del mod">
          <ac:chgData name="Lu Bo" userId="e777667a1319840a" providerId="LiveId" clId="{D50051B6-C847-447F-8CA3-2E1E12D06FE0}" dt="2022-09-11T03:37:19.349" v="802" actId="478"/>
          <ac:spMkLst>
            <pc:docMk/>
            <pc:sldMk cId="1683106942" sldId="287"/>
            <ac:spMk id="84" creationId="{C604A2B5-F409-449E-385B-D52E2E59DD82}"/>
          </ac:spMkLst>
        </pc:spChg>
        <pc:spChg chg="add mod">
          <ac:chgData name="Lu Bo" userId="e777667a1319840a" providerId="LiveId" clId="{D50051B6-C847-447F-8CA3-2E1E12D06FE0}" dt="2022-09-11T06:53:41.815" v="1227" actId="114"/>
          <ac:spMkLst>
            <pc:docMk/>
            <pc:sldMk cId="1683106942" sldId="287"/>
            <ac:spMk id="85" creationId="{A0716DCF-909B-D6BD-315A-06A9B44F9FCE}"/>
          </ac:spMkLst>
        </pc:spChg>
        <pc:graphicFrameChg chg="add del modGraphic">
          <ac:chgData name="Lu Bo" userId="e777667a1319840a" providerId="LiveId" clId="{D50051B6-C847-447F-8CA3-2E1E12D06FE0}" dt="2022-09-11T03:08:00.695" v="422" actId="478"/>
          <ac:graphicFrameMkLst>
            <pc:docMk/>
            <pc:sldMk cId="1683106942" sldId="287"/>
            <ac:graphicFrameMk id="15" creationId="{00000000-0000-0000-0000-000000000000}"/>
          </ac:graphicFrameMkLst>
        </pc:graphicFrameChg>
        <pc:graphicFrameChg chg="add del modGraphic">
          <ac:chgData name="Lu Bo" userId="e777667a1319840a" providerId="LiveId" clId="{D50051B6-C847-447F-8CA3-2E1E12D06FE0}" dt="2022-09-11T03:08:00.695" v="422" actId="478"/>
          <ac:graphicFrameMkLst>
            <pc:docMk/>
            <pc:sldMk cId="1683106942" sldId="287"/>
            <ac:graphicFrameMk id="35" creationId="{3A921991-CB18-DD32-74AD-58A2192E0006}"/>
          </ac:graphicFrameMkLst>
        </pc:graphicFrameChg>
        <pc:picChg chg="mod">
          <ac:chgData name="Lu Bo" userId="e777667a1319840a" providerId="LiveId" clId="{D50051B6-C847-447F-8CA3-2E1E12D06FE0}" dt="2022-09-11T03:17:16.264" v="540" actId="1076"/>
          <ac:picMkLst>
            <pc:docMk/>
            <pc:sldMk cId="1683106942" sldId="287"/>
            <ac:picMk id="7" creationId="{E924D3F3-F02A-746C-3B20-89016873B095}"/>
          </ac:picMkLst>
        </pc:picChg>
        <pc:picChg chg="del mod">
          <ac:chgData name="Lu Bo" userId="e777667a1319840a" providerId="LiveId" clId="{D50051B6-C847-447F-8CA3-2E1E12D06FE0}" dt="2022-09-11T01:58:34.856" v="336" actId="478"/>
          <ac:picMkLst>
            <pc:docMk/>
            <pc:sldMk cId="1683106942" sldId="287"/>
            <ac:picMk id="23" creationId="{F3300EA4-FCCB-FEA3-1E76-ABEA02E65DFD}"/>
          </ac:picMkLst>
        </pc:picChg>
        <pc:picChg chg="add mod">
          <ac:chgData name="Lu Bo" userId="e777667a1319840a" providerId="LiveId" clId="{D50051B6-C847-447F-8CA3-2E1E12D06FE0}" dt="2022-09-11T05:51:06.832" v="940" actId="14100"/>
          <ac:picMkLst>
            <pc:docMk/>
            <pc:sldMk cId="1683106942" sldId="287"/>
            <ac:picMk id="37" creationId="{6CE20039-1164-CD90-907B-A59D73D58448}"/>
          </ac:picMkLst>
        </pc:picChg>
        <pc:cxnChg chg="add del">
          <ac:chgData name="Lu Bo" userId="e777667a1319840a" providerId="LiveId" clId="{D50051B6-C847-447F-8CA3-2E1E12D06FE0}" dt="2022-09-11T01:47:41.596" v="292" actId="11529"/>
          <ac:cxnSpMkLst>
            <pc:docMk/>
            <pc:sldMk cId="1683106942" sldId="287"/>
            <ac:cxnSpMk id="11" creationId="{934262F0-D9CC-2281-56A2-F4A7850CE370}"/>
          </ac:cxnSpMkLst>
        </pc:cxnChg>
        <pc:cxnChg chg="add mod">
          <ac:chgData name="Lu Bo" userId="e777667a1319840a" providerId="LiveId" clId="{D50051B6-C847-447F-8CA3-2E1E12D06FE0}" dt="2022-09-11T03:17:16.264" v="540" actId="1076"/>
          <ac:cxnSpMkLst>
            <pc:docMk/>
            <pc:sldMk cId="1683106942" sldId="287"/>
            <ac:cxnSpMk id="12" creationId="{50B01162-3098-7297-9F18-9A3A37DD45AF}"/>
          </ac:cxnSpMkLst>
        </pc:cxnChg>
        <pc:cxnChg chg="add mod">
          <ac:chgData name="Lu Bo" userId="e777667a1319840a" providerId="LiveId" clId="{D50051B6-C847-447F-8CA3-2E1E12D06FE0}" dt="2022-09-11T03:17:16.264" v="540" actId="1076"/>
          <ac:cxnSpMkLst>
            <pc:docMk/>
            <pc:sldMk cId="1683106942" sldId="287"/>
            <ac:cxnSpMk id="17" creationId="{F2767D96-BBFD-C687-1C79-354620D71357}"/>
          </ac:cxnSpMkLst>
        </pc:cxnChg>
        <pc:cxnChg chg="add del mod">
          <ac:chgData name="Lu Bo" userId="e777667a1319840a" providerId="LiveId" clId="{D50051B6-C847-447F-8CA3-2E1E12D06FE0}" dt="2022-09-11T01:58:36.739" v="337" actId="478"/>
          <ac:cxnSpMkLst>
            <pc:docMk/>
            <pc:sldMk cId="1683106942" sldId="287"/>
            <ac:cxnSpMk id="20" creationId="{E722A6B8-D628-C7DC-DA31-A39B7D0A5A57}"/>
          </ac:cxnSpMkLst>
        </pc:cxnChg>
        <pc:cxnChg chg="add del mod">
          <ac:chgData name="Lu Bo" userId="e777667a1319840a" providerId="LiveId" clId="{D50051B6-C847-447F-8CA3-2E1E12D06FE0}" dt="2022-09-11T01:58:36.739" v="337" actId="478"/>
          <ac:cxnSpMkLst>
            <pc:docMk/>
            <pc:sldMk cId="1683106942" sldId="287"/>
            <ac:cxnSpMk id="21" creationId="{195DE5CC-FDD2-405E-234F-C39DB9B23CF7}"/>
          </ac:cxnSpMkLst>
        </pc:cxnChg>
        <pc:cxnChg chg="add del mod">
          <ac:chgData name="Lu Bo" userId="e777667a1319840a" providerId="LiveId" clId="{D50051B6-C847-447F-8CA3-2E1E12D06FE0}" dt="2022-09-11T03:17:16.264" v="540" actId="1076"/>
          <ac:cxnSpMkLst>
            <pc:docMk/>
            <pc:sldMk cId="1683106942" sldId="287"/>
            <ac:cxnSpMk id="25" creationId="{670609A8-313A-1C4A-0665-0E56F09CAD40}"/>
          </ac:cxnSpMkLst>
        </pc:cxnChg>
        <pc:cxnChg chg="add del mod">
          <ac:chgData name="Lu Bo" userId="e777667a1319840a" providerId="LiveId" clId="{D50051B6-C847-447F-8CA3-2E1E12D06FE0}" dt="2022-09-11T01:58:36.739" v="337" actId="478"/>
          <ac:cxnSpMkLst>
            <pc:docMk/>
            <pc:sldMk cId="1683106942" sldId="287"/>
            <ac:cxnSpMk id="26" creationId="{3850B17F-8DA4-EA8B-9817-7B5A1DDA20A2}"/>
          </ac:cxnSpMkLst>
        </pc:cxnChg>
        <pc:cxnChg chg="add del mod">
          <ac:chgData name="Lu Bo" userId="e777667a1319840a" providerId="LiveId" clId="{D50051B6-C847-447F-8CA3-2E1E12D06FE0}" dt="2022-09-11T03:33:22.879" v="766" actId="478"/>
          <ac:cxnSpMkLst>
            <pc:docMk/>
            <pc:sldMk cId="1683106942" sldId="287"/>
            <ac:cxnSpMk id="58" creationId="{C65E3DFC-73B7-1201-5223-ACF41A732120}"/>
          </ac:cxnSpMkLst>
        </pc:cxnChg>
      </pc:sldChg>
      <pc:sldChg chg="add del">
        <pc:chgData name="Lu Bo" userId="e777667a1319840a" providerId="LiveId" clId="{D50051B6-C847-447F-8CA3-2E1E12D06FE0}" dt="2022-09-11T01:41:49.877" v="226" actId="47"/>
        <pc:sldMkLst>
          <pc:docMk/>
          <pc:sldMk cId="1764388384" sldId="287"/>
        </pc:sldMkLst>
      </pc:sldChg>
      <pc:sldChg chg="addSp delSp modSp add mod modTransition">
        <pc:chgData name="Lu Bo" userId="e777667a1319840a" providerId="LiveId" clId="{D50051B6-C847-447F-8CA3-2E1E12D06FE0}" dt="2022-09-13T14:08:56.956" v="6623" actId="478"/>
        <pc:sldMkLst>
          <pc:docMk/>
          <pc:sldMk cId="421127798" sldId="288"/>
        </pc:sldMkLst>
        <pc:spChg chg="add mod">
          <ac:chgData name="Lu Bo" userId="e777667a1319840a" providerId="LiveId" clId="{D50051B6-C847-447F-8CA3-2E1E12D06FE0}" dt="2022-09-13T14:08:55.978" v="6622" actId="1076"/>
          <ac:spMkLst>
            <pc:docMk/>
            <pc:sldMk cId="421127798" sldId="288"/>
            <ac:spMk id="3" creationId="{A296B1E1-4DD4-FE18-0BFE-856F46A013CA}"/>
          </ac:spMkLst>
        </pc:spChg>
        <pc:spChg chg="mod">
          <ac:chgData name="Lu Bo" userId="e777667a1319840a" providerId="LiveId" clId="{D50051B6-C847-447F-8CA3-2E1E12D06FE0}" dt="2022-09-11T06:40:46.560" v="955" actId="20577"/>
          <ac:spMkLst>
            <pc:docMk/>
            <pc:sldMk cId="421127798" sldId="288"/>
            <ac:spMk id="4" creationId="{00000000-0000-0000-0000-000000000000}"/>
          </ac:spMkLst>
        </pc:spChg>
        <pc:spChg chg="add del mod">
          <ac:chgData name="Lu Bo" userId="e777667a1319840a" providerId="LiveId" clId="{D50051B6-C847-447F-8CA3-2E1E12D06FE0}" dt="2022-09-13T14:08:56.956" v="6623" actId="478"/>
          <ac:spMkLst>
            <pc:docMk/>
            <pc:sldMk cId="421127798" sldId="288"/>
            <ac:spMk id="5" creationId="{73E18788-BFAE-6B79-C15C-455B827E8FCD}"/>
          </ac:spMkLst>
        </pc:spChg>
        <pc:spChg chg="del">
          <ac:chgData name="Lu Bo" userId="e777667a1319840a" providerId="LiveId" clId="{D50051B6-C847-447F-8CA3-2E1E12D06FE0}" dt="2022-09-11T06:41:07.931" v="963" actId="478"/>
          <ac:spMkLst>
            <pc:docMk/>
            <pc:sldMk cId="421127798" sldId="288"/>
            <ac:spMk id="13" creationId="{00000000-0000-0000-0000-000000000000}"/>
          </ac:spMkLst>
        </pc:spChg>
        <pc:spChg chg="del">
          <ac:chgData name="Lu Bo" userId="e777667a1319840a" providerId="LiveId" clId="{D50051B6-C847-447F-8CA3-2E1E12D06FE0}" dt="2022-09-11T06:41:07.931" v="963" actId="478"/>
          <ac:spMkLst>
            <pc:docMk/>
            <pc:sldMk cId="421127798" sldId="288"/>
            <ac:spMk id="14" creationId="{00000000-0000-0000-0000-000000000000}"/>
          </ac:spMkLst>
        </pc:spChg>
        <pc:spChg chg="del">
          <ac:chgData name="Lu Bo" userId="e777667a1319840a" providerId="LiveId" clId="{D50051B6-C847-447F-8CA3-2E1E12D06FE0}" dt="2022-09-11T06:41:06.143" v="962" actId="478"/>
          <ac:spMkLst>
            <pc:docMk/>
            <pc:sldMk cId="421127798" sldId="288"/>
            <ac:spMk id="33" creationId="{77995399-DE3D-92A9-9207-9DAA298C9F14}"/>
          </ac:spMkLst>
        </pc:spChg>
        <pc:spChg chg="del">
          <ac:chgData name="Lu Bo" userId="e777667a1319840a" providerId="LiveId" clId="{D50051B6-C847-447F-8CA3-2E1E12D06FE0}" dt="2022-09-11T06:41:04.491" v="961" actId="478"/>
          <ac:spMkLst>
            <pc:docMk/>
            <pc:sldMk cId="421127798" sldId="288"/>
            <ac:spMk id="34" creationId="{5DE804ED-3F85-CD27-B1EC-4641B909E214}"/>
          </ac:spMkLst>
        </pc:spChg>
        <pc:spChg chg="del">
          <ac:chgData name="Lu Bo" userId="e777667a1319840a" providerId="LiveId" clId="{D50051B6-C847-447F-8CA3-2E1E12D06FE0}" dt="2022-09-11T06:24:48.731" v="946" actId="478"/>
          <ac:spMkLst>
            <pc:docMk/>
            <pc:sldMk cId="421127798" sldId="288"/>
            <ac:spMk id="47" creationId="{5B5D1186-32A1-20E5-FF5E-0A19381815A5}"/>
          </ac:spMkLst>
        </pc:spChg>
        <pc:graphicFrameChg chg="del">
          <ac:chgData name="Lu Bo" userId="e777667a1319840a" providerId="LiveId" clId="{D50051B6-C847-447F-8CA3-2E1E12D06FE0}" dt="2022-09-11T06:41:07.931" v="963" actId="478"/>
          <ac:graphicFrameMkLst>
            <pc:docMk/>
            <pc:sldMk cId="421127798" sldId="288"/>
            <ac:graphicFrameMk id="15" creationId="{00000000-0000-0000-0000-000000000000}"/>
          </ac:graphicFrameMkLst>
        </pc:graphicFrameChg>
        <pc:graphicFrameChg chg="del">
          <ac:chgData name="Lu Bo" userId="e777667a1319840a" providerId="LiveId" clId="{D50051B6-C847-447F-8CA3-2E1E12D06FE0}" dt="2022-09-11T06:41:03.140" v="960" actId="478"/>
          <ac:graphicFrameMkLst>
            <pc:docMk/>
            <pc:sldMk cId="421127798" sldId="288"/>
            <ac:graphicFrameMk id="35" creationId="{3A921991-CB18-DD32-74AD-58A2192E0006}"/>
          </ac:graphicFrameMkLst>
        </pc:graphicFrameChg>
        <pc:picChg chg="del">
          <ac:chgData name="Lu Bo" userId="e777667a1319840a" providerId="LiveId" clId="{D50051B6-C847-447F-8CA3-2E1E12D06FE0}" dt="2022-09-11T06:40:51.240" v="956" actId="478"/>
          <ac:picMkLst>
            <pc:docMk/>
            <pc:sldMk cId="421127798" sldId="288"/>
            <ac:picMk id="7" creationId="{E924D3F3-F02A-746C-3B20-89016873B095}"/>
          </ac:picMkLst>
        </pc:picChg>
        <pc:picChg chg="del">
          <ac:chgData name="Lu Bo" userId="e777667a1319840a" providerId="LiveId" clId="{D50051B6-C847-447F-8CA3-2E1E12D06FE0}" dt="2022-09-11T06:40:53.086" v="957" actId="478"/>
          <ac:picMkLst>
            <pc:docMk/>
            <pc:sldMk cId="421127798" sldId="288"/>
            <ac:picMk id="44" creationId="{CD2964E1-602C-88F1-ECE5-1046B8EA77F2}"/>
          </ac:picMkLst>
        </pc:picChg>
      </pc:sldChg>
      <pc:sldChg chg="add del">
        <pc:chgData name="Lu Bo" userId="e777667a1319840a" providerId="LiveId" clId="{D50051B6-C847-447F-8CA3-2E1E12D06FE0}" dt="2022-09-11T06:17:28.523" v="944" actId="47"/>
        <pc:sldMkLst>
          <pc:docMk/>
          <pc:sldMk cId="858425454" sldId="288"/>
        </pc:sldMkLst>
      </pc:sldChg>
      <pc:sldChg chg="add del">
        <pc:chgData name="Lu Bo" userId="e777667a1319840a" providerId="LiveId" clId="{D50051B6-C847-447F-8CA3-2E1E12D06FE0}" dt="2022-09-11T05:37:12.818" v="901"/>
        <pc:sldMkLst>
          <pc:docMk/>
          <pc:sldMk cId="1893298627" sldId="288"/>
        </pc:sldMkLst>
      </pc:sldChg>
      <pc:sldChg chg="add del">
        <pc:chgData name="Lu Bo" userId="e777667a1319840a" providerId="LiveId" clId="{D50051B6-C847-447F-8CA3-2E1E12D06FE0}" dt="2022-09-11T05:54:41.208" v="942"/>
        <pc:sldMkLst>
          <pc:docMk/>
          <pc:sldMk cId="2430891827" sldId="288"/>
        </pc:sldMkLst>
      </pc:sldChg>
      <pc:sldChg chg="add del">
        <pc:chgData name="Lu Bo" userId="e777667a1319840a" providerId="LiveId" clId="{D50051B6-C847-447F-8CA3-2E1E12D06FE0}" dt="2022-09-11T01:41:58.105" v="227" actId="47"/>
        <pc:sldMkLst>
          <pc:docMk/>
          <pc:sldMk cId="2505308803" sldId="288"/>
        </pc:sldMkLst>
      </pc:sldChg>
      <pc:sldChg chg="addSp modSp add del mod">
        <pc:chgData name="Lu Bo" userId="e777667a1319840a" providerId="LiveId" clId="{D50051B6-C847-447F-8CA3-2E1E12D06FE0}" dt="2022-09-11T03:05:01.566" v="381" actId="47"/>
        <pc:sldMkLst>
          <pc:docMk/>
          <pc:sldMk cId="3677812436" sldId="288"/>
        </pc:sldMkLst>
        <pc:spChg chg="add mod">
          <ac:chgData name="Lu Bo" userId="e777667a1319840a" providerId="LiveId" clId="{D50051B6-C847-447F-8CA3-2E1E12D06FE0}" dt="2022-09-11T03:03:36.854" v="373" actId="2085"/>
          <ac:spMkLst>
            <pc:docMk/>
            <pc:sldMk cId="3677812436" sldId="288"/>
            <ac:spMk id="3" creationId="{F600090A-804B-CE79-783A-A22945F1985F}"/>
          </ac:spMkLst>
        </pc:spChg>
      </pc:sldChg>
      <pc:sldChg chg="add del">
        <pc:chgData name="Lu Bo" userId="e777667a1319840a" providerId="LiveId" clId="{D50051B6-C847-447F-8CA3-2E1E12D06FE0}" dt="2022-09-11T05:37:39.772" v="929" actId="47"/>
        <pc:sldMkLst>
          <pc:docMk/>
          <pc:sldMk cId="938800312" sldId="289"/>
        </pc:sldMkLst>
      </pc:sldChg>
      <pc:sldChg chg="addSp delSp modSp add mod modTransition">
        <pc:chgData name="Lu Bo" userId="e777667a1319840a" providerId="LiveId" clId="{D50051B6-C847-447F-8CA3-2E1E12D06FE0}" dt="2022-09-13T14:20:33.354" v="6635" actId="478"/>
        <pc:sldMkLst>
          <pc:docMk/>
          <pc:sldMk cId="2303363786" sldId="289"/>
        </pc:sldMkLst>
        <pc:spChg chg="add mod">
          <ac:chgData name="Lu Bo" userId="e777667a1319840a" providerId="LiveId" clId="{D50051B6-C847-447F-8CA3-2E1E12D06FE0}" dt="2022-09-13T14:20:10.397" v="6626" actId="571"/>
          <ac:spMkLst>
            <pc:docMk/>
            <pc:sldMk cId="2303363786" sldId="289"/>
            <ac:spMk id="3" creationId="{08C789EB-AEFD-F96D-47C3-C0261A2B679D}"/>
          </ac:spMkLst>
        </pc:spChg>
        <pc:spChg chg="add del mod">
          <ac:chgData name="Lu Bo" userId="e777667a1319840a" providerId="LiveId" clId="{D50051B6-C847-447F-8CA3-2E1E12D06FE0}" dt="2022-09-13T04:35:31.979" v="6211" actId="478"/>
          <ac:spMkLst>
            <pc:docMk/>
            <pc:sldMk cId="2303363786" sldId="289"/>
            <ac:spMk id="3" creationId="{525CE03D-C797-47FF-4E27-E7C58FB94B83}"/>
          </ac:spMkLst>
        </pc:spChg>
        <pc:spChg chg="mod">
          <ac:chgData name="Lu Bo" userId="e777667a1319840a" providerId="LiveId" clId="{D50051B6-C847-447F-8CA3-2E1E12D06FE0}" dt="2022-09-13T04:02:49.906" v="6108" actId="20577"/>
          <ac:spMkLst>
            <pc:docMk/>
            <pc:sldMk cId="2303363786" sldId="289"/>
            <ac:spMk id="4" creationId="{00000000-0000-0000-0000-000000000000}"/>
          </ac:spMkLst>
        </pc:spChg>
        <pc:spChg chg="del">
          <ac:chgData name="Lu Bo" userId="e777667a1319840a" providerId="LiveId" clId="{D50051B6-C847-447F-8CA3-2E1E12D06FE0}" dt="2022-09-11T06:54:19.078" v="1229" actId="478"/>
          <ac:spMkLst>
            <pc:docMk/>
            <pc:sldMk cId="2303363786" sldId="289"/>
            <ac:spMk id="5" creationId="{00000000-0000-0000-0000-000000000000}"/>
          </ac:spMkLst>
        </pc:spChg>
        <pc:spChg chg="add mod">
          <ac:chgData name="Lu Bo" userId="e777667a1319840a" providerId="LiveId" clId="{D50051B6-C847-447F-8CA3-2E1E12D06FE0}" dt="2022-09-13T04:35:39.622" v="6219" actId="20577"/>
          <ac:spMkLst>
            <pc:docMk/>
            <pc:sldMk cId="2303363786" sldId="289"/>
            <ac:spMk id="5" creationId="{B637EA55-BCB8-9114-1CB3-EE5A96C699EA}"/>
          </ac:spMkLst>
        </pc:spChg>
        <pc:spChg chg="mod">
          <ac:chgData name="Lu Bo" userId="e777667a1319840a" providerId="LiveId" clId="{D50051B6-C847-447F-8CA3-2E1E12D06FE0}" dt="2022-09-12T05:18:15.766" v="5323" actId="1076"/>
          <ac:spMkLst>
            <pc:docMk/>
            <pc:sldMk cId="2303363786" sldId="289"/>
            <ac:spMk id="6" creationId="{00000000-0000-0000-0000-000000000000}"/>
          </ac:spMkLst>
        </pc:spChg>
        <pc:spChg chg="del">
          <ac:chgData name="Lu Bo" userId="e777667a1319840a" providerId="LiveId" clId="{D50051B6-C847-447F-8CA3-2E1E12D06FE0}" dt="2022-09-11T06:54:30.730" v="1233" actId="478"/>
          <ac:spMkLst>
            <pc:docMk/>
            <pc:sldMk cId="2303363786" sldId="289"/>
            <ac:spMk id="8" creationId="{00000000-0000-0000-0000-000000000000}"/>
          </ac:spMkLst>
        </pc:spChg>
        <pc:spChg chg="del">
          <ac:chgData name="Lu Bo" userId="e777667a1319840a" providerId="LiveId" clId="{D50051B6-C847-447F-8CA3-2E1E12D06FE0}" dt="2022-09-11T06:54:24.520" v="1231" actId="478"/>
          <ac:spMkLst>
            <pc:docMk/>
            <pc:sldMk cId="2303363786" sldId="289"/>
            <ac:spMk id="9" creationId="{00000000-0000-0000-0000-000000000000}"/>
          </ac:spMkLst>
        </pc:spChg>
        <pc:spChg chg="mod">
          <ac:chgData name="Lu Bo" userId="e777667a1319840a" providerId="LiveId" clId="{D50051B6-C847-447F-8CA3-2E1E12D06FE0}" dt="2022-09-13T14:20:32.972" v="6634" actId="1076"/>
          <ac:spMkLst>
            <pc:docMk/>
            <pc:sldMk cId="2303363786" sldId="289"/>
            <ac:spMk id="10" creationId="{00000000-0000-0000-0000-000000000000}"/>
          </ac:spMkLst>
        </pc:spChg>
        <pc:spChg chg="del">
          <ac:chgData name="Lu Bo" userId="e777667a1319840a" providerId="LiveId" clId="{D50051B6-C847-447F-8CA3-2E1E12D06FE0}" dt="2022-09-11T06:54:23.657" v="1230" actId="478"/>
          <ac:spMkLst>
            <pc:docMk/>
            <pc:sldMk cId="2303363786" sldId="289"/>
            <ac:spMk id="11" creationId="{00000000-0000-0000-0000-000000000000}"/>
          </ac:spMkLst>
        </pc:spChg>
        <pc:spChg chg="add mod">
          <ac:chgData name="Lu Bo" userId="e777667a1319840a" providerId="LiveId" clId="{D50051B6-C847-447F-8CA3-2E1E12D06FE0}" dt="2022-09-13T14:20:10.397" v="6626" actId="571"/>
          <ac:spMkLst>
            <pc:docMk/>
            <pc:sldMk cId="2303363786" sldId="289"/>
            <ac:spMk id="11" creationId="{DEB2A2BD-B30D-25C9-8828-D5D81D74E6D1}"/>
          </ac:spMkLst>
        </pc:spChg>
        <pc:spChg chg="del">
          <ac:chgData name="Lu Bo" userId="e777667a1319840a" providerId="LiveId" clId="{D50051B6-C847-447F-8CA3-2E1E12D06FE0}" dt="2022-09-11T06:54:28.498" v="1232" actId="478"/>
          <ac:spMkLst>
            <pc:docMk/>
            <pc:sldMk cId="2303363786" sldId="289"/>
            <ac:spMk id="12" creationId="{00000000-0000-0000-0000-000000000000}"/>
          </ac:spMkLst>
        </pc:spChg>
        <pc:spChg chg="add mod">
          <ac:chgData name="Lu Bo" userId="e777667a1319840a" providerId="LiveId" clId="{D50051B6-C847-447F-8CA3-2E1E12D06FE0}" dt="2022-09-13T14:20:10.397" v="6626" actId="571"/>
          <ac:spMkLst>
            <pc:docMk/>
            <pc:sldMk cId="2303363786" sldId="289"/>
            <ac:spMk id="12" creationId="{D13E488C-0A9F-3D3F-9153-2D2EC5AB3390}"/>
          </ac:spMkLst>
        </pc:spChg>
        <pc:spChg chg="del">
          <ac:chgData name="Lu Bo" userId="e777667a1319840a" providerId="LiveId" clId="{D50051B6-C847-447F-8CA3-2E1E12D06FE0}" dt="2022-09-11T06:54:33.688" v="1234" actId="478"/>
          <ac:spMkLst>
            <pc:docMk/>
            <pc:sldMk cId="2303363786" sldId="289"/>
            <ac:spMk id="13" creationId="{00000000-0000-0000-0000-000000000000}"/>
          </ac:spMkLst>
        </pc:spChg>
        <pc:spChg chg="del">
          <ac:chgData name="Lu Bo" userId="e777667a1319840a" providerId="LiveId" clId="{D50051B6-C847-447F-8CA3-2E1E12D06FE0}" dt="2022-09-11T06:54:33.688" v="1234" actId="478"/>
          <ac:spMkLst>
            <pc:docMk/>
            <pc:sldMk cId="2303363786" sldId="289"/>
            <ac:spMk id="14" creationId="{00000000-0000-0000-0000-000000000000}"/>
          </ac:spMkLst>
        </pc:spChg>
        <pc:spChg chg="del">
          <ac:chgData name="Lu Bo" userId="e777667a1319840a" providerId="LiveId" clId="{D50051B6-C847-447F-8CA3-2E1E12D06FE0}" dt="2022-09-11T06:54:33.688" v="1234" actId="478"/>
          <ac:spMkLst>
            <pc:docMk/>
            <pc:sldMk cId="2303363786" sldId="289"/>
            <ac:spMk id="16" creationId="{00000000-0000-0000-0000-000000000000}"/>
          </ac:spMkLst>
        </pc:spChg>
        <pc:spChg chg="del">
          <ac:chgData name="Lu Bo" userId="e777667a1319840a" providerId="LiveId" clId="{D50051B6-C847-447F-8CA3-2E1E12D06FE0}" dt="2022-09-11T06:54:33.688" v="1234" actId="478"/>
          <ac:spMkLst>
            <pc:docMk/>
            <pc:sldMk cId="2303363786" sldId="289"/>
            <ac:spMk id="18" creationId="{00000000-0000-0000-0000-000000000000}"/>
          </ac:spMkLst>
        </pc:spChg>
        <pc:spChg chg="add mod">
          <ac:chgData name="Lu Bo" userId="e777667a1319840a" providerId="LiveId" clId="{D50051B6-C847-447F-8CA3-2E1E12D06FE0}" dt="2022-09-13T14:20:32.972" v="6634" actId="1076"/>
          <ac:spMkLst>
            <pc:docMk/>
            <pc:sldMk cId="2303363786" sldId="289"/>
            <ac:spMk id="24" creationId="{16051D5F-F7AD-BA60-6229-CEC6A0278B4D}"/>
          </ac:spMkLst>
        </pc:spChg>
        <pc:spChg chg="add mod">
          <ac:chgData name="Lu Bo" userId="e777667a1319840a" providerId="LiveId" clId="{D50051B6-C847-447F-8CA3-2E1E12D06FE0}" dt="2022-09-11T07:32:02.425" v="1437" actId="571"/>
          <ac:spMkLst>
            <pc:docMk/>
            <pc:sldMk cId="2303363786" sldId="289"/>
            <ac:spMk id="25" creationId="{AB01712D-5680-663D-C2B2-83A0C1B39ED5}"/>
          </ac:spMkLst>
        </pc:spChg>
        <pc:spChg chg="add del mod">
          <ac:chgData name="Lu Bo" userId="e777667a1319840a" providerId="LiveId" clId="{D50051B6-C847-447F-8CA3-2E1E12D06FE0}" dt="2022-09-11T07:32:01.946" v="1436"/>
          <ac:spMkLst>
            <pc:docMk/>
            <pc:sldMk cId="2303363786" sldId="289"/>
            <ac:spMk id="26" creationId="{4B3B40F1-5847-0401-DF64-26498777BB4C}"/>
          </ac:spMkLst>
        </pc:spChg>
        <pc:spChg chg="add mod">
          <ac:chgData name="Lu Bo" userId="e777667a1319840a" providerId="LiveId" clId="{D50051B6-C847-447F-8CA3-2E1E12D06FE0}" dt="2022-09-13T14:20:32.972" v="6634" actId="1076"/>
          <ac:spMkLst>
            <pc:docMk/>
            <pc:sldMk cId="2303363786" sldId="289"/>
            <ac:spMk id="27" creationId="{D4419AD0-9910-7452-2726-3B1E56216C70}"/>
          </ac:spMkLst>
        </pc:spChg>
        <pc:spChg chg="add del mod">
          <ac:chgData name="Lu Bo" userId="e777667a1319840a" providerId="LiveId" clId="{D50051B6-C847-447F-8CA3-2E1E12D06FE0}" dt="2022-09-13T14:20:33.354" v="6635" actId="478"/>
          <ac:spMkLst>
            <pc:docMk/>
            <pc:sldMk cId="2303363786" sldId="289"/>
            <ac:spMk id="28" creationId="{180A0423-8585-D750-9A30-3605377F6791}"/>
          </ac:spMkLst>
        </pc:spChg>
        <pc:spChg chg="add del mod">
          <ac:chgData name="Lu Bo" userId="e777667a1319840a" providerId="LiveId" clId="{D50051B6-C847-447F-8CA3-2E1E12D06FE0}" dt="2022-09-12T06:04:35.036" v="6006" actId="478"/>
          <ac:spMkLst>
            <pc:docMk/>
            <pc:sldMk cId="2303363786" sldId="289"/>
            <ac:spMk id="29" creationId="{306406EF-4278-AED7-8A43-30C5CC9BC1B1}"/>
          </ac:spMkLst>
        </pc:spChg>
        <pc:graphicFrameChg chg="del">
          <ac:chgData name="Lu Bo" userId="e777667a1319840a" providerId="LiveId" clId="{D50051B6-C847-447F-8CA3-2E1E12D06FE0}" dt="2022-09-11T06:54:33.688" v="1234" actId="478"/>
          <ac:graphicFrameMkLst>
            <pc:docMk/>
            <pc:sldMk cId="2303363786" sldId="289"/>
            <ac:graphicFrameMk id="15" creationId="{00000000-0000-0000-0000-000000000000}"/>
          </ac:graphicFrameMkLst>
        </pc:graphicFrameChg>
        <pc:graphicFrameChg chg="del">
          <ac:chgData name="Lu Bo" userId="e777667a1319840a" providerId="LiveId" clId="{D50051B6-C847-447F-8CA3-2E1E12D06FE0}" dt="2022-09-11T06:54:33.688" v="1234" actId="478"/>
          <ac:graphicFrameMkLst>
            <pc:docMk/>
            <pc:sldMk cId="2303363786" sldId="289"/>
            <ac:graphicFrameMk id="17" creationId="{00000000-0000-0000-0000-000000000000}"/>
          </ac:graphicFrameMkLst>
        </pc:graphicFrameChg>
        <pc:picChg chg="add mod">
          <ac:chgData name="Lu Bo" userId="e777667a1319840a" providerId="LiveId" clId="{D50051B6-C847-447F-8CA3-2E1E12D06FE0}" dt="2022-09-13T14:20:32.972" v="6634" actId="1076"/>
          <ac:picMkLst>
            <pc:docMk/>
            <pc:sldMk cId="2303363786" sldId="289"/>
            <ac:picMk id="7" creationId="{44F7A59E-EAE1-8838-0C02-680272A4A386}"/>
          </ac:picMkLst>
        </pc:picChg>
        <pc:picChg chg="add mod">
          <ac:chgData name="Lu Bo" userId="e777667a1319840a" providerId="LiveId" clId="{D50051B6-C847-447F-8CA3-2E1E12D06FE0}" dt="2022-09-13T14:20:10.397" v="6626" actId="571"/>
          <ac:picMkLst>
            <pc:docMk/>
            <pc:sldMk cId="2303363786" sldId="289"/>
            <ac:picMk id="8" creationId="{09C1D4C2-EB4D-6A21-1637-065C7179C6E7}"/>
          </ac:picMkLst>
        </pc:picChg>
        <pc:picChg chg="add mod">
          <ac:chgData name="Lu Bo" userId="e777667a1319840a" providerId="LiveId" clId="{D50051B6-C847-447F-8CA3-2E1E12D06FE0}" dt="2022-09-13T14:20:10.397" v="6626" actId="571"/>
          <ac:picMkLst>
            <pc:docMk/>
            <pc:sldMk cId="2303363786" sldId="289"/>
            <ac:picMk id="9" creationId="{6E9F1FE2-A837-948F-FDA7-54887FBE80C3}"/>
          </ac:picMkLst>
        </pc:picChg>
        <pc:picChg chg="add mod modCrop">
          <ac:chgData name="Lu Bo" userId="e777667a1319840a" providerId="LiveId" clId="{D50051B6-C847-447F-8CA3-2E1E12D06FE0}" dt="2022-09-13T14:20:32.972" v="6634" actId="1076"/>
          <ac:picMkLst>
            <pc:docMk/>
            <pc:sldMk cId="2303363786" sldId="289"/>
            <ac:picMk id="21" creationId="{FEAC45D9-BB47-7FE4-6235-70FEE8C2E5D6}"/>
          </ac:picMkLst>
        </pc:picChg>
        <pc:picChg chg="add del mod">
          <ac:chgData name="Lu Bo" userId="e777667a1319840a" providerId="LiveId" clId="{D50051B6-C847-447F-8CA3-2E1E12D06FE0}" dt="2022-09-13T14:20:33.354" v="6635" actId="478"/>
          <ac:picMkLst>
            <pc:docMk/>
            <pc:sldMk cId="2303363786" sldId="289"/>
            <ac:picMk id="23" creationId="{370D797D-40F9-5705-2B61-0DB7AAB8413C}"/>
          </ac:picMkLst>
        </pc:picChg>
      </pc:sldChg>
      <pc:sldChg chg="addSp delSp modSp add del mod setBg">
        <pc:chgData name="Lu Bo" userId="e777667a1319840a" providerId="LiveId" clId="{D50051B6-C847-447F-8CA3-2E1E12D06FE0}" dt="2022-09-12T03:16:37.914" v="3978" actId="47"/>
        <pc:sldMkLst>
          <pc:docMk/>
          <pc:sldMk cId="532896605" sldId="290"/>
        </pc:sldMkLst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3" creationId="{AC4438A9-A5E3-0324-E629-2160FFF6E2E2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5" creationId="{8F39DD94-EEB9-A08E-BA99-51A82B66D77B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6" creationId="{2708D2E2-4591-98E8-9D9A-46612633CD45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7" creationId="{D10D2E77-CC68-EE12-8FC2-900B9FB939BC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8" creationId="{806B294C-0EC2-2775-6B90-E7C9C0EB15AE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9" creationId="{BC9E2B17-0A32-C1A6-D6C9-9029C387B11B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10" creationId="{2197189B-71EE-EFA8-8077-4B6A8533D795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11" creationId="{90644A02-19F7-C467-9993-3C32E9B19456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12" creationId="{833385D7-CCD7-356B-4A34-710D3E56A67A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13" creationId="{C5F12F92-6266-263F-F587-6EB6E3FEDAFD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14" creationId="{17EAEA6D-017D-77C0-C563-1C025804DEBC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15" creationId="{A04A143C-88B7-458A-6711-E4007B78D2F6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16" creationId="{995B6168-69E5-2A73-E1E9-390A9C90E3AD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17" creationId="{4CCB73AD-8FE7-909A-A289-14953CD35600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18" creationId="{FFC37D37-DB1A-44C6-E25E-DD32DCF9B79D}"/>
          </ac:spMkLst>
        </pc:spChg>
        <pc:spChg chg="add del mod">
          <ac:chgData name="Lu Bo" userId="e777667a1319840a" providerId="LiveId" clId="{D50051B6-C847-447F-8CA3-2E1E12D06FE0}" dt="2022-09-12T01:04:31.497" v="3139" actId="478"/>
          <ac:spMkLst>
            <pc:docMk/>
            <pc:sldMk cId="532896605" sldId="290"/>
            <ac:spMk id="20" creationId="{39B7B8B2-5CE2-F038-A062-488E435ABE21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24" creationId="{973FCDA5-E1D8-8F6C-3662-32C5A1C28BBD}"/>
          </ac:spMkLst>
        </pc:spChg>
        <pc:spChg chg="add mod">
          <ac:chgData name="Lu Bo" userId="e777667a1319840a" providerId="LiveId" clId="{D50051B6-C847-447F-8CA3-2E1E12D06FE0}" dt="2022-09-12T01:06:03.193" v="3153" actId="571"/>
          <ac:spMkLst>
            <pc:docMk/>
            <pc:sldMk cId="532896605" sldId="290"/>
            <ac:spMk id="27" creationId="{192A5019-6456-3464-17F9-6776A8B4D144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28" creationId="{08EE0C40-1559-8F53-8563-208D93D661B3}"/>
          </ac:spMkLst>
        </pc:spChg>
        <pc:spChg chg="mod">
          <ac:chgData name="Lu Bo" userId="e777667a1319840a" providerId="LiveId" clId="{D50051B6-C847-447F-8CA3-2E1E12D06FE0}" dt="2022-09-12T02:47:24.911" v="3836" actId="207"/>
          <ac:spMkLst>
            <pc:docMk/>
            <pc:sldMk cId="532896605" sldId="290"/>
            <ac:spMk id="30" creationId="{B8D7269A-ADFE-0518-9000-69F57E34F417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31" creationId="{82DD1524-C567-AB94-4DE5-0B2C633BFDC9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34" creationId="{D5D7A7E9-A206-91E3-9CFC-4D8033932D70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35" creationId="{A6214AAB-858E-9AD1-0573-5B70C790733F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37" creationId="{1B9B0418-1643-83A1-0301-B9849814090D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38" creationId="{5546074B-51AA-D9EA-8979-0E70BA2D366D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39" creationId="{11FDD700-3BF0-F6BC-2BAE-534F8FE5E9DF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40" creationId="{61B9DAAD-CA26-65AE-3858-B8634BEFEBD6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41" creationId="{16067220-52B6-1F80-C860-5EF41D45FFA8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42" creationId="{C851F1DB-2E1C-4151-E35B-5223E8A41549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49" creationId="{3531D9C5-38FB-9DAE-A5C8-E0E5DBF7E80B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50" creationId="{3F2F268F-7530-50FF-6BB7-F70C74D66C71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51" creationId="{5C80F37B-9074-A39B-1466-6B3EE1569E9B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52" creationId="{EDD032B7-4297-D2D1-BAFE-78FBFFD2776C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53" creationId="{386248A4-B726-E642-4D85-3EDF510A25F2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54" creationId="{E4FA5BF9-8E5E-DB1B-DD88-99F67F2A5435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55" creationId="{F86F358C-6669-25C5-0020-000ACE954AB0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56" creationId="{990393D9-94F5-38E5-3D0E-F3ADB8B5D791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66" creationId="{95964AD7-08FD-871B-1DC4-D9F45B81C500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68" creationId="{79ED96BE-0C13-9A97-99B4-4E8CBEF6319D}"/>
          </ac:spMkLst>
        </pc:spChg>
        <pc:spChg chg="del">
          <ac:chgData name="Lu Bo" userId="e777667a1319840a" providerId="LiveId" clId="{D50051B6-C847-447F-8CA3-2E1E12D06FE0}" dt="2022-09-12T01:01:02.337" v="3114" actId="478"/>
          <ac:spMkLst>
            <pc:docMk/>
            <pc:sldMk cId="532896605" sldId="290"/>
            <ac:spMk id="70" creationId="{901EEC41-68AA-BC28-2FC3-177FE3E81D88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72" creationId="{B8427779-11D3-0AF2-B79A-F1207C28CFBD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73" creationId="{C4FAA1A6-4BA0-AD50-B756-0992DE900324}"/>
          </ac:spMkLst>
        </pc:spChg>
        <pc:spChg chg="add del mod">
          <ac:chgData name="Lu Bo" userId="e777667a1319840a" providerId="LiveId" clId="{D50051B6-C847-447F-8CA3-2E1E12D06FE0}" dt="2022-09-12T01:08:11.909" v="3245"/>
          <ac:spMkLst>
            <pc:docMk/>
            <pc:sldMk cId="532896605" sldId="290"/>
            <ac:spMk id="74" creationId="{83A8D0A5-3242-79A0-1EA7-1A0D06D3BACA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75" creationId="{CAAB8671-92FB-A54D-F96E-11354F52F635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76" creationId="{34987A39-462B-1FCE-DC2B-F005AC5512E5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77" creationId="{856C5FAE-87DA-9AEB-C045-172FC7A8BC4F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78" creationId="{9C5FF168-1753-592C-5421-F86363ECB092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80" creationId="{D43E26DD-7E04-3639-F585-3F82F49172A2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82" creationId="{D35E8E99-93FA-CA8A-B739-352BD7A115AC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83" creationId="{DD51B81C-308F-A1A8-84F0-FCBF0DAD663B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84" creationId="{7A06CE30-ACA1-63CD-1DF8-2A8E0472744B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85" creationId="{3D2BE737-F23C-C30B-A731-4CA87DFC4C81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86" creationId="{AC55774C-9934-4ADC-384B-91A4A2BE694F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88" creationId="{94171004-5F09-9354-AF87-8AD35D6EBEE5}"/>
          </ac:spMkLst>
        </pc:spChg>
        <pc:spChg chg="add del mod">
          <ac:chgData name="Lu Bo" userId="e777667a1319840a" providerId="LiveId" clId="{D50051B6-C847-447F-8CA3-2E1E12D06FE0}" dt="2022-09-12T01:08:14.239" v="3247"/>
          <ac:spMkLst>
            <pc:docMk/>
            <pc:sldMk cId="532896605" sldId="290"/>
            <ac:spMk id="92" creationId="{AFC5933D-F3C9-B858-142D-3999E46BDBDB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93" creationId="{D9932896-BDE9-5588-D79E-01EA298BD11C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94" creationId="{62EFF4C5-297C-FCE7-9BC9-642B2ED73F0F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96" creationId="{5497A98B-DFE3-D01D-4A55-6A530BD2C546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98" creationId="{53CA2567-E29D-6F85-7A95-84A8AB3644D0}"/>
          </ac:spMkLst>
        </pc:spChg>
        <pc:spChg chg="add mod">
          <ac:chgData name="Lu Bo" userId="e777667a1319840a" providerId="LiveId" clId="{D50051B6-C847-447F-8CA3-2E1E12D06FE0}" dt="2022-09-12T01:09:09.390" v="3281" actId="571"/>
          <ac:spMkLst>
            <pc:docMk/>
            <pc:sldMk cId="532896605" sldId="290"/>
            <ac:spMk id="99" creationId="{5F3878B1-7C13-2BC0-C407-7E192E6C7A6C}"/>
          </ac:spMkLst>
        </pc:spChg>
        <pc:spChg chg="add mod">
          <ac:chgData name="Lu Bo" userId="e777667a1319840a" providerId="LiveId" clId="{D50051B6-C847-447F-8CA3-2E1E12D06FE0}" dt="2022-09-12T01:09:09.390" v="3281" actId="571"/>
          <ac:spMkLst>
            <pc:docMk/>
            <pc:sldMk cId="532896605" sldId="290"/>
            <ac:spMk id="100" creationId="{A96025E8-AB56-2DE6-0750-C2DD5D0068DB}"/>
          </ac:spMkLst>
        </pc:spChg>
        <pc:spChg chg="add mod">
          <ac:chgData name="Lu Bo" userId="e777667a1319840a" providerId="LiveId" clId="{D50051B6-C847-447F-8CA3-2E1E12D06FE0}" dt="2022-09-12T01:09:30.699" v="3284" actId="571"/>
          <ac:spMkLst>
            <pc:docMk/>
            <pc:sldMk cId="532896605" sldId="290"/>
            <ac:spMk id="101" creationId="{A14A956B-8A13-2D4D-6279-1CB82D69DDC6}"/>
          </ac:spMkLst>
        </pc:spChg>
        <pc:spChg chg="add mod">
          <ac:chgData name="Lu Bo" userId="e777667a1319840a" providerId="LiveId" clId="{D50051B6-C847-447F-8CA3-2E1E12D06FE0}" dt="2022-09-12T01:09:30.699" v="3284" actId="571"/>
          <ac:spMkLst>
            <pc:docMk/>
            <pc:sldMk cId="532896605" sldId="290"/>
            <ac:spMk id="104" creationId="{100CB9F7-9455-AAE7-5F37-EC294E163FC3}"/>
          </ac:spMkLst>
        </pc:spChg>
        <pc:spChg chg="add mod">
          <ac:chgData name="Lu Bo" userId="e777667a1319840a" providerId="LiveId" clId="{D50051B6-C847-447F-8CA3-2E1E12D06FE0}" dt="2022-09-12T01:09:30.699" v="3284" actId="571"/>
          <ac:spMkLst>
            <pc:docMk/>
            <pc:sldMk cId="532896605" sldId="290"/>
            <ac:spMk id="105" creationId="{FC4AF2D8-A14A-F83E-B7DD-BC52B4BEFED0}"/>
          </ac:spMkLst>
        </pc:spChg>
        <pc:spChg chg="add mod">
          <ac:chgData name="Lu Bo" userId="e777667a1319840a" providerId="LiveId" clId="{D50051B6-C847-447F-8CA3-2E1E12D06FE0}" dt="2022-09-12T01:09:30.699" v="3284" actId="571"/>
          <ac:spMkLst>
            <pc:docMk/>
            <pc:sldMk cId="532896605" sldId="290"/>
            <ac:spMk id="106" creationId="{CBA32DDB-5C03-456E-9F2C-B3DC8860EC00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07" creationId="{5675947B-FB13-FCF6-7F09-A08FD5839BE2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08" creationId="{FC942CD9-FE3A-11AC-16C1-81781ADCB803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09" creationId="{11853257-ED65-0F50-4534-394E5D0CC829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10" creationId="{F2773347-4EA9-CE2F-732C-473FAF7F9793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11" creationId="{33C80AC5-F71C-D907-9495-4C22025E6466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12" creationId="{A6EB981A-5289-26E7-93CC-DF330F534809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13" creationId="{80E84C49-321F-A9BD-6584-CB960E761DDE}"/>
          </ac:spMkLst>
        </pc:spChg>
        <pc:spChg chg="del">
          <ac:chgData name="Lu Bo" userId="e777667a1319840a" providerId="LiveId" clId="{D50051B6-C847-447F-8CA3-2E1E12D06FE0}" dt="2022-09-12T01:14:37.014" v="3331" actId="478"/>
          <ac:spMkLst>
            <pc:docMk/>
            <pc:sldMk cId="532896605" sldId="290"/>
            <ac:spMk id="114" creationId="{2019A808-8F7E-A8AB-6A91-9613F71BCDAC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15" creationId="{ABD10766-117E-700D-BCC2-1491AF633691}"/>
          </ac:spMkLst>
        </pc:spChg>
        <pc:spChg chg="del">
          <ac:chgData name="Lu Bo" userId="e777667a1319840a" providerId="LiveId" clId="{D50051B6-C847-447F-8CA3-2E1E12D06FE0}" dt="2022-09-12T01:14:37.014" v="3331" actId="478"/>
          <ac:spMkLst>
            <pc:docMk/>
            <pc:sldMk cId="532896605" sldId="290"/>
            <ac:spMk id="116" creationId="{850E408E-4EB8-7B40-0DB4-FDF60CB8C0FD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17" creationId="{B1EFB83C-7397-48A5-600C-7689254B2E49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18" creationId="{D6D02D88-B37B-A537-093E-2B08743881A5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19" creationId="{838112B4-259A-75F9-CC9A-F7005FFA7C29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20" creationId="{EA9AA969-3BD6-9445-085F-B560F243D3E7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21" creationId="{601E9B71-7F5C-D709-8B4E-C520B42BE0DB}"/>
          </ac:spMkLst>
        </pc:spChg>
        <pc:spChg chg="add del mod">
          <ac:chgData name="Lu Bo" userId="e777667a1319840a" providerId="LiveId" clId="{D50051B6-C847-447F-8CA3-2E1E12D06FE0}" dt="2022-09-12T01:12:34.228" v="3318"/>
          <ac:spMkLst>
            <pc:docMk/>
            <pc:sldMk cId="532896605" sldId="290"/>
            <ac:spMk id="122" creationId="{F1E05476-215D-FC7E-F06F-B2736308CAB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23" creationId="{67850579-E38E-C8D2-304B-F50460D67C8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24" creationId="{B60F7E5D-F70E-17A9-39B9-E76C80829E5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25" creationId="{AAE34907-4268-1DDD-10AD-4EF3F62D23E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26" creationId="{062C6BD7-08A6-17D4-0DE2-0F820A672C5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27" creationId="{08570819-9C17-53C9-4EAD-4AF1FADD0AB1}"/>
          </ac:spMkLst>
        </pc:spChg>
        <pc:spChg chg="del">
          <ac:chgData name="Lu Bo" userId="e777667a1319840a" providerId="LiveId" clId="{D50051B6-C847-447F-8CA3-2E1E12D06FE0}" dt="2022-09-12T01:14:37.014" v="3331" actId="478"/>
          <ac:spMkLst>
            <pc:docMk/>
            <pc:sldMk cId="532896605" sldId="290"/>
            <ac:spMk id="128" creationId="{E195524C-EDFC-2DE2-0C74-5142BEE98D09}"/>
          </ac:spMkLst>
        </pc:spChg>
        <pc:spChg chg="del">
          <ac:chgData name="Lu Bo" userId="e777667a1319840a" providerId="LiveId" clId="{D50051B6-C847-447F-8CA3-2E1E12D06FE0}" dt="2022-09-12T01:14:37.014" v="3331" actId="478"/>
          <ac:spMkLst>
            <pc:docMk/>
            <pc:sldMk cId="532896605" sldId="290"/>
            <ac:spMk id="129" creationId="{660C451F-3671-E54D-8973-DD2113EDF8B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30" creationId="{8DA99922-2650-CE92-9282-F88E7F3C087A}"/>
          </ac:spMkLst>
        </pc:spChg>
        <pc:spChg chg="del">
          <ac:chgData name="Lu Bo" userId="e777667a1319840a" providerId="LiveId" clId="{D50051B6-C847-447F-8CA3-2E1E12D06FE0}" dt="2022-09-12T01:14:37.014" v="3331" actId="478"/>
          <ac:spMkLst>
            <pc:docMk/>
            <pc:sldMk cId="532896605" sldId="290"/>
            <ac:spMk id="133" creationId="{82C81E83-8110-D56C-2464-FB596C1620D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36" creationId="{5688C5FE-9A51-CB8D-5D53-EF14D516FA5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38" creationId="{1BE37628-C45D-89B3-8491-3FE535AF951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39" creationId="{D60411D2-11DA-7173-792F-94638C1E84F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40" creationId="{9845B71B-878A-B710-6AE7-40FFD7A5370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41" creationId="{0D3BBB84-EE42-78E7-827F-CCEA5990D98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42" creationId="{4E68463C-B34B-C1B4-AB8A-7318C03F6CE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43" creationId="{FCF2ED3B-B5BC-B0E4-1534-C8544FB9284B}"/>
          </ac:spMkLst>
        </pc:spChg>
        <pc:spChg chg="del">
          <ac:chgData name="Lu Bo" userId="e777667a1319840a" providerId="LiveId" clId="{D50051B6-C847-447F-8CA3-2E1E12D06FE0}" dt="2022-09-12T01:14:39.387" v="3332" actId="478"/>
          <ac:spMkLst>
            <pc:docMk/>
            <pc:sldMk cId="532896605" sldId="290"/>
            <ac:spMk id="144" creationId="{8427DE9A-25CC-E213-5E26-540C043DD97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45" creationId="{EC570C59-8298-75EB-7F54-10662196FFE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46" creationId="{BACC9B4E-C61A-34FA-DB7F-C01697D6F63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47" creationId="{8281AAFA-73CE-C7C4-75EA-EA3A444653E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48" creationId="{D1DBDA36-A29D-D130-997F-24F98099663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49" creationId="{7AC6511A-1D44-490B-A6B9-7BCA730B25B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50" creationId="{66990EBB-DD1C-D02A-B3B5-575AD7A602B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51" creationId="{D7B93F4E-DA50-1619-D831-9B47F8C3C4B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52" creationId="{BE59E8D1-C356-2A06-2357-0A4A199C872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53" creationId="{7789155E-A21F-9568-434E-648EEBC082A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54" creationId="{FD816313-4762-500F-17CC-FCEE665F11A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55" creationId="{B3C9F494-1BB9-62C1-19C3-9C660BADAD0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56" creationId="{929B43BB-AB94-3165-C22F-38E69383571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57" creationId="{F9C5192E-EE84-F089-5B1E-A00335E19CE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58" creationId="{848AE91B-D178-F70A-DD06-ED723002D80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59" creationId="{D8DFD6E4-69E9-ACFC-FF28-75DA73148F8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60" creationId="{5E8E307D-9A78-C97B-1985-76791205E0D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61" creationId="{8A600AF6-8C9F-7281-6391-1D2F9275B3A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62" creationId="{D381D3F7-B351-BAA9-C345-BC715D2A7B5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63" creationId="{18032770-EAE5-AAF4-96C7-09D57554D14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64" creationId="{E0CADBA8-AECF-F256-EDC9-49F37529AA3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65" creationId="{857E30FD-42C8-C1F2-F816-266CAB1B08F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66" creationId="{5128B886-A808-FE7F-EBC6-3153BB3471A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67" creationId="{D160301B-A85D-E36C-2C06-6365DACF064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68" creationId="{E04BE89D-F988-E779-4679-AFF08D464F5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69" creationId="{1F163104-54C4-9212-E68C-3CA8BEA6197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70" creationId="{D539293B-F5F6-A90A-65EE-D3D258BBC40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71" creationId="{6A74BC5D-F5D7-E42F-12B2-DA85891FF2E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72" creationId="{288792B0-D526-A77A-B26B-BED9CD61002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73" creationId="{9C75B35A-84FD-397B-A978-A4853D9544B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74" creationId="{838A89F8-C015-4C99-2107-C282A4E4562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75" creationId="{C9C6CC6C-98EF-26B3-2A45-CE93D55CF7B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76" creationId="{8566497B-768E-9AD3-1712-6062CA90C6A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77" creationId="{EC4C0A9B-F78D-BFBC-4B2F-45B988805B7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78" creationId="{BB1108C7-59FB-A6E0-14CA-848039BA5B5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79" creationId="{ACC018A4-3BF4-90E9-CE39-09D41939931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80" creationId="{73412D90-8285-E58F-11BA-410B234F459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81" creationId="{47C3625C-983C-E8FF-A138-FA8A12C4DD7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82" creationId="{D97B468E-88B5-575A-BB56-D71EFAE0B5C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83" creationId="{A2DD037E-F081-3F48-CC8D-47A4C98B725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84" creationId="{46832376-8287-433E-6E68-2B76B6AE143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85" creationId="{94863268-6BEF-9FC6-5325-B13F18B7F33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86" creationId="{FDCD4C2A-CBBD-7D17-9B7D-AED80359F9A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87" creationId="{B4F5559F-8F88-590C-2E29-A0384E7189E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88" creationId="{E628BF43-4A58-04B2-7D5D-68FC88D080C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89" creationId="{A60C2919-034C-3601-6C08-13C38000C1B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90" creationId="{806FE00F-FFC6-D5DC-DBFC-F161EB951D7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91" creationId="{360F7B55-9EE9-C697-E90C-2BC27DE95F2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92" creationId="{FB7008C2-50FF-2BBB-D497-C432984E08F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93" creationId="{9D8A7D5C-42AE-5009-68FE-873E53EFF80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94" creationId="{C0A2A5BB-A210-CB6D-075D-AB54A67EA45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95" creationId="{C0390C37-10C1-11F4-FA6A-14F04C10E95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96" creationId="{A3BF1327-43FB-8B62-3400-7BBA8086296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97" creationId="{A8DC78B9-212A-6C56-4A3F-F5A190C0308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98" creationId="{4F572388-C0DF-30BD-AFDB-CA7FCAE0477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99" creationId="{6333DD3E-4305-6468-9C85-C9CDDD6FAC8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00" creationId="{480DAB39-7BBB-3C36-8A6E-57CA8664EFA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01" creationId="{C9D7367D-EE07-6778-434D-C2DF2A8060F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02" creationId="{8EA52A79-EB47-8AFC-732E-B28D357E09C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03" creationId="{BB7AFFC3-4B97-B1AC-E4C4-4A33CC7F71C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04" creationId="{1D500279-FBBF-192B-C917-CC7B892C97B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05" creationId="{D65E3ACB-31A7-9EF8-EF61-C06544B7512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06" creationId="{DBABB074-7503-6CD2-4C13-4F9799B4560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07" creationId="{8A81FDCE-2014-D1A7-39D1-06446257E4E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08" creationId="{51C01394-E466-83DE-8B93-334D3273CF7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09" creationId="{4F359828-C737-0D58-A282-DE203CDBE4A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10" creationId="{4EC0C80A-D43D-49C7-3B76-8B5FECB327C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11" creationId="{486056D5-3264-4028-7939-CA2E07A55E3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12" creationId="{3EB55DC3-4D72-0A37-4FD8-A9E41867620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13" creationId="{DD4291E4-4FFE-461D-B93D-41B3755D92A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14" creationId="{03B00025-19E2-BAA7-0166-C7CEC4A595B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15" creationId="{F4654B20-3CFA-16EF-84DD-DF7CBE4A221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16" creationId="{1D80352F-9C2E-A644-3107-3730E1300B1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17" creationId="{466AF201-B717-50A2-B8AB-10E99392877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18" creationId="{373E18C1-5471-E159-E2E4-96E58115B16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19" creationId="{946307CD-D5D4-6B84-B941-7732CAE5BE5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20" creationId="{CABA9C1C-6001-09CE-34F7-A18AB7D3955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21" creationId="{C107A0D8-0B5E-DF62-78FE-F3B7309B012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22" creationId="{8B5C0073-8757-20EF-CB91-9210FD25741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23" creationId="{6686CE20-8E96-C2D7-73EA-8F21772073A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24" creationId="{44470B62-8546-2EA9-7039-70ABDA03752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25" creationId="{E784B31F-2079-99B4-D5A9-A6B3743C04D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26" creationId="{A1522457-2B44-55B3-5B6F-AAF330EBA7D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27" creationId="{0DA5CF23-C7BA-2D8D-56FF-C9C2B0052EB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28" creationId="{F9A4C4F6-1984-1991-489E-00CCB6D82AE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29" creationId="{22F28349-CC3C-9CC2-714E-1745E767EEB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30" creationId="{EE73D3C7-2573-F7CA-5702-D684D8F508E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31" creationId="{E0325E54-E4C7-2BD0-B8B9-BF4E8CDEDD1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32" creationId="{ED2F6DF9-7302-0FA0-4FCE-946E6688859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33" creationId="{C646CF64-5AEB-B218-7358-569A91071B1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34" creationId="{6DA503B3-D46E-4F43-D4B4-7335FC0C68D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35" creationId="{25DA3033-1F22-4D75-65F9-D306EEBB8A2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36" creationId="{1EFE26A9-CFA2-05F3-6CB1-DB6FC94AFA3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37" creationId="{56B91A5D-6D22-2B56-4DEF-8822665BB44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38" creationId="{2D8317B9-69AE-0E09-FE7D-C375C34866E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39" creationId="{6846F965-A428-BE32-3FE9-40CF4C1CA33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40" creationId="{73BD6342-9705-2B5E-6DB7-63232EF4977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41" creationId="{6E9493FB-F432-1DD3-A688-77ECAE8C412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42" creationId="{085B9426-88FE-DE3C-9CA6-F3985235DCD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43" creationId="{1134EB04-9C6F-1132-9EAF-C6B8396351A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44" creationId="{3385DC1F-E3C2-F634-2505-DBB729848BC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45" creationId="{1D1C32A0-6EAB-14C0-F304-3865039B320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46" creationId="{3473EF96-DF59-1A84-7733-394EAF4B0D4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47" creationId="{B2494E25-2A90-ED1E-3996-EBB00380A4A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48" creationId="{291793FC-EE5F-C8D1-89B3-14F0C27AE65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49" creationId="{B0181E9C-ADD4-3B4C-0B49-7AD042185DC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50" creationId="{90491166-D290-E8BE-5DA1-16B243FA081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51" creationId="{C6D60221-F308-FA47-A117-250E0256B2B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52" creationId="{30E96D87-B82C-3B17-3083-A0858D74A16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53" creationId="{2D5C5525-A989-6E67-2537-371914884B9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54" creationId="{5C977B48-773A-8E24-C9AB-A20D0D80E41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55" creationId="{B40F45F1-4DE9-9BB9-2AA0-AD8D197D7A3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56" creationId="{CBC5970E-E061-723E-EC41-252AB8B6EA2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57" creationId="{37A469CF-805C-831D-4EAB-6A28AFA7868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58" creationId="{21E25B7B-E572-1BBC-F074-471E75608A8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59" creationId="{78CE1557-5E36-167C-AF80-B52AC8B6B1A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60" creationId="{836C27EF-7333-613B-A836-2C7CC58A6F3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61" creationId="{C69C726E-6E5C-5847-F736-6883761ED2D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62" creationId="{17F996CF-89F1-6615-4A8B-4AED5FC1368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63" creationId="{88EEA4AC-BDA5-28AC-45B9-B7C51D8AB69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64" creationId="{4CB64A3F-DA7D-80EB-8E81-3E676B22E3A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65" creationId="{C852106B-7552-611A-DBF3-9B5F4815290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66" creationId="{8FCD3EFE-4B22-D0BC-B791-45CFD212CB6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67" creationId="{9A8479DB-6114-B7F5-DCD3-15F51AB596C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68" creationId="{C2172A22-1DEC-6F9E-D8D5-755643446FE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69" creationId="{1682228B-48C8-FAAF-3EF6-47C4E98B2C8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70" creationId="{7BDB2307-62FB-3C18-AAB0-8574654839F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71" creationId="{3D8CA03C-202A-BC92-B605-DCC7B0FA3BC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72" creationId="{B47EC3B8-C1F6-3048-4278-38C44A4A900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73" creationId="{30F5F87A-9A54-2DB4-6346-32D4F246C2A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74" creationId="{3E717417-1E29-F9A5-87D7-7E960B1EE57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75" creationId="{3F5F17D3-4C1D-667B-D6CA-6A82324A2ED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76" creationId="{12B9B4C0-D47B-FD32-A12C-422A3D0CF27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77" creationId="{9A352C74-76E6-23CA-88AA-C423AD6D97F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78" creationId="{5E6724B0-04A1-FDF1-8A5A-7E8E06D2C2F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79" creationId="{082EF3D9-F6ED-6591-9F1F-29EB397D3FA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80" creationId="{83AA83B7-456D-24A5-79E2-E27AC42A15D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81" creationId="{5F2B5EBC-679A-9040-6C5F-9792E4C552F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82" creationId="{376DB148-2CBC-A59A-7D35-A2218493875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83" creationId="{FB4044E0-4758-501B-905F-0B5974D5FD9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84" creationId="{CAE0BAE9-7E4D-D753-1612-D7BC14886B9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85" creationId="{2C8D694A-CE5C-D26E-DAE5-33F11901C75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86" creationId="{4E65A196-9B45-936C-2C28-7A467F9F11C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87" creationId="{CED82A6E-AFAF-715D-7F9B-DDD83587244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88" creationId="{6EAA17B3-0765-7B28-7EB6-F5DF70EDECD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89" creationId="{20815923-C5D7-A464-4CB3-714C9DB3AB6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90" creationId="{5D29A1E8-D3B6-5FF4-CA97-5103F6CB8D7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91" creationId="{5B0A782A-FF3D-932F-DC4E-43C709909E1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92" creationId="{98FDAA28-8CAC-C92E-3B0E-4A7E5B37B5F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93" creationId="{B40F7E8F-4085-B3EF-CE25-B7891EEB779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94" creationId="{DF30783A-196D-25E6-BA74-5CD1C61785F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95" creationId="{96C42295-4443-FC64-31A3-61661AD87DC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96" creationId="{84CFE5FA-0632-0429-0676-38CBDF2A2E4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97" creationId="{B5A97C02-6FFA-D7FD-E971-753780A9304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98" creationId="{3620B72B-DD0A-C6B8-8AE4-8CC7357CEEA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299" creationId="{662F6A01-73A0-5C78-7CF2-EE31C228B21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00" creationId="{37B95177-D84B-EA44-525A-009B800870B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01" creationId="{DCF88B7A-CD74-89CE-AB24-66213BEF09C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02" creationId="{597DAE35-9AB9-58C7-CEDD-B7851F3FBDD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03" creationId="{66371E86-AA26-5286-44D6-DA37C218DDE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04" creationId="{1EA007BF-C1CF-7580-08AC-A85246DE3B5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05" creationId="{E544009B-2B8B-CBC8-3CDA-FE5FFEB26FF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06" creationId="{397D3ED9-F841-A929-5780-A76642967BB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07" creationId="{338DD6BD-5078-E3FB-4F3E-5462B404F75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08" creationId="{45DC592C-8D42-A803-E56F-AEF122525B1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09" creationId="{E6D7273B-1CAC-92C7-15B6-EEA1417DF1A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10" creationId="{F5A99EBE-9B95-BAD1-A630-93CC4648B2C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11" creationId="{4370643A-C3BF-B7EF-CA7E-FABEF19452D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12" creationId="{A009BA27-38A3-2A13-CCF0-6BBDDA5D4B6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13" creationId="{55F0813E-2754-6605-31F9-DDFDB690D8B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14" creationId="{182CB56A-0C4C-DBF1-5B06-E3B0F28D8E6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15" creationId="{7375CB45-B410-EC3D-D523-72E50A9C121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16" creationId="{D1FA2E16-BAA7-C5DB-E4BE-F5B45CD5922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17" creationId="{F5866FA4-0C97-5ECC-52B3-A150F435766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18" creationId="{ACB69284-0FA1-7CC4-D293-9C7FD362768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19" creationId="{258578BA-28D6-5572-9D0D-9E1654FF325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20" creationId="{EE13AA11-82FF-F4E7-BC2B-FBF8183D81D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21" creationId="{2AB5F86A-C04F-BAE0-A5A2-39C861DABA8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22" creationId="{101B48F7-1CCD-7673-9E7D-CE995555C58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23" creationId="{0390029D-661B-B48E-E757-4384C46830F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24" creationId="{B8660FF1-16C1-DFBE-59C1-7F9C4F4E2DD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25" creationId="{0776D4E3-78B1-F587-72D1-C3AB23425A9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26" creationId="{617C4C95-236D-A06E-AA7F-25D5ED897DC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27" creationId="{BCFE4DE1-2231-9AD3-6F01-458A20C7CAA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28" creationId="{67952FFC-6D98-0FC7-9BAF-1F24919901A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29" creationId="{852FC4FF-FEA0-9E23-E189-47FC1D38451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30" creationId="{98BC4CF3-C13D-15D6-ACBA-BEC0E0045D5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31" creationId="{AED36659-BC2B-8D97-9E4F-BAA7DD6DA5F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32" creationId="{08D6F9F4-A44C-CD78-2EA0-A1D7B6B64D4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33" creationId="{385CD236-B05A-E972-77CF-2F7851DF647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34" creationId="{E6B51397-B6EA-2424-E50D-8BD10F819BD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35" creationId="{842E6FF0-7F2F-B9A7-F48D-8E744F6F9CE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36" creationId="{D94DEECB-1A0D-EA8E-CC72-16B0A4F58F6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37" creationId="{72311E53-5462-274D-536B-79842F5E198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38" creationId="{EF752798-DB3D-FC65-11B9-81A74F5B0F2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39" creationId="{3F44ECCC-515D-02AA-1A36-94BF848CE29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40" creationId="{9D75E2CC-3ED8-5642-4F90-90F774F80A5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41" creationId="{2A08DB33-E456-CBFD-23CA-CD20B2E0B81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42" creationId="{7F1DA8A3-8667-09B7-AFE6-D2FDD55AED4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43" creationId="{107A99F9-68E3-727C-8903-A8B1604F6E0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44" creationId="{09576CE7-0DD3-6F87-95FB-E57D6696E05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45" creationId="{1F0EDF65-6E03-2CCB-DB35-FB3667CD4D3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46" creationId="{0D9E7E96-6B9B-1D22-4B45-055D437E8DE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47" creationId="{170F0FFE-875E-A40D-4803-07B1E2F3538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48" creationId="{2A93E8F9-053A-DEF4-9937-C720DC3BCB3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49" creationId="{2523DAD6-D1A5-3AC5-87F0-B2D22D3345B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50" creationId="{EAC7DE76-D45F-E614-7463-D52FB067166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51" creationId="{41FF61EF-8F5B-DA4E-0BD1-E21DF4F3B70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52" creationId="{6EA08333-9963-BAC0-F500-EB2CB6AB0E2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53" creationId="{CD0FED80-1604-8DAF-87DC-1926F08FD71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54" creationId="{EE3F20BD-65E8-A178-E272-2D65858BD1F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55" creationId="{9C2D6591-812A-B450-A830-975762432CF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56" creationId="{1528457C-2763-8F62-7E5A-FEC7AB9AB25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57" creationId="{D074D961-99D0-86FF-FDB3-65C478095BB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58" creationId="{9D873EF5-D264-547B-AF05-26427FBB0CE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59" creationId="{7E24F4D9-2FAE-3236-09EF-BFB8EE90CF3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60" creationId="{8C123DFE-14C8-0232-1A0A-66C9E9A1F40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61" creationId="{A9F4AF12-56E7-A0C4-DB7E-6369993CAEE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62" creationId="{AB8AA00C-7D9B-B540-7440-29C4E53051A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63" creationId="{9F56B81B-F850-7446-6A8A-7B72176D0F9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64" creationId="{96884158-E1DC-D445-8B6E-0E7C32F7296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65" creationId="{975458E4-55A8-C299-FD2B-62EEAA89A9A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66" creationId="{1F0A5D62-662F-8948-8569-9C7BB02C047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67" creationId="{19DAB320-1170-6FD2-5A1C-E993C39C853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68" creationId="{D2F291B7-98F6-3372-4DA2-4F94CD56A74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69" creationId="{8306D970-A533-894E-64C6-B44E0BC4AD2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70" creationId="{5C308B17-E029-DFFB-D2C6-7EF611108A8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71" creationId="{3B92E606-0995-3809-317E-FDCCB22FC7A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72" creationId="{CB97277E-562D-CC6F-C3EE-103AF7C8CD6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73" creationId="{215E4731-34D5-FCCE-8AA4-1CB23333715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74" creationId="{ECD5780F-4A3E-BFBE-852E-EAB5D3D0B66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75" creationId="{05B35C66-761D-CD3E-F686-9E00DDEDAA0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76" creationId="{A39B1E77-AC4A-050F-B4E2-CD10DFDFDD5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77" creationId="{A28164CB-041D-F5BA-4BAD-B41ED17D65D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78" creationId="{4CF55F43-6FC5-637F-2A6C-45821CF427E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79" creationId="{BFD98682-A5A0-CA4C-BE28-50267F03079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80" creationId="{51625F15-8D9A-3639-A833-3DC111CB00D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81" creationId="{65D49642-2C55-0157-49E8-6E903EBC77A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82" creationId="{CE8EA2D5-76F3-E5BD-6E34-9F73F682A65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83" creationId="{EA62EDA4-7F32-26B8-2394-40AA2739665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84" creationId="{ABA2FEA5-5487-6053-4419-6E0DD3C5AC1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85" creationId="{C88C5713-CC89-0FE5-1CEC-BCE94959A7B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86" creationId="{FE54F90A-9EF6-1BE8-F2F9-F73390D0673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87" creationId="{9BFD3FF0-9741-ECB1-11E9-CACBFAFD79C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88" creationId="{0FE6B5FE-D8B4-6462-9B23-302D5602890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89" creationId="{B955ECDF-63B3-8089-C9CB-6758CA952EE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90" creationId="{99016D36-405D-EF39-0A04-3E86F15B350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91" creationId="{1364EAD8-A3A5-91D2-7B56-73A7033D76B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92" creationId="{540BE0DE-BAAC-9766-AD9D-7D7704D5BC9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93" creationId="{AAF7E136-7EB8-1A7A-2AB1-180847B6216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94" creationId="{A0983426-F082-0950-F1D0-CCA6C825755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95" creationId="{7F30F531-A4A3-2826-5016-C1C79E97664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96" creationId="{DBFD0D6C-88D5-A777-2CBA-BF341098C9F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97" creationId="{84BE7C63-06BE-BDAA-DB40-078C93656C3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98" creationId="{DAA51B0F-B60D-788A-4B12-8418104F968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399" creationId="{E363D3F0-D950-A445-B13D-8D018414D85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00" creationId="{A48F36B5-DF60-07A8-1D8E-35F4C26F64F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01" creationId="{B732E9AF-44AD-F379-0534-EF23E4F0A1E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02" creationId="{F6417D27-8D7C-9142-09C6-5807A3A0B2C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03" creationId="{9C57CE1A-57F5-AF3D-C77F-EBEBC7F50F9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04" creationId="{E2118E4D-FC21-60E6-99FF-BD1DCEE9664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05" creationId="{DA00A9D5-5D3F-DDB8-4C7B-6BF3F881B6B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06" creationId="{920AD082-7569-742D-9327-1FBBF3E6158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07" creationId="{DE061BDA-ACC4-750F-3AFC-3E4ADD8AE66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08" creationId="{62595E49-A9AC-BC14-5393-C0DF59751C5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09" creationId="{9B309E51-DFA1-16DC-F6CE-91450B08072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10" creationId="{01150940-7393-B6F2-FECB-6F8E95C1848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11" creationId="{71C2CCBB-DC25-2E78-394B-909B26B0666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12" creationId="{488D5C3A-6ABC-7DEB-0DD6-40DBC0152BE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13" creationId="{6AA1E53B-152B-2833-8994-8E38679439A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14" creationId="{4E29131B-6F1D-E4A9-E918-081DF7A3FCD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15" creationId="{EF6FD0EA-ACA0-15ED-FCAA-3F60CA83241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16" creationId="{08350614-DD54-2770-8777-2FFF215B0A3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17" creationId="{78DE9EBA-39B0-93EA-02DF-89EFD4A8B63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18" creationId="{D8EAF269-7F0C-E88C-12D4-0073A582586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19" creationId="{33C7586E-B5A2-1A31-8400-65123BEE739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20" creationId="{2A786455-9C8D-FEBD-CCC2-65192169FC0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21" creationId="{C5F5BD4F-78AC-1C07-5A66-F258E9B648A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22" creationId="{D61ADA6C-3B91-5BCD-A8D7-133E8ABEDA9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23" creationId="{9F8D025E-07E4-B04D-EDC6-D8538B3988E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24" creationId="{1A67633B-EBB4-39C2-7919-CFFB171372F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25" creationId="{77EF0631-065C-0F07-29A0-A87B227280D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26" creationId="{F36F8CA7-065E-434E-2DA7-E1867182AF4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27" creationId="{83B3F6A4-B65F-ACE6-724D-F847A717114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28" creationId="{A531386B-745B-B5E0-256C-6E49D9CC41A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29" creationId="{A803AEA7-A431-D2AF-81CF-BC5551931C9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30" creationId="{E74C83EC-4E69-20CD-DB1F-EEF4E557E37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31" creationId="{2CFCD2E9-3399-52B4-4C4C-2E4B37E9E8D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32" creationId="{568FA40F-4BA2-C6B0-9E96-ADE7ECD4EEA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33" creationId="{826C48D8-AF02-9BF5-FDE7-1A4328E4F60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34" creationId="{61454AF2-194A-0341-8DA1-4188E158C7E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35" creationId="{7C931302-DE1C-456F-94B1-61777A70025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36" creationId="{D9040EF8-220B-A2E2-07DE-7A633421B49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37" creationId="{AD2B5073-1E71-7EA8-0D61-A1F046B20F6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38" creationId="{D789E416-4A8B-607D-D7E3-8CB6A59BF49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39" creationId="{94E6A53D-6489-F025-0723-B027707DA11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40" creationId="{13A2DA4D-A78A-2C59-16D1-10A25F4C94B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41" creationId="{504AF2D2-6609-7E14-D89B-311D8EA5DD6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42" creationId="{9AAA9E09-8B73-FCAF-9FF3-0EDEA8A953D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43" creationId="{82DB5334-4397-EC01-3627-50BEAA619CB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44" creationId="{8499454C-E7C3-D995-28E1-98CD9E1AE5A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45" creationId="{87B6CB17-FE08-C132-030D-7BA928535E8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46" creationId="{93AF51CB-A0A4-0471-545C-A2474C4870D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47" creationId="{A53D8945-4090-C0CC-C8E7-CD5C7A155FA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48" creationId="{5F4898C6-7163-F5F0-6462-95CADE8C0E1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49" creationId="{0157C7F8-C1CC-2AEF-42A1-6F13ED215E5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50" creationId="{F2A59B92-7F55-F2A1-DE68-88C3007E51D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51" creationId="{3BFDC3EC-5F0E-53CE-8022-DA112791AC4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52" creationId="{970A2043-7561-08D8-FE4F-145D0F932AC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53" creationId="{EC3A11B3-540E-5919-2464-052F60B2141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54" creationId="{5C4F73B3-B9C4-57B2-81CA-F9E4DA944FE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55" creationId="{D486B48C-6A63-924D-62B6-98264C1F98D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56" creationId="{D59DADA3-6CF8-04A6-577A-A00D7C42C20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57" creationId="{2920ECA4-6608-52B9-2D00-598F252E624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58" creationId="{39E693F3-9118-E155-FD34-A7F4EA26826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59" creationId="{D4F8E3A3-5A85-392E-A292-E05E0BBC35C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60" creationId="{D114D4C0-146D-BCA1-2F25-9E84FCDBC08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61" creationId="{93D219E0-1519-E650-BCC2-C2B26CDEB1A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62" creationId="{726CB621-E095-6224-3770-1B0B70D68D9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63" creationId="{C16C4D0C-79B0-6A42-433F-B8AA0E3AA49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64" creationId="{04C16133-5913-EBC0-E357-BC0AF4851D4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65" creationId="{55F3EED8-5901-B250-BCB7-83932F0E3F2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66" creationId="{F8B81D36-34F1-A711-8AE2-2885605BDA2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67" creationId="{3F1838B8-A68B-C213-44AC-9A9E2784F74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68" creationId="{068BCD94-86E5-B5F2-CE0B-68F833DE79A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69" creationId="{29581DB5-1A17-5C61-315B-10FE163D826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70" creationId="{E64B3794-1A11-C449-263A-54198754910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71" creationId="{09F8FD9A-0B94-C136-3366-D39098D9846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72" creationId="{89D8E0CD-139C-E465-36A7-5D4723AE593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73" creationId="{17D2FB45-00A2-EFD6-C2C1-F64187C66E9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74" creationId="{7B8CA90A-E6BC-3141-C624-1124BE47CFE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75" creationId="{8ECF73A8-B8DF-9462-7C9A-E53B22C2D7A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76" creationId="{51473D98-4006-9D23-EC73-0431DE97929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77" creationId="{51FC03AF-F537-9A01-6466-02E7C2F013B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78" creationId="{9A7E9E09-8798-E6C7-0BD1-0C861CCA173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79" creationId="{F6FCD7F5-1FE2-91AF-728F-65CF5908422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80" creationId="{E44D17A9-056F-5D5A-53F4-433C4A8690D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81" creationId="{5C104C43-A595-D38E-281E-5134B11376F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82" creationId="{9742557A-7AB4-651D-2674-E83E480CF5E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83" creationId="{6C885323-FAFA-052A-C11A-73CFD09648E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84" creationId="{8164C451-7CD9-D7C0-1F21-572E256928B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85" creationId="{9220E9E4-FA12-604C-7949-54545BEA5C7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86" creationId="{6660B633-467E-681A-9FB8-21A15D09166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87" creationId="{B316E554-0810-32F8-5885-F4309B21FE7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88" creationId="{DE8FC762-F212-EE2E-A4E1-08F28D8CDB0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89" creationId="{DDBBB7DA-0287-C1EE-A5E7-3DA167409CB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90" creationId="{C4BF92E5-5687-E2D9-A0BB-E79B039BA27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91" creationId="{DADAE83E-5015-6CC4-2EE7-669054620F6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92" creationId="{9DDE1465-4BB7-5B1A-2358-3E709E0A373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93" creationId="{A60DA2E6-4192-C446-E2DD-8F92C6E4FB8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94" creationId="{216DA1F8-0154-2ADF-2013-038714E16EA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95" creationId="{53D7FB24-85E0-0CB4-5E5D-8B86D36370F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96" creationId="{05442D69-FA28-4127-9A4E-D71E6A0CB7C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97" creationId="{655FDBB6-B6DB-8314-E137-E1EEFB7F7B8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98" creationId="{3A27E2E1-C48E-A0BC-F47A-765F7A1742B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499" creationId="{3012CED1-A630-DD18-F81B-00A41228F0D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00" creationId="{78B03F0B-E307-F869-44B8-7F9D34BE5F5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01" creationId="{B2C9D0AD-8352-3CBC-E962-81D8463E6C0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02" creationId="{63AE8170-7519-3CCE-5A20-91DE592D8C4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03" creationId="{55521B5F-DA0C-0966-A05D-FA7D9AC296F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04" creationId="{71D4DA1E-1D32-09D1-BAE2-137193CDDB1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05" creationId="{796E9105-B19F-3040-EAC1-A0F90352B96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06" creationId="{F5E79309-299C-E7D1-D916-443B01DE2C3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07" creationId="{7622F9CA-B4B9-158C-EEB2-38ECBDA3B40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08" creationId="{8F3D650C-5A60-26D5-F45D-9F670548EEC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09" creationId="{D09B1448-4766-935E-96FD-915D9CFD2EB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10" creationId="{24127EAF-8E7A-14FA-44AA-C59C07B4690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11" creationId="{D8510620-1C4C-3277-9248-E5F8907255A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12" creationId="{F736A9A3-91F1-89B0-2E48-3D282FD8C82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13" creationId="{7D0ACCE3-30D8-87BE-BA24-EA43288B474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14" creationId="{16DE8A81-888F-A30D-CD57-CAACC8E788F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15" creationId="{FB3C6496-BC5E-6CFC-8270-DA4BAE5F870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16" creationId="{625EA0DB-C95C-3F76-60AB-4C8BF16A1CA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17" creationId="{890281EA-B0B8-D2A0-E097-5D62E10A7DB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18" creationId="{63804749-58FC-983C-1FEA-B996D750120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19" creationId="{8FDE228C-9214-0243-B761-169713F91FF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20" creationId="{8ED9337B-7C2A-B278-6B41-E21209E8BC9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21" creationId="{FD9C33A7-D4DF-40DD-A834-31B3661BCC1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22" creationId="{D799E29C-38E0-30A3-D72B-A306994E742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23" creationId="{ABAABC67-7109-D175-F0B1-A0629747E99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24" creationId="{440B1748-1288-BEF4-4A30-42181D68A71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25" creationId="{E81C9DC0-E174-6837-646F-F264256691A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26" creationId="{05BACA39-2697-7EBC-000B-F706E6DFF5C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27" creationId="{29E8658E-F9BC-FF00-27A6-B7B194489EE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28" creationId="{61B24E06-2B9B-1FB7-E159-954445B867C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29" creationId="{08D0446E-F181-D656-8E0B-0380F0BD2D3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30" creationId="{C7560676-A640-33B2-6E5E-B949C00CCF6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31" creationId="{EBB29BC9-DD64-526E-A1D9-0AA91762899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32" creationId="{8215A2F1-67CA-91DB-737E-BAF0609DEC3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33" creationId="{F5905DD7-09D6-5CFF-8F06-0EE3289CF2E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34" creationId="{ACE0165A-C307-BC02-9E0C-526F5346525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35" creationId="{1BD08A29-99A2-47E7-CA96-618EBF59D74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36" creationId="{3F01252A-0973-AF22-16B7-7A43AE52C18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37" creationId="{02D50BD7-FF33-18E7-E180-1F468C5298E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38" creationId="{AE506643-01C2-FAF4-2DA3-723A512E701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39" creationId="{3A12B567-44A1-2271-AAF5-B802FD83D42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40" creationId="{C0E0D87B-9775-3BAD-A4F3-29978B1D057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41" creationId="{3A45EAE7-2C81-0631-8F2A-BFB3E79028A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42" creationId="{EB0E5C11-F3CA-7745-C7FE-364E0787671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43" creationId="{F59F990F-0249-1A0C-6167-F7726287F74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44" creationId="{D9320061-FC72-A579-69C4-4D544A5CE1A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45" creationId="{3207D5A2-40A6-BE1B-62E7-7078F131466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46" creationId="{D0F21172-FB7A-9B17-8D47-F6A59A91C10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47" creationId="{11EE7822-73A2-3939-9C12-D7CCCED677B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48" creationId="{EF889474-AFAB-5F6D-5A48-823787A61C2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49" creationId="{F2474F66-AC99-346B-92D0-C1AAA31696A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50" creationId="{3C7965BD-F1F4-E67F-1590-2D728D9B733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51" creationId="{19E814C6-9CFB-B4CB-49A1-C37461AD22E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52" creationId="{1F345FF8-0CDC-7667-4A42-F59863813B2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53" creationId="{47CD0A6B-BD6F-5F55-045B-19A94B73078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54" creationId="{FAC437E9-B7EC-B3F3-205B-E969572F169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55" creationId="{C860E4D8-7243-C916-E593-7E0161EB82D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56" creationId="{507DFF38-CCA8-09F4-8994-5B379CDC56C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57" creationId="{833EB05D-49F7-0160-3B12-C4119E32B87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58" creationId="{8551FC92-7F4F-1787-5917-E13C9EB45B6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59" creationId="{7BB3EF61-50FF-4945-A884-6754C38F58F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60" creationId="{0450C00E-39F7-9202-09A0-59200EE5C63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61" creationId="{DC00DF1A-4520-732A-23C8-254BE1562E7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62" creationId="{0DB94185-5EBC-861B-BCB3-BB435539977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63" creationId="{D2D01ED3-0B31-F6B3-3EEF-AE6066B04CF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64" creationId="{99EE794D-6929-ECA5-138A-331B840E6E9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65" creationId="{940BE946-F27E-60FA-14B9-EB4D3506409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66" creationId="{4930BF99-2F54-EFDA-7849-04F4136A3B0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67" creationId="{2C5A2CC4-68E0-4B76-CE94-1450971FF48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68" creationId="{00CFCCBD-C0AF-9684-BB1B-6898285B978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69" creationId="{D86C140C-79FB-77CE-022D-E8E1582632D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70" creationId="{F0FF32A2-FE60-3D89-5803-BF754F3849C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71" creationId="{579A0BA9-7D0F-3015-F25E-D35BBC12E81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72" creationId="{7DFD3D9B-67F9-1BBC-E0A9-250098F1060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73" creationId="{C8EC5897-8B17-7180-467C-0766CF3D549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74" creationId="{71436BED-FD64-77AF-23D3-07E05A256FE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75" creationId="{97531755-9F39-D3AF-EA26-FD7804CF9FD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76" creationId="{048FB690-3BEC-47CB-6F07-C724CF17E00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77" creationId="{1BE2F4EF-413C-1D93-0A37-9990EB9F311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78" creationId="{5F544CA1-D114-D153-598E-DD7BA5A32EC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79" creationId="{96D5DE97-892E-7417-7CB3-269B04B5035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80" creationId="{45272B57-942A-A24F-4794-01CD8E64D8A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81" creationId="{3F539945-3BB6-A246-0F0A-0FFBF94112E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82" creationId="{B5708B1A-9112-CE09-18EC-17514CAC375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83" creationId="{0D3E1785-DE39-A5B9-C062-4C67B52AB3E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84" creationId="{DBED6E32-7F63-F14F-F53B-D1B7C8DFD30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85" creationId="{65AA1907-604B-B3BE-7B06-E4F6F31480B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86" creationId="{17C6637D-D34B-4993-BE84-C6DB3EE2094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87" creationId="{56097640-F165-301B-9B94-BB7480DA100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88" creationId="{C972657A-DCCD-F78A-41CA-80D9C2A81E6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89" creationId="{62F6BB93-2AB3-B80B-1565-1E443522B9A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90" creationId="{4CCE4A2E-64AD-1A8D-89EE-AB4CC4B1762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91" creationId="{0F034567-B216-95AE-439A-FF8B53244E7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92" creationId="{07A991D9-0883-2EF0-1BB2-923E9A354C7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93" creationId="{01278E94-84F4-257B-AC19-FBFFE12FFA9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94" creationId="{B3238EF3-8556-3EE9-7A1C-D6F02B54E69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95" creationId="{3BFC6036-7195-2127-F7BF-3C4090D43A3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96" creationId="{1B3BB0DD-0366-4CB3-D37D-F1E11CD3F0B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97" creationId="{1CD279C3-EDC9-7C23-C5FE-DB0B61F92F5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98" creationId="{88983D5A-8D0C-B2BF-8B50-93262BE1D67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599" creationId="{71B1F3E1-9E3A-C87F-F003-831C1914336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00" creationId="{E4C96220-F9E6-95A2-7438-4F270F82A6E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01" creationId="{5826C355-927E-148C-9D4A-BE57085084F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02" creationId="{9CEE9B13-0137-F1AF-62B8-F5FEAE3BCD2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03" creationId="{345DE069-D1A7-5913-F56D-F22D1DCDF01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04" creationId="{10CB9CC5-BECE-3876-D4D8-3D442FFCA57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05" creationId="{10AA8F63-D999-1180-E1E4-3976C0EF2A8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06" creationId="{1CB67FBD-539D-A410-15A0-4AED29F5CFE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07" creationId="{0783288F-E5C4-F45D-673C-F28BFB80AE7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08" creationId="{03D557BD-B242-D63F-9AB8-A750FC3C825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09" creationId="{D13DD9BC-3CD4-AD54-0077-48AF193B1F6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10" creationId="{2623B407-8F7F-CDAE-8D3E-5F373714A1C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11" creationId="{6EDB2FA6-A184-487C-C538-245C2D71A77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12" creationId="{768EECFB-1BB2-534F-B823-BD846AAA04B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13" creationId="{9B8B2EA4-6B5E-2708-D6EE-346B51EC2BB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14" creationId="{FA69CDBC-AFA8-A7E5-2BD3-0F7644F6AF8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15" creationId="{7EC7ADAF-3504-6730-9034-C48AC405D73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16" creationId="{7E54664D-B934-502B-E11B-A46021420B3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17" creationId="{486D73D7-5FEC-C21E-1255-05DB673837C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18" creationId="{EBA952E1-7549-5508-58B7-C3DD92C04E7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19" creationId="{C2026129-9F11-2F76-CF5A-DA259552A3E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20" creationId="{EE4BB27F-458D-F056-6ED9-117A4931D67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21" creationId="{02BC56DF-E71E-6023-16B2-1BA351B90FF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22" creationId="{7F780309-D294-102F-AF19-0AECAB9D47F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23" creationId="{B5CDB2B0-E944-6E18-8F6D-4FC839FB488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24" creationId="{A0A20D86-0652-B649-EF00-7898C001AB0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25" creationId="{B5E32186-5D84-E6A9-B1E2-350FBDC5045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26" creationId="{67CAA221-5832-9C65-DA1F-E0A35270266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27" creationId="{E7AB91AA-21C0-3D6B-5CB0-AB95B55128E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28" creationId="{E851D745-B133-AC8F-45E0-49D2E0F8350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29" creationId="{54780333-BB48-DF53-E517-AE41FB3ACF8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30" creationId="{99E0A7B3-576D-0ADE-9A75-0D01043F776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31" creationId="{9357D31F-A9F4-4CE0-F063-51678830663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32" creationId="{D8BAEFB8-5D47-D89E-ED11-F9021B971A3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33" creationId="{BCDBF38C-8E2A-08D2-A013-50285873BD0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34" creationId="{B33177C6-03E8-94A7-0CDA-31E209973D6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35" creationId="{351CB17E-D736-C1EC-04B8-448D215DA2E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36" creationId="{CED12D35-941E-3BB1-85C2-B527ECF3035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37" creationId="{824D55B2-BDC9-B97B-27C4-1EC98F89ECB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38" creationId="{9F031C10-347B-C08C-9BCA-1CB56B38D06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39" creationId="{674148A8-1E23-8F44-F213-6FE8D3E2206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40" creationId="{5CF0D938-278A-379C-0997-C4392C09B02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41" creationId="{BF7F6033-DBE0-03E6-DAF6-E5DA67E6E27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42" creationId="{8499CF28-926B-B821-D8B0-F9625253CCA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43" creationId="{3A0239E7-342E-FD37-E613-B922EAD6BBB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44" creationId="{D5B59B78-58C0-9FFB-9F82-4D82DC9F18F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45" creationId="{FD238F04-7DCD-4B93-B712-E892A3A2147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46" creationId="{4335FFF4-5B40-CA6F-E69A-D46A745E56F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47" creationId="{D8DD0BB6-09F9-D951-876E-17CFEE98485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48" creationId="{0B56E18C-F61D-F4A5-22DA-C6A5EA8A5BB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49" creationId="{E881AAF5-387B-2C44-659B-E9B8DA4A0AD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50" creationId="{06F1C5D7-23A8-57DD-0955-D5AF9154580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51" creationId="{A01C95A3-15CA-3930-3FED-06B8523F82B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52" creationId="{4F96FDA1-F65C-9E06-E440-66F764B019A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53" creationId="{AC3DFA55-FA06-41B7-F959-4C62BEB0F27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54" creationId="{89DA689D-0CFE-0FA6-8D52-32F1D1A0C34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55" creationId="{09F6837D-0A05-5B67-F67E-ABEAF91F2CC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56" creationId="{3ECFB932-353D-30C2-10FC-6E42935564A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57" creationId="{2A1A0131-B660-96B8-7E58-42B9CEBE6AE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58" creationId="{8A782086-CB75-E9B5-5169-6D538C51AFD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59" creationId="{AD29708F-5E23-C450-F7E9-FF14BAD2406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60" creationId="{9BE9056A-951B-EDCD-4420-44736CAD35B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61" creationId="{2A340BE9-F64F-0EC9-67EA-F028EA1836F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62" creationId="{D92E36FD-4AD3-7424-4DAD-F22D023949F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63" creationId="{74E12E21-D2C2-6441-5679-AC478B74A85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64" creationId="{C503051F-E5F0-0BA3-1D0B-F03ACF1B95B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65" creationId="{CAF523BC-D4CD-13D1-357A-F13BE79DE07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66" creationId="{28DBE403-F7DE-4E85-4D83-D40936597C4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67" creationId="{8F235D63-3EB2-CF80-18EB-FC69135F4BE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68" creationId="{BF35932D-DE41-B644-F8FA-C032FE84846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69" creationId="{119DCE88-EFCA-BBE0-3F93-0B0FA8A2509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70" creationId="{1593D02A-E951-DB4E-0557-BC7BD86DB82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71" creationId="{86464D0F-1C80-F75F-E5A4-B031758E143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72" creationId="{E159FFC4-8ED6-9606-5EDA-429FE106589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73" creationId="{91C61CD8-CC2C-CC62-5597-EF1240DCFB6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74" creationId="{E18AD165-3B57-E804-C337-922498D401C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75" creationId="{E17851D5-AD5C-B3A3-A0D5-2402D5350C0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76" creationId="{76AD3796-283A-3ECE-E8BE-78BCEC8CAC5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77" creationId="{5656DF0F-09C0-8BBF-F783-EEF91AAA596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78" creationId="{CDE91E4E-1AA3-0023-0C74-0065CE1FECC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79" creationId="{EA5B896D-2608-72AB-0BF1-D1693D9C1F5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80" creationId="{735D6CE5-1554-0ECA-E7AD-84050585065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81" creationId="{B5D57105-515B-F949-556D-FC2EA5FE1D6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82" creationId="{4618885E-3195-03E5-23AB-03FD50E963E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83" creationId="{0414A4B6-C631-8638-FD01-FFF683283BB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84" creationId="{35908E6B-5491-D172-B8CD-E978066CFE4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85" creationId="{26622CD9-2E0C-91E1-1EB5-4BF5DCF4920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86" creationId="{4AFE047A-E801-4026-0A86-4BA6D8185EC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87" creationId="{81C0020A-E88E-2D0A-587C-0F2E50CC7C5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88" creationId="{27422152-E192-16DA-AFBD-E97C6E57679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89" creationId="{05C02663-D852-8A8A-CAAD-D1982144909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90" creationId="{7B145F51-DDD7-5417-89C0-2E58FA98739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91" creationId="{7D7CCEE2-57CE-41F3-F637-BD1817FA7FE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92" creationId="{CCDBB041-AE04-58DF-7DF3-2C9C9A1F92C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93" creationId="{F719A8CE-3437-8530-F753-A613B836B38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94" creationId="{92A71BBF-DDB0-4AEC-36DE-A6B0E84D800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95" creationId="{549999C4-65C4-9E02-ED04-E78BC2A71F1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96" creationId="{70F38B45-C197-FF98-C0D6-59C6EAD3104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97" creationId="{0D739082-3CF3-1BE7-6B23-958BC29CFB1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98" creationId="{4B5FD1F7-BD54-6BC5-6387-17CC6AF6085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699" creationId="{6A90BF09-4C13-772E-ED00-CCF72EDAA71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00" creationId="{B4D0A6BE-E7AF-476C-62BF-D084862B7B5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01" creationId="{3DF1A0A9-0480-7812-6603-1D464DE9E1D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02" creationId="{A82422AE-2EB3-D034-6556-C1D57754211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03" creationId="{5B06F968-3F72-EC35-7208-1FD704866EB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04" creationId="{E394B5FA-CD70-65B7-4851-CF5A070C09B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05" creationId="{1BCB0CB2-19A1-9745-D3B2-A6895AA3D4C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06" creationId="{34F1C8C8-81F6-D5AF-481C-4829D14EF60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07" creationId="{F0C9585D-4E4C-6E33-9FC0-948ECA62E4B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08" creationId="{4D18AFC1-1364-2F8B-607B-4B1C1F0B66C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09" creationId="{A0E48995-CF77-0F9C-C246-0E240DCDEFE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10" creationId="{613320A8-6390-DE67-B96D-5CF62F8AFB1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11" creationId="{0CC2B6D7-FD1D-0499-07F5-C7A2881A022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12" creationId="{AD8D2351-3EDE-A335-F740-391361210FB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13" creationId="{62D675A8-2366-A148-6460-54E04F93A71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14" creationId="{E1D66C52-19BC-7529-00FA-6103CEF5816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15" creationId="{CD9A3A41-5D29-9067-974D-4F711AD8FDE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16" creationId="{824D2F40-F49A-7FA4-4123-C6FF202B9F8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17" creationId="{B82104D9-3F3F-BDBF-4519-2278FE6D4D3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18" creationId="{C1911702-DCA2-267E-92F6-17D76CFB954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19" creationId="{7AB3A579-90C1-14C3-9922-82259F0A1CA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20" creationId="{20D247E7-43EE-39A6-AC7E-0E56438EEF7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21" creationId="{2BF18B6D-55B5-2660-711E-4906A1FEF82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22" creationId="{41339CEC-517B-D71B-A33C-7218DFD284C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23" creationId="{5DCCFCA4-9FB1-6CDC-F37F-54EE1BC7040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24" creationId="{8DF40DD9-E0E4-1338-BF43-6FD5149CA97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25" creationId="{53B13E31-370D-2B1B-452E-AF9F35B6762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26" creationId="{327D5771-9165-4641-2703-AA3EDAE8319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27" creationId="{4117C69B-0244-F8FB-36B9-6082358D824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28" creationId="{9F056D02-6CB2-3B9E-D2C6-33559DCF6E5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29" creationId="{2D499E4A-601E-63B3-71DE-9FFB5C9EBC9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30" creationId="{5725B875-AA50-EE5B-15CD-6C1D1238F16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31" creationId="{DA90D306-E1EB-0561-BB9C-84D0D64E952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32" creationId="{E3851466-4979-99F1-BA8C-073FBF8178B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33" creationId="{34404C7C-0BFA-821D-ABD8-00608A99B2B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34" creationId="{4A961EFB-636B-68B0-DB3D-7C65D84378F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35" creationId="{076A8B34-2416-EF63-1020-3CF96AD2249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36" creationId="{0E3102A0-57B8-6C4A-1377-62967364974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37" creationId="{25583D6C-4DD4-1D7E-F684-B08DF4C83CC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38" creationId="{BCCFF536-9970-B8B7-0492-C29902F7F91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39" creationId="{8B3F31A8-CBD9-F215-F5C6-E31AAF07F02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40" creationId="{25EDD6BD-CCD1-09F7-5D38-38CB094BDFE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41" creationId="{FC5B15CE-A185-9498-824D-AF135A2BEA2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42" creationId="{8CD392E7-455C-4862-A1AC-BE5944AB66F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43" creationId="{B723E57A-FF60-35C8-4CF7-B01539EC1DB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44" creationId="{6B1CF9EE-E6D8-7FBE-A4AD-3D843665798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45" creationId="{5782C1F2-5020-5D6E-A9FE-9689362E2D2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46" creationId="{C584A808-A902-74AD-D8B9-3098E3C7B62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47" creationId="{ED518B94-C6CC-2CDF-F19C-35C046423AB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48" creationId="{3FC1CB92-1523-DAC9-F61A-DD46C793E41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49" creationId="{AF146A7A-89FE-E095-7189-D3D5BECC744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50" creationId="{E0285D85-172F-4EC0-3B6E-03AB1471BEB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51" creationId="{FD51E04B-DA1A-4B8C-7EF7-74F1DD6015A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52" creationId="{D2A63C17-F367-9016-ADEA-D1463F1B468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53" creationId="{C7182DF0-FDA7-6DDD-E258-D52C30E8C07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54" creationId="{127321C2-8B15-C78B-97AF-A0186A495B2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55" creationId="{985BE1A5-D83F-4A4D-939B-95A32CC018F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56" creationId="{D25FC313-4B05-1A54-9B8F-7B5EC05824A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57" creationId="{3331B7B9-C5C5-C686-0617-85B08B9070B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58" creationId="{E5D0ACDE-6FA5-66E1-6558-7F3234D98A3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59" creationId="{C6174BE8-7F86-D790-536A-C3B42F43613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60" creationId="{C9021426-6A95-CC80-B2CB-87276FD3178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61" creationId="{83A384CC-4E5A-A56F-AA17-1C17DF7872C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62" creationId="{67B63329-1C55-1FE8-E6AB-D9783976ACE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63" creationId="{73434F80-54A1-087A-5AA1-D1C42FC5FA2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64" creationId="{14479CD2-D513-E486-6AE7-A153A5BF3B5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65" creationId="{2987EC31-8E64-D944-3FF6-71B7DF8B575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66" creationId="{2D0C46C7-1359-9665-CE70-27CDBB45348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67" creationId="{70AEFDDD-8FDD-36FE-3980-C4EC7DEC602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68" creationId="{9560A045-17C8-6B2D-2726-CDF9E459F35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69" creationId="{A5F5DFA4-7B78-B23A-7D93-483759894C0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70" creationId="{E4758C16-9135-37FC-52E1-5838872B86D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71" creationId="{AE7F1310-695F-1EF3-7193-BDE25ABDCAF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72" creationId="{44A92C4E-DA38-7BD7-2407-2566E699FCD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73" creationId="{F5C6806E-2DA6-C3D1-D6B4-0950323118B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74" creationId="{129C4E88-5D32-E9AB-0808-4066D730E5A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75" creationId="{5B5DE6E2-943E-A4CC-6D03-4A8624B5C44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76" creationId="{0AE081A9-C137-C642-8E1C-C4101E5E652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77" creationId="{3910BE64-5A97-9364-2B5F-FF451304BD5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78" creationId="{CF001CA2-9190-949B-4BD5-6B2F6C2A160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79" creationId="{80CAE64E-7D64-F70D-1CF0-30AA2E317BB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80" creationId="{A8D2BC81-4EB7-C012-41CD-379143907FB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81" creationId="{D1D6BB16-3B1F-0D5F-6C44-DF54BEBB445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82" creationId="{C2FAEC3B-8A4B-A722-951D-CE3D7B08693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83" creationId="{E009FE00-1089-CCD4-DA0D-9623F42AEF8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84" creationId="{629740F1-2465-8983-11AE-A329E361482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85" creationId="{96AB6FBF-ED0D-D8E8-8CB6-B441481CFC4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86" creationId="{9F8E7116-2286-AB19-38D7-48EFC0C955E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87" creationId="{5C9FAE12-752F-F865-4081-8CB22E6398A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88" creationId="{54CB1752-7860-008C-0D57-4C681D53433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89" creationId="{596565BD-F924-06E7-510E-BAECB45B561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90" creationId="{09AFFD21-85A6-BCA2-9373-47EC11F6860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91" creationId="{88F8AF3C-6B4C-F184-A874-4ECA72765CC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92" creationId="{E3DC9BD9-9C7C-0D51-5317-B5DDC6DD371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93" creationId="{853ABD8F-A5A3-4CA2-7FF6-F0F0CB56129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94" creationId="{DA61FCA3-0AC1-2498-6392-3D135D117D0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95" creationId="{2F13CC7F-4991-1A82-A376-BB9D9D4BF27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96" creationId="{64E9FC76-7F6D-65EA-303E-724B8051C47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97" creationId="{5E555C88-36BC-763A-28AD-F3CA186FE22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98" creationId="{814A00A7-FDD5-6789-C612-8F396B63441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799" creationId="{82037C14-25FE-EA87-438E-5C55594FF55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00" creationId="{8C7E4417-636D-1FEE-EEEE-C2573DC5F80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01" creationId="{0DE5C739-4E9B-5CF2-93CA-0E3739AE4B9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02" creationId="{63425BCD-95C2-0A5E-FB0D-21F981820BD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03" creationId="{8D36E0D1-A322-E39F-2CED-D11893248C5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04" creationId="{4BFDAB78-3870-3DE6-CA5F-470C5E3428F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05" creationId="{E820FB4F-1CA7-741A-8EBE-EBEB6C3773A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06" creationId="{27381BB0-AD8C-ED84-203F-93CD8C3EAB1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07" creationId="{9EC630D5-12EC-5F89-683B-FE314381092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08" creationId="{AE363617-EDCC-F75C-18FF-8591C78CD45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09" creationId="{AC6E59F0-F498-23E8-6D72-4CDCBAD7F16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10" creationId="{F564D740-FE20-6FF4-6B88-B3C22FD234D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11" creationId="{238ACD2C-57A3-CFCD-4C19-11FE47AE535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12" creationId="{5BAF6244-2593-A8B2-FC9E-249C7BE1D73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13" creationId="{03D411C2-6522-14B8-6170-6B081FB0875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14" creationId="{1E4DFE74-6FD4-F9D1-2923-1CDBEF2D3E1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15" creationId="{AE2EC32D-6291-DC81-42A8-F3B6B41AB83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16" creationId="{19D9681A-F019-EF46-3448-8F4E007611A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17" creationId="{395AB07E-9B9D-1069-0BFA-2EFBD2FB86C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18" creationId="{5C6140F3-D12F-9044-5C5A-FE4976154F1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19" creationId="{C14CC2CA-4D44-2D09-7CDF-D31C6B94084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20" creationId="{0B98A732-19C2-A4C5-743D-B2F8EFF2E57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21" creationId="{A56F04AB-BE71-C821-98DC-B5B4C85C00F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22" creationId="{7397A5E1-9615-6F88-79DB-2FA3A3EF526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23" creationId="{59AC3DFB-C5A9-53A5-A418-0FC8E7DF1B2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24" creationId="{E192D7E7-5D77-9D65-3DE6-80E8D3A8F8A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25" creationId="{87E84203-2DEA-45E4-D91B-7984B003F70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26" creationId="{21B6C907-6584-1C89-7BC3-34C1A5FEDAC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27" creationId="{83D06065-2B0A-C993-6E25-62C7DB8AF36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28" creationId="{D7B94234-623F-0685-921A-8BB42E2A31A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29" creationId="{2DB06CDE-2ADF-6E3D-C72B-90AAEBA57AC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30" creationId="{21F0C252-4D6C-E0D8-6723-1AA1616C20C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31" creationId="{18389838-E172-D3CD-E61B-82698709B9D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32" creationId="{530032ED-6B3F-8F0F-A8C1-C778DCB4F18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33" creationId="{F6D9EFC7-4D38-A84F-2467-E63DD1E024B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34" creationId="{5518F214-8979-02CE-9B09-F3C8A747234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35" creationId="{0148C780-B48E-635C-83DF-50090FA6C51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36" creationId="{4D3622B1-348B-240B-11A1-9B5C839F3F3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37" creationId="{E81D3CF6-D5CF-2E50-9A25-B40CC3E4B89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38" creationId="{2023A05E-98DA-5D0D-200C-4AFD2A32134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39" creationId="{EEC805F0-F20A-E43E-D05F-7E4DE636E74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40" creationId="{13E013DB-A5D2-7BC1-7149-390A6EA6037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41" creationId="{54AD6EC2-A3F8-6831-408A-AFA74D6493C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42" creationId="{3A58BCD3-EA65-9DB7-E68B-2427A054BE6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43" creationId="{AA075B8F-B014-2F4E-BC2B-B937355C40D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44" creationId="{80AF422C-9A79-0148-02B4-664FB6E3EEB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45" creationId="{AE8CBF07-C31D-8DFE-C153-5C81895D5F7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46" creationId="{2C22D3EC-8AFF-D76C-DFEC-CB264D5053D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47" creationId="{BCD31A6D-B6C0-0CD2-F35C-B3B7D68C1CF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48" creationId="{EADD0A4F-3618-A150-770D-04CDB21712E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49" creationId="{7BC7355B-FC54-ED8E-3F8F-DC497836E8D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50" creationId="{9E584754-E028-A06F-AD9A-BD57118828D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51" creationId="{B453F696-E611-AE79-1774-9C76BF3F035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52" creationId="{C8738EF9-A749-FB4B-9E83-624B9F1D8B0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53" creationId="{BDDC2A3E-79D9-A654-4484-48B24D6417E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54" creationId="{8891035C-C4C5-5CBA-B6F4-4C536902113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55" creationId="{CC5FEE6B-A4F8-58A7-E0DB-7BFEAD120C8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56" creationId="{0BDB9044-EFE3-60D3-DAA1-DE6758015CF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57" creationId="{D2EC2037-57E4-E2B0-96E1-90E6FAC9EAB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58" creationId="{FC4AC75F-3D29-AF35-BC18-01D0A84F470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59" creationId="{E3C861C5-1916-950D-E5CF-7291DDA406E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60" creationId="{7FB87B04-49B1-2451-EF14-BE7F5D0159A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61" creationId="{39DD5B53-08EC-7FB6-9723-5AC28AC1DB6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62" creationId="{8691538A-0E05-E49D-13F2-4070FABBCA0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63" creationId="{29605D60-D3B0-EFCC-58E4-1276A0B1F2F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64" creationId="{A1E23ED3-7EDF-065F-76DF-9B1311754C7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65" creationId="{F8000FEE-A970-BC9F-1ADE-C0293EF4212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66" creationId="{38F1EB8A-452B-D814-C4AB-F04E3C6CB97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67" creationId="{E0E9736A-ED11-115F-D929-CE86D31D9B2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68" creationId="{8C21B1E3-3DB5-C850-2F38-DAE4C76C6D5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69" creationId="{F7BB35A2-5565-831A-8E54-48B4FA41D20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70" creationId="{C2E4AC8C-4595-D8D9-868D-031A865BDBA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71" creationId="{39366528-9E3E-8008-D624-772A56DCFAD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72" creationId="{A78172B0-F40C-58BB-4780-3545372C708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73" creationId="{E1D559FF-CA49-0195-BF4E-BC3AB368778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74" creationId="{D38F5E35-B861-C022-7874-9F514A2A25C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75" creationId="{360E1FDE-F71C-6459-F706-A94BBF1B526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76" creationId="{ACDBE63F-0449-6226-7FC0-4382710B3EF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77" creationId="{0CC4354F-B452-9862-5830-9D63696E1F0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78" creationId="{03E4AEF0-C12E-064E-0BA5-15413B91BAE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79" creationId="{17F6642E-8931-4CB9-8064-7B240447B93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80" creationId="{81D99D26-BDA7-6A8F-C066-4434A161F74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81" creationId="{715A492D-3127-F19C-3F95-D95190DA090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82" creationId="{BE71A8A9-67C4-DE47-F8B6-74F32DFF4C1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83" creationId="{3AA023BE-8AE7-1111-DF6F-5DF42A0F1DE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84" creationId="{C15864A0-D8C6-A86D-D66B-7E71F02809E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85" creationId="{B9611258-AA44-4F5C-BC54-2BDB96574A2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86" creationId="{4C16CD05-13E2-C114-A11D-68149F0BA0D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87" creationId="{A7F47670-9571-A4C3-856C-7C9494E2540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88" creationId="{93A18360-28B4-EB22-BF07-7E8C345F409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89" creationId="{0FE68963-1A01-566F-68B1-75029595AC2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90" creationId="{3E688ED0-1169-CE2F-594A-83D466DB0E4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91" creationId="{DCA00096-5305-ECEE-2EA0-69B0AB91612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92" creationId="{1D32ECD3-BC52-E589-578C-943793C6E4B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93" creationId="{031ECC5A-3058-8B99-F1ED-7FF5ECC4DA1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94" creationId="{962290A1-5AA6-214B-2D3C-592C8217277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95" creationId="{8F078DDD-ABEA-1A68-0C75-94BCEEAF1E6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96" creationId="{EB6F0F15-9964-CD18-CD98-381C192B1D1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97" creationId="{BB6FF1A6-20AA-2469-00D5-BAEE98002BF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98" creationId="{DF8729FF-EB5A-C08B-86A9-D06741343B4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899" creationId="{C4E600FC-EC2D-C6BF-3F59-6B22BD02DDE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00" creationId="{F3F53FB9-FFDB-78B8-1ACB-357A5B87CDD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01" creationId="{BBCD8E7B-15BD-5EA7-306B-6AE08171135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02" creationId="{F0F92CFD-D436-B1C7-DF00-70C732CB7E6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03" creationId="{B5A17F10-BC6A-FAB6-B655-E7CC23148D0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04" creationId="{5A0A0DC6-2A98-B972-B59E-39A9B3341A8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05" creationId="{076F909C-E20B-8444-51C0-7144794FF91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06" creationId="{72AF8F3D-9BC6-4F66-56AA-2864B316049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07" creationId="{D40414AA-E8F3-88F1-ADF0-865ED41B399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08" creationId="{45AF8ED3-4CCF-86E4-9D12-11B65E3190A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09" creationId="{22853704-6AA8-D7A7-ED1B-0094F6449EC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10" creationId="{19C0E530-4732-E04C-B45D-43B9AFEB22D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11" creationId="{1EA5EF6C-2B2F-DA66-65A5-ECC026C915C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12" creationId="{711A936A-30D9-E104-4B90-BB79CCCCFDA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13" creationId="{5DB61DA0-33BC-F353-BF9C-7717F7986A4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14" creationId="{1138CA85-1F87-13EF-3E69-B146C681354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15" creationId="{80F6183B-A0ED-487B-4E48-87BD6C6EA94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16" creationId="{85E607DC-3895-844A-5353-9403E951AF2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17" creationId="{83F07AE3-1736-A4B9-BF81-BC94ABED48F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18" creationId="{3A37A6DC-F857-EA2B-F622-E41DB925BD1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19" creationId="{3703761B-F34C-BE7D-1FBC-326F7175D09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20" creationId="{AB1A08C3-B9D4-D175-A311-775CC5BF499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21" creationId="{FB2A0802-B1DD-BB4F-E934-6323E7E809F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22" creationId="{A2705CF3-7CD3-D819-4B61-8C2E0168D44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23" creationId="{E14788CE-792B-B1A8-1CBA-CB2D200D20E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24" creationId="{B18B2C20-51F9-3EB6-1ADA-69EA517C854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25" creationId="{948B89DD-3952-FD54-6AFE-6BEF24FFDDF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26" creationId="{40255202-3FB4-53C2-364B-8DD9E93F253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27" creationId="{7DFDC387-9920-C980-FD27-E5EB622E5BB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28" creationId="{4668C248-87D3-B0F0-2AF4-2E17CA08DB7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29" creationId="{5C39DA1A-B25E-A6E6-FC4E-098AEC5A0B0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30" creationId="{440A1454-E523-CD33-8072-51060795E4B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31" creationId="{6C82C714-3A32-6AE8-12EF-20E91F41397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32" creationId="{9DE8B4C0-4860-659A-017F-EAE0F3F5409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33" creationId="{417C0722-1A97-9712-C691-DA25CA87B0E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34" creationId="{F1CFBBE1-EA6B-129B-7F96-0FA38F2A0B4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35" creationId="{2B11359C-91B7-F0D7-CF24-382AC4ACF8D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36" creationId="{BB1E471E-D120-7CFC-F6B7-45CC4F34E6C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37" creationId="{59D261FF-0623-137B-851C-B931EF24327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38" creationId="{C23E262C-E5B4-C58F-C2DC-7F5EF147D36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39" creationId="{D2F367D6-AC5B-19A2-535A-D3D428A65C9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40" creationId="{20449650-9062-F73A-C359-D6E9E08219D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41" creationId="{89582D14-DAF4-B98B-2875-2E4BAD4C5FE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42" creationId="{6F50614B-4AA0-C2CA-720E-CB1429C46B6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43" creationId="{813EA758-2251-8698-4B30-936F61CA129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44" creationId="{9B5E637D-5AA0-D1C9-E7D9-EF19B26B255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45" creationId="{45487ECB-A234-C102-82C4-785888A36D6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46" creationId="{90158E2E-433C-A154-F755-C30F8677AA4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47" creationId="{DB95B823-4391-B447-70D6-3AD7E2D6BEC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48" creationId="{31756D16-FBE8-BA17-17E1-EF8B71D09DC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49" creationId="{E2EFF0D4-61F3-913F-3305-002D9890D45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50" creationId="{D4222ED5-9179-64BA-36DE-78FA22863E8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51" creationId="{A7EBD340-C648-D0A5-C7A6-05FD8A13D10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52" creationId="{A75EFF7F-167A-050B-3637-5CB4A24E7BA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53" creationId="{0CF352BB-7307-5A3A-6A3E-CB9EAAD816C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54" creationId="{7350359B-FE24-4368-D3E1-0273B21705D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55" creationId="{28953BFF-C91C-C79D-4FA7-6EBD8BE7336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56" creationId="{52311062-A5DA-C902-5124-2F4BB299D858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57" creationId="{D62AACCE-35DA-E3B8-1BEC-42A66B1F9AA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58" creationId="{4FDEE9AE-A6AA-EEF9-449A-92B6808CC70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59" creationId="{1D536700-67B9-2851-8EED-7FA3916B74D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60" creationId="{31E5D506-3FDC-0B61-7FBA-68CCFFAF3A1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61" creationId="{7BC112F6-4B5E-388B-F428-A9B5CBED643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62" creationId="{CE82D9A2-4F19-CFAB-5799-5030DB983CC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63" creationId="{951C609B-B857-D544-30BD-B00C7763EAB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64" creationId="{D527EA59-E326-2A81-8851-ABFC790550A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65" creationId="{7985894F-B0B0-0A76-F75A-22F97F7F1DE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66" creationId="{55488031-5E6B-4877-0B3A-13FB49BA8E1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67" creationId="{92DEF7B3-8377-9B74-FC7C-EA57B66186A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68" creationId="{A66BC5BB-67D0-DA73-CEBB-7292895F57A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69" creationId="{F7BA9C36-C631-A626-28BB-D7ED02D7AF8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70" creationId="{95C5D820-53FB-7AE1-E35D-17C5FC17FAC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71" creationId="{AB2239D6-1931-9756-5F79-917B0588929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72" creationId="{F3AE8E6E-FC41-F085-D498-546553420C3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73" creationId="{65E7E1F1-27AD-DFA8-3B89-0B0C5BB4E9A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74" creationId="{F1C1502D-FB28-3575-312C-9BB65DB4745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75" creationId="{8446FE0C-4253-39CD-D070-DEA9F621D26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76" creationId="{9323DFA3-5375-C414-EBCE-4943062BD15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77" creationId="{BBF137DA-8542-5A00-3901-648EA4FEDF5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78" creationId="{BA952237-5309-D6F2-A96B-11113FB54DC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79" creationId="{B8664185-2DBE-0E9B-0396-35528B90103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80" creationId="{5355C60B-4997-E702-647F-18C389C9026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81" creationId="{57F4C36B-289D-CEAD-1AA0-84988872177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82" creationId="{85A0AA68-C0E9-DEF6-1E4B-7A2D51CBF99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83" creationId="{D8891EB9-9C4B-4F79-6E2C-E46EE9A8121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84" creationId="{3349DEC3-9031-B122-75EC-E10744CB398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85" creationId="{C6FD277C-C604-14A1-EF75-89D1F51CE32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86" creationId="{D9BD3C4B-3A94-E7B7-41BD-4E0526ED730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87" creationId="{1D35DF89-CA0A-3618-383B-808D6959731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88" creationId="{CF16F3F3-9234-033A-0EE3-D8ABF72E535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89" creationId="{26FC9D46-C5E9-2E11-B286-47BF9653DB6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90" creationId="{4D3D95F7-03E7-639F-8562-2E4BBF629CC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91" creationId="{A01E20B7-C198-D83A-2811-EF0D122B6F7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92" creationId="{EC3890B0-7EBC-F600-1A1D-433C7D44818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93" creationId="{F5702C1F-2247-8209-040A-C8737F7947C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94" creationId="{563A588A-83FA-A644-2A37-45EC98C3F48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95" creationId="{E353393A-ABCA-2E2E-A5E6-021A0C41E64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96" creationId="{E8D08B0C-BC6F-0D09-4CDB-B9E924ECF7C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97" creationId="{91F89175-E316-ABE2-B446-0B6B9FC30F8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98" creationId="{D4B87A4A-98AE-8A9E-DC09-D527410072C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999" creationId="{3DDDFAF3-5B80-3CA0-B807-816E4B38532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00" creationId="{A80A31DB-1D44-6924-62F2-FE2020979A2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01" creationId="{6DEF372B-1180-409C-C199-B8CAA2D8D84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02" creationId="{FA8F5BF0-4B8C-0FA8-4D47-A77C4966C73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03" creationId="{65794982-9C30-9CFD-EE3C-E507184DC62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04" creationId="{1011EC20-4160-13BD-45C2-EDB1419CC22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05" creationId="{48B53F61-E66F-F3F9-E098-A5EBD57E712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06" creationId="{3EA42734-CC47-4AB4-E2DA-F766FDE4055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07" creationId="{1DE03D60-FEAE-5FBE-F28A-C75B47E37BC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08" creationId="{077C43C0-E970-7D9D-9995-5D58ADA3DF6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09" creationId="{A9E185E7-E0A0-3247-A276-772F6D71691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10" creationId="{56DE6ADE-E467-EBF7-FE87-332F94D0FEE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11" creationId="{FDAE0EC7-1EF2-8F79-98E5-0A8E7DABED1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12" creationId="{51C44547-324F-DD8D-BAAB-248517CA9C8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13" creationId="{48048BDD-8CBC-7352-D1C2-95D1EAF514A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14" creationId="{CA30239B-F2A1-85BB-EAF4-339F51C60AC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15" creationId="{9CE78707-B210-11CC-6295-D285F78A984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16" creationId="{21B43D84-6341-149D-F07B-BC23065DE35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17" creationId="{F0103EAF-AB76-2003-63FB-43559CB94EC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18" creationId="{BBD63E64-DBC4-8E18-CC13-5674F1B892C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19" creationId="{2A4A982A-449D-FC86-8CFC-EDE64C3A3CD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20" creationId="{12051146-F897-9394-38D7-FC4105BE030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21" creationId="{40A24948-AF29-564C-1DB6-C60834D02B6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22" creationId="{D0567D74-38D4-3A7D-0EC7-D197867E847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23" creationId="{54B50CE2-51C3-BCDC-680B-B12679C726D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24" creationId="{EAA36196-36E4-9BC6-D89F-199BCE1B49A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25" creationId="{D8D6F71F-059A-5400-4E33-B7D76855806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26" creationId="{481CD965-E2E1-F7D6-E422-B72A184FF2A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27" creationId="{9277BB77-5BAF-BB26-9B71-CA9EC64820F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28" creationId="{CB13C033-31C9-0B2C-1162-473F6B56AF1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29" creationId="{6B448E1A-B6CE-66E5-B3E5-A52D1B75C80D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30" creationId="{362778E7-65D9-622B-042B-861358938FB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31" creationId="{DE56FE7C-0AD7-96E7-7506-820B24568D8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32" creationId="{13D7F697-3FEF-F492-96CE-C7B85F0B169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33" creationId="{3A68204A-AB4B-1A89-FBAC-0DD47D8C768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34" creationId="{6E46DA2E-C26F-A8C7-F6F9-3DCC448C8BC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35" creationId="{D506D80A-A1F8-E079-D7AA-2BA98CC2B5B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36" creationId="{6CA5F1C3-ABFD-65A5-8010-25B88C6322F7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37" creationId="{546CCFF0-EA7F-2642-609B-7FEF1DA67DF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38" creationId="{EE55B91D-B0C9-7E84-A8DE-D79BEE1A0DA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39" creationId="{349C6F54-074C-7AB3-BCAA-4CA5D214B00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40" creationId="{AF7D92A4-3EAA-E279-069A-7588822B938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41" creationId="{A00E2316-E3D7-8AF2-8FA4-6CDF67582ECE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42" creationId="{9FBF0E3D-23F9-7351-BB29-08938D8EE450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43" creationId="{A7C7F7A5-9302-C6D4-535B-E368517360C6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44" creationId="{0DD3F806-726A-D5BD-3DB6-2136914AF41A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45" creationId="{B940FB8C-714E-8EF3-7AC9-C08153A62324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46" creationId="{C690D53A-A023-3ED0-E840-A0CCB4A0FB7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47" creationId="{4812C1BF-308F-D5B7-C567-CF3C60467759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48" creationId="{964608BB-DE1A-1979-BD90-4E85AEAB1DE5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49" creationId="{E68564AA-78AC-29E6-2EA7-2D5CB859F6BC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50" creationId="{98A51CE6-2BA4-09FA-F79D-C963DF039082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51" creationId="{CD06A699-AA98-D1D9-9B51-DCF8B4247CA1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52" creationId="{02981AA2-5843-615A-4CFA-A2831E01A71F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53" creationId="{652CAA2C-D151-612E-290F-126EB8453F6B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54" creationId="{8C26F821-4AD1-DCC8-4919-B299EF4F6C73}"/>
          </ac:spMkLst>
        </pc:spChg>
        <pc:spChg chg="mod">
          <ac:chgData name="Lu Bo" userId="e777667a1319840a" providerId="LiveId" clId="{D50051B6-C847-447F-8CA3-2E1E12D06FE0}" dt="2022-09-12T01:10:54.292" v="3313"/>
          <ac:spMkLst>
            <pc:docMk/>
            <pc:sldMk cId="532896605" sldId="290"/>
            <ac:spMk id="1055" creationId="{AA35C437-C391-0948-6912-9E0B9806B510}"/>
          </ac:spMkLst>
        </pc:spChg>
        <pc:spChg chg="mod">
          <ac:chgData name="Lu Bo" userId="e777667a1319840a" providerId="LiveId" clId="{D50051B6-C847-447F-8CA3-2E1E12D06FE0}" dt="2022-09-12T01:11:13.925" v="3315"/>
          <ac:spMkLst>
            <pc:docMk/>
            <pc:sldMk cId="532896605" sldId="290"/>
            <ac:spMk id="1056" creationId="{EC9B388F-0B0C-30E9-8AEE-965AE899E29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57" creationId="{3A7E1DE6-AD48-BBDA-9293-F129F127271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58" creationId="{53CEC628-A538-BC9F-DC69-0FEA12EE50C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59" creationId="{78AE8EF1-ADC7-5802-A21B-D0EECAABDCD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60" creationId="{69FF5448-6581-A8F4-1443-6CADF6DC783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61" creationId="{2A3D8E9C-99D3-F688-3C6B-00504B2427A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62" creationId="{ADAC7C22-6038-2CBE-27DE-B3B39749CC0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63" creationId="{9ED4E15E-FB81-5801-0877-CEE5ABA3D2F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64" creationId="{098C4F30-7EE5-987D-F81E-AAE15121317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65" creationId="{1B9A9B23-ADC6-AA55-C718-BDA442279F2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66" creationId="{A0D1B524-A247-F12E-C1B2-1293508B296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67" creationId="{F25D8B0C-BB22-64DB-607E-FFBF33F3C5D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68" creationId="{D58C429B-1945-B774-72F7-B8FD36AD91C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69" creationId="{E18280F4-4ECD-4E63-141F-3F0A4E9521B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70" creationId="{D25E9AF8-9FA3-1F94-02A5-B0F36B3EB04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71" creationId="{AE8659C6-C6BA-17ED-A302-6F2681BC6DE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72" creationId="{5ECC52F0-3E6E-5DE6-ABBD-2E54ECA944B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73" creationId="{4D9F6484-B345-FB29-A794-598C97DBBC2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74" creationId="{363EF7DE-8155-BA20-C029-FC1134284DE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75" creationId="{896D35F3-5AF1-0CBB-E10F-DA4C121B0C1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76" creationId="{16263178-0FB5-DE3C-981A-26998A4E255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77" creationId="{26101F15-ED28-3DCB-81C3-49B1137CA37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78" creationId="{A6BED651-ADE1-2BEC-911A-EC7AFF14550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79" creationId="{EFA10101-36AC-79A8-5014-C2C9A86DC3F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80" creationId="{A901C541-7370-2D12-8A23-075401442C7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81" creationId="{39E6257E-7100-F96C-E23B-DC3C2322D8E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82" creationId="{8413C9E2-E3CE-783E-5D6A-C01329A78FF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83" creationId="{15538A50-EE65-FFF3-4178-5DCE899489D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84" creationId="{4BF87EF0-8E4B-BE1B-9E2E-ECAE3B7697F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85" creationId="{ECA71B63-3ADB-19EB-48DF-A7E39CD51C7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86" creationId="{DCCD5666-AF06-59CC-3441-8F28BAC7BED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87" creationId="{1B1EF5E2-3E0E-DF11-ED74-3861F35E6B5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88" creationId="{B983379D-4E0F-91FD-5ACA-EFEBC3B68FB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89" creationId="{B582EF8A-06D1-6393-840A-750022020F4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90" creationId="{86C62766-E9C2-E08E-CFA4-227D3539533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91" creationId="{44B07F53-5E43-38DD-4E27-95E7168EC4C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92" creationId="{7EF1DD5D-3D62-179A-A54C-20E25566EE8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93" creationId="{616231C8-53A0-D6CF-E5E4-D61DC7AC590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94" creationId="{8BC343CF-783E-64D9-83C3-6EE5E04144F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95" creationId="{FA55B946-7EF2-C6C2-42A5-E94C8670FF4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96" creationId="{5B8C7B1C-E8B4-D0B8-04C9-5016DCB609A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97" creationId="{61EE6E87-1B4A-C59A-768E-A59AB4B34FB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98" creationId="{F1C5B8CC-8D62-AB9E-0703-654C03070D2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099" creationId="{2AE7443F-C155-B9B9-F4FE-AD4F3B78F02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00" creationId="{5CCE9BF7-195A-B556-6A6F-542C464DAE4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01" creationId="{B006CDE3-62C9-71C5-F8F4-11483DAE30C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02" creationId="{40AE94DC-4CBE-0B03-C22B-7FBBB6923FE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03" creationId="{5E732FBD-0A49-10DD-3A82-9B58503CCD1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04" creationId="{40C30635-7694-F12D-76EB-9023D868E77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05" creationId="{D244F8D8-6EA9-E03D-BA0A-75FE4D54F33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06" creationId="{C697871F-E512-CE62-97CD-CA35D49DF45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07" creationId="{0F1D0F47-37E1-E4C1-96E5-6822C5C0CDB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08" creationId="{D2F25D5A-CEBD-F97D-B061-2F820E36DD5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09" creationId="{A22B0A0B-1D5B-164E-E3F1-8E63E206371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10" creationId="{A05EAD72-FD54-7027-01C8-8192EACF79F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11" creationId="{E74BA295-90FB-90F9-3902-339BBCDE394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12" creationId="{38962A89-5031-EB3E-8084-AE4E039881D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13" creationId="{032E0C22-A3DF-737E-F848-5A652D00852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14" creationId="{A3E6D07D-E5D3-D79F-9B1E-8605E90812F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15" creationId="{7FB59B16-1F8B-DC8D-A2B6-3618C151CCF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16" creationId="{8847DD17-20FC-E969-3B41-714B3049DF7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17" creationId="{845B85A8-A19A-D71C-50F9-59739813ED1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18" creationId="{24D10010-1A7C-3779-1C7E-97532582CB6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19" creationId="{A8A5327C-9BDC-A979-5BEE-1D8411630E7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20" creationId="{0BCAA4C6-BAD0-A5E9-4C32-3AC3F7D5204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21" creationId="{50CA4A5F-14C3-0ACD-915E-017F3D6BFD9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22" creationId="{BFC20D6A-03BE-376F-D977-D4908778213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23" creationId="{26B53070-AB47-22A2-F353-D6F16412755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24" creationId="{4157DE66-856C-5454-F8B2-67637BB9ACA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25" creationId="{91730E4C-908F-0CBF-E75A-3C1BA436B97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26" creationId="{55EB4FFF-0357-16B6-5B96-AC2F1D148FE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27" creationId="{B5CFBC3A-7392-A812-EEC6-44FE0A60DB9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28" creationId="{DEE4568B-EF14-1FC5-1868-41C37F92C10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29" creationId="{C6A82121-8FDB-543A-651F-77A3286C18F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30" creationId="{D8B852F8-C11C-628D-11D4-ADDAFA11462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31" creationId="{3A454CD8-C963-205D-78F2-97FF9B81B9A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32" creationId="{15DA8F48-C6F1-E6C2-9E51-2ED0AA2F414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33" creationId="{CD7807A0-F591-64D3-265E-F133D072344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34" creationId="{10E42C8F-9AA9-1C90-F5FA-E57947FFC2A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35" creationId="{714D2326-4918-FBF5-24A0-A62B73F7BEC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36" creationId="{7968105B-7586-C888-12BE-55DC9193183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37" creationId="{B89D5CD6-76DB-DA82-5C94-2869AD46826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38" creationId="{105B862F-5EA7-A6F6-C181-53D36FFC21F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39" creationId="{31C50B04-07C3-F9EE-1FB7-398CA888BB5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40" creationId="{A49680D2-419E-C756-C865-8339FD73F95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41" creationId="{85E89B84-EAA6-05A5-F2A7-C7F294103AA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42" creationId="{CA21A585-D310-CBDB-7F4D-2730CF474DB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43" creationId="{86B01973-E864-6393-5C96-4A053128AC7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44" creationId="{1441C91D-1466-E327-D81D-418EA4A5C22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45" creationId="{95E9EBD1-CD7F-A36C-7518-AC0DB096CE0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46" creationId="{64416CFF-B538-D061-2829-AF7E956F874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47" creationId="{D680AD28-16A9-3DA8-BFE1-45A3534A0ED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48" creationId="{6F7B08B0-9CD1-A400-8380-E156D6972DD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49" creationId="{0C5F8119-CFDA-3CBC-2C23-DDCA417F3CC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50" creationId="{75413B69-CC67-C9DA-491D-DD07496BECD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51" creationId="{158553C7-4334-497F-3B4D-57DEB1D5919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52" creationId="{0B2F85BF-8663-5500-7751-9E038FD53EE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53" creationId="{F4ED92BB-9435-88F3-E366-E2775B7E5E5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54" creationId="{A996B0D7-EC4E-83B5-238E-24CEFC6A359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55" creationId="{676D3491-B50B-ABAF-608D-9E11AD3BF57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56" creationId="{56D3A5E2-C473-9C84-DA49-F5268A270EA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57" creationId="{6F33FB2A-B103-4CFE-0D52-5987793137F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58" creationId="{AC355B18-3201-A5A8-36AE-3FC1CA1386E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59" creationId="{3CD5A0F2-86FF-13FB-28EF-3A50FBB1937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60" creationId="{11E682F7-A5D8-7685-D7DB-CD5BB7427E2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61" creationId="{6343CDD7-AA75-47D8-7274-AD4C41579FB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62" creationId="{23346C42-1CBD-3391-A6D1-0D1806D64E6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63" creationId="{35A959E1-08D4-FBF1-A183-2CBDF30A0AA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64" creationId="{EE7B8818-C5DF-CBC8-D6D1-0843D8A5585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65" creationId="{2A2E1B93-7341-14F9-31CE-523B0780E69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66" creationId="{0907774E-9086-D84B-5F03-9028E4A8182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67" creationId="{2E75ED67-E52E-E20B-98C7-189FEB1BFE9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68" creationId="{B5CEF3A2-16DE-4920-2B98-3D96E38B34C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69" creationId="{0A10B217-F234-A937-44B3-41EF615DE99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70" creationId="{E8012446-261F-DDF7-E405-0C2CD1A5A24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71" creationId="{74FF2D19-1B6A-8D85-8E34-0A4C8C56CB1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72" creationId="{09ACCA3F-1AE5-CDD6-D942-EE38F43113B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73" creationId="{79441031-BBF6-F96E-6B76-1F1D3E99CE9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74" creationId="{F9E09715-ED32-4685-F157-DE07FBEE188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75" creationId="{7F5043F0-633B-36DA-1085-3FAFC06E80C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76" creationId="{8C27FE0F-3245-B467-205D-02BB436C81A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77" creationId="{5F32F3DA-BD10-127D-6679-2E3B9F7F335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78" creationId="{2B83F400-BB56-A04A-8047-2CAB9703F09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79" creationId="{C9670928-DF75-1BE8-AD81-299747493D2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80" creationId="{CDC4EFDE-3CA3-0C6A-D8D2-FD219E4FFF1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81" creationId="{DB47CBC6-3B89-A512-04C7-666C5AFE083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82" creationId="{A88D434F-7B04-C61C-22AB-54DBF333815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83" creationId="{FDF6F5A0-CD9C-DAAF-DA85-2B10F63460A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84" creationId="{DA3B9EA8-C51C-84DC-C7CA-E7D1059A90D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85" creationId="{0D62622B-8E2E-D962-858B-69A09C21BEC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86" creationId="{9F71A0F7-8F63-96AD-DCC5-62CD68F65EA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87" creationId="{E7588EF7-F47F-6042-E58C-BFD3FA0F87B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88" creationId="{57449EF1-4E84-E3E0-6A69-79D47583FED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89" creationId="{703FF0C6-2A80-DDB4-D7AC-EB47C49888A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90" creationId="{5E7BEA39-583B-44D5-7188-CA0D20920B0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91" creationId="{75E74A3B-8530-5C08-79D6-5B09F7907AF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92" creationId="{59ABD1D4-70B5-74DC-A1AC-16572E8C9BE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93" creationId="{F5750262-BFD3-4CCB-7CD0-FCF8C9731B0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94" creationId="{1CCE7DC2-96EC-A1A9-5F52-CF9EE9A77C0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95" creationId="{C5910EF7-0E89-E464-C458-23B10A50A69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96" creationId="{0FE8AC00-37D3-8838-81FF-B5785D1AEDF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97" creationId="{A1FADD20-B0F3-70DA-1977-FA070B1E118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98" creationId="{DB920843-7BFF-7296-B4B0-A54B6855801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199" creationId="{9D7F1CC5-51B4-7223-F84A-5BD5B23638A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00" creationId="{DF752893-F2FB-C491-5DBA-998E965F8ED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01" creationId="{5D3713BF-D9BB-EACC-B418-29BA0FBD487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02" creationId="{1037FA72-D07D-3EF4-BF9B-5A8288664E4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03" creationId="{181D464F-54ED-2F5E-1D91-173A3F9CE0D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04" creationId="{07E98E51-B4FC-CCC0-4BFE-0373880D818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05" creationId="{43EFC8BF-BFDC-F417-4B69-2CB537A3BB3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06" creationId="{E875A98B-28F6-3F11-AAC9-81D08037CBE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07" creationId="{9A494738-FD46-E6EA-A05D-25E3D90BDD1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08" creationId="{4AE5C8AE-5892-8440-48BB-1B465D74DE7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09" creationId="{6C353A0C-EA9D-D0CD-1774-142D3F59FE4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10" creationId="{E08706FD-EB75-3673-679A-30C1EFF268A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11" creationId="{D2C0C4A6-B5D8-1C41-320D-45CFC67EF63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12" creationId="{46800E4B-B898-6878-1837-887F6D5F74B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13" creationId="{16DD4205-81DB-37B3-EE1F-BBE5676313A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14" creationId="{B4569329-12B2-33A3-C3AA-98755056C99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15" creationId="{A12E3BCF-A7C0-482E-C610-FC2E33761D1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16" creationId="{8314640B-5A9D-7E7F-4933-1F69068B868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17" creationId="{A1CCB16B-F13E-D6E2-58E1-1B1BE51BF86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18" creationId="{305C4E73-61AD-4364-8F34-427AEBFCE4F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19" creationId="{C72E3785-8C3C-47D2-6B46-67AF2374127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20" creationId="{585E0163-81AC-AA7E-53E1-13D34FB3D27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21" creationId="{CFC263E4-8796-02AA-4094-783C8D49BE7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22" creationId="{C663F6DF-8F29-F3A1-36F4-038B76A01B7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23" creationId="{6327E27B-A051-DEF7-2495-57B7D9C9417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24" creationId="{69333097-26A7-ADE4-1EBC-AE7DFCDF59B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25" creationId="{4744F416-E010-30A0-AED3-6873CE5F77D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26" creationId="{17F3D752-A0C2-EB52-3EC2-B8DCE26712C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27" creationId="{2876768F-C225-EB99-7232-432341D678A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28" creationId="{0D9FB55E-CA77-0A09-5247-6B6824B3F28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29" creationId="{22176827-B552-B32F-527C-F0598600B99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30" creationId="{358776B3-854A-1693-9EF3-FA9FD101C9D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31" creationId="{B1C7D0CD-4ABF-4149-8CAD-4EEB3203147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32" creationId="{F9C95EDC-0AFC-0970-82B5-E4E1582672C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33" creationId="{B3D646E6-CE5D-CE21-1DF8-F6EF8F7F288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34" creationId="{02586B6D-718C-F2AE-908B-6FB686D4A1B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35" creationId="{B190FCE9-A336-1ABB-409B-EE12D7A827B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36" creationId="{5C5BB28C-5E20-DE82-0BA6-29A6DBC2EF8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37" creationId="{194BFB18-683E-3944-442C-C24683FCF05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38" creationId="{639CB985-1399-9898-E0FB-986B1CD5E56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39" creationId="{1D36C19F-D352-2AC8-0F16-1A9C5A09049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40" creationId="{22E835BF-A0F0-5B23-E37A-43024FE025F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41" creationId="{9039369C-D559-2E84-514C-4F977A6A746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42" creationId="{A9BEDEA0-FD36-4DE5-D3B4-546F007002B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43" creationId="{92EC8037-BABC-7A36-7B86-801EC91BC44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44" creationId="{412DA987-0E79-9C5B-9A80-AF88EFA5DDF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45" creationId="{C88B8197-F77E-A33C-BFA1-42EB0FA6560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46" creationId="{2245537C-2D96-FF29-B542-1E885707365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47" creationId="{DCD7B999-763D-5DCB-1FEB-4D31EB17B0B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48" creationId="{93094F83-9A85-367E-ACEC-5E7D13529AD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49" creationId="{CA70E850-74BA-1543-BF16-50E0735D4E7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50" creationId="{19AB3459-1AB1-7916-4A39-596F5E1EA26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51" creationId="{B37FF1A9-BFC4-AEB4-512F-6EC9BBB1A72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52" creationId="{D8A78EA2-C134-2096-2C85-E3A97A0D95F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53" creationId="{6DABEDB0-BD25-A054-E767-AB61E305E54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54" creationId="{D39659FF-EDF3-29C6-8F9C-26042AED92E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55" creationId="{36702EAC-4ECA-60CB-11FB-AA15D028F64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56" creationId="{9708C2B1-E68C-8006-D6AB-81CA9D8D549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57" creationId="{2D77AA82-6DD4-DFC1-4835-7AC60F2255A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58" creationId="{9ED4126B-7141-3B4D-8D5E-E3F20180E6B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59" creationId="{EEFE709C-DB04-8458-00F1-AC3C9CD1D84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60" creationId="{8E8D5692-28CA-4345-DF94-5172321ABF6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61" creationId="{937BFB0A-18A1-D4C1-19C3-D207EF1AC5D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62" creationId="{2CEB8EF9-5016-FAC9-C559-E1A54036A63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63" creationId="{00CDBFD7-9563-29CB-EE3D-53038F8BE19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64" creationId="{D7A67B56-1D1C-3446-3EC2-50F2294A697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65" creationId="{C9540398-4F5C-22A4-B6D9-9C805AA106E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66" creationId="{4DCBBFB3-C8AB-E101-9F4D-38B2E48A829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67" creationId="{CFEE6AC6-A1CC-3E08-3017-40AD4D241C9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68" creationId="{322FF4A3-49F9-5497-5098-33F30372840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69" creationId="{43500427-854F-885F-02E0-B895F8B77A0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70" creationId="{A6131CB8-7398-D501-5FDD-AA91B3D7550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71" creationId="{1AC64D8B-B37F-99DC-0074-9691A8A586D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72" creationId="{70A1C116-E1DF-EF10-20D2-A8F3C17D65D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73" creationId="{6D64F068-302B-B28A-8565-842BE024E36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74" creationId="{09D1A073-72DB-30AF-ECFC-BE54EAD72E3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75" creationId="{558D35B8-85AA-6603-A97D-9721B3E0420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76" creationId="{84172F7E-A1C9-A6DC-3726-C7B95249B79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77" creationId="{DDAD9EDC-78E4-3ACB-2F03-BCC2D805892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78" creationId="{DE09E1E9-7695-A0F9-94CE-7CB27B71672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79" creationId="{33DD5D9F-86C0-0F15-0BCB-5B727888993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80" creationId="{BDC0F9DC-01AF-198D-F8F2-73E1215BFEA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81" creationId="{98ABD37E-9161-7A52-6D29-F73EB03E9D4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82" creationId="{168B7D93-4BA7-6CB0-2B0F-790F13337E0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83" creationId="{435D99F4-100B-CA5F-D71E-69F5C01C6FE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84" creationId="{40F5ECEC-EF8E-85FB-8240-0198BA3C3B2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85" creationId="{EBCA07B4-A2A0-D5B7-201E-AE00CDA8775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86" creationId="{A85DDAB8-D54C-8316-02E6-34C241F4031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87" creationId="{1B7ECB7F-23ED-9592-32FA-73B1ECFDADD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88" creationId="{9A2CD3C1-6104-8FFD-1B9C-61F1C8520B7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89" creationId="{52372DA1-D974-DD3E-8753-D116F9A972F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90" creationId="{FC4F43FE-2A84-EDBE-4555-E852296259C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91" creationId="{EE729D27-38B5-AFA0-8049-70BA5EF927A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92" creationId="{D6D27793-96BA-4DF8-7742-59FF724DFD5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93" creationId="{4414F8E5-D357-5A81-09D5-3563C4BE327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94" creationId="{56E8D7CE-0EAC-F3F6-E4FB-F6306978A58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95" creationId="{4D678E21-66AF-7B8C-8D5F-B6ACB5EF56F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96" creationId="{1BF08676-E250-1C64-5AF2-551F07A7C09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97" creationId="{5D1366B2-035B-09CD-1267-0CB7D332EDB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98" creationId="{C560E3D5-66A6-82E4-7EE1-4CFD30A8512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299" creationId="{9BF71263-04B4-2041-7BAC-EF6E957A6F2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00" creationId="{D51B1966-3C62-074A-CBEE-15EBD713B7B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01" creationId="{00BEECC0-3D2C-53B6-EE0A-EBF602A52B8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02" creationId="{531019E6-C222-1352-BFDA-40CDEDB0372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03" creationId="{FB812951-8680-11A8-945C-B870295F73D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04" creationId="{81DD0365-95AD-45EA-C4E8-93E9952DCDD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05" creationId="{8BC1D13A-21D4-69D6-5C71-F32F76F0CE9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06" creationId="{A5DF3434-1A99-55B6-5F5C-5C0724F052B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07" creationId="{5E9176CC-291E-10B0-59BA-C51B8C186DF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08" creationId="{D3E2A16A-5CBF-E69A-59A9-E6EB8F4E4AE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09" creationId="{33CBCD3D-1D90-E29A-9122-C6B2E9BAEF9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10" creationId="{66CBD5E2-06F8-4FE2-933B-72247980675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11" creationId="{3D170476-8D1F-DAD7-CD23-49D7B4068D3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12" creationId="{A5661EEC-E887-E4B2-2253-E51AE228D2A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13" creationId="{CBF13771-0D44-D765-42B7-24A03B64B55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14" creationId="{1D05DBE0-0D7A-97BF-907C-3EFA3C67EFD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15" creationId="{238F4575-391B-01F5-2F1F-CB6B6BDF794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16" creationId="{8E0E2049-17D4-E46C-8BD6-67BD203A44A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17" creationId="{32832058-3CB1-FB5D-BDB2-6B7B97FB105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18" creationId="{919CE392-B8DD-E862-0251-90B0B05F31B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19" creationId="{DF374004-D45C-2B71-E69C-6940B64D7B8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20" creationId="{5E9B567E-3829-9FBD-D69B-EE7408213B9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21" creationId="{774D5AE7-2E44-9A98-1E03-F827647F42D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22" creationId="{A4FD44F2-553D-3931-4E02-2403870E1FC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23" creationId="{6BCDD086-9155-C74E-78F0-1B939F0170C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24" creationId="{FEA38D6F-A157-E9CC-9814-94CCF0C18EF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25" creationId="{30A95056-1D89-0995-D101-852BBADB873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26" creationId="{2BFFFA53-A356-C6B1-7D7D-67431535D55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27" creationId="{F80A56A9-DC3C-3F6A-ABD6-A1FB8647294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28" creationId="{13A6F066-5280-9571-E514-2C0E4233B61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29" creationId="{CF583325-E913-C275-EB2C-B62E9AAB2D0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30" creationId="{5CE1AEB2-3CFC-3CD4-1502-FF01107488F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31" creationId="{62E9F854-DA3E-A260-149B-102D6A47A84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32" creationId="{4A92AF22-C476-CD21-244C-E5938F8D388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33" creationId="{E32AB301-8BA2-79BD-2343-0EB64F20B06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34" creationId="{144214C0-DEA2-EAED-34F0-EA44207D263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35" creationId="{5D1524BB-8690-50CF-6923-673343DA843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36" creationId="{F4972F06-3B47-1EC8-EDC4-8CA05315408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37" creationId="{917D1C0B-7C8F-F32C-9C73-2CDCABC00C2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38" creationId="{A433CEDF-8AED-8AC0-4824-14820EC1A7E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39" creationId="{7980FAA8-3C9D-CE89-F3E6-8B353DF6ECA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40" creationId="{7121FED9-2B11-D54A-5AA4-A3D74404C5B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41" creationId="{804AE319-C699-EFC6-E969-729F24CE578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42" creationId="{E6758733-F69B-92B7-FB5E-45F6A6804B8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43" creationId="{16F1518C-F0A9-B342-610D-103E25C838B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44" creationId="{A695C0A9-EA67-5D31-CEAC-0DC1E60E073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45" creationId="{B17F8BE6-C1C2-2614-FF5F-E1C00C10899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46" creationId="{C6283E1D-7B2D-EBD5-9599-39B64E6957F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47" creationId="{9080BC5D-FE3F-C652-2850-7177EAA1E8C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48" creationId="{3BE4FC02-F271-7623-A211-DD39088F322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49" creationId="{733B37C9-D2DD-1803-54FD-EB44769E0A9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50" creationId="{523DB279-419C-4517-4E9A-6A1C16F8820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51" creationId="{6C79DDDC-C8C9-B99D-CD6D-403E8F3F3FF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52" creationId="{66A9DF69-DACA-045B-0DE2-475844122AA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53" creationId="{EDE2C8B4-E349-53F8-1AA7-D5D41578DB8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54" creationId="{3811C82C-3233-5421-451A-516A5EC5AD6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55" creationId="{8D8F4A8D-E524-F5D6-C3E8-91C2768A0C8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56" creationId="{3875033D-0927-5D93-F46D-61712A76AFF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57" creationId="{E85D6BC3-7AF3-31E7-EB35-8F1E62FC238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58" creationId="{132A7985-77A6-46C8-20BE-04E738A1B86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59" creationId="{377EFCC8-0FCF-A8E8-C6A2-083DC130DC3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60" creationId="{0692F80F-31F0-81F4-0C63-07430CE0916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61" creationId="{B3F5B1DA-CCCD-E6AA-8AA0-3E86BA94DA6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62" creationId="{AC30DCD0-85B8-D3C2-E027-9CB3AF6D08B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63" creationId="{887F9E39-878C-2889-45A4-8C44A06CA31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64" creationId="{E8AD58E2-D08A-A73B-FD31-E05791BC1E7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65" creationId="{70D35605-441C-B874-B040-CD27F6A9490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66" creationId="{B1D2A613-5A15-EE2E-42E4-5E2D9682A9D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67" creationId="{E8A88E03-58AC-5729-E1CC-710E9D8F173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68" creationId="{F97AD954-02FB-9F67-8A93-FA22AD10948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69" creationId="{A59AB965-4A2F-AF0B-D0FD-DF867C9D382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70" creationId="{46F7397B-3F10-C6D1-FDC4-10139EDC795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71" creationId="{DEFA3207-D16E-D4BA-6484-9BC2E3A0F6F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72" creationId="{90EF1BE9-42A4-D197-D8E0-0EC200BA35A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73" creationId="{70EFCD8B-F058-5C59-78AA-CACE182B3D6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74" creationId="{3E0FE192-1015-EF4E-C49D-25B0F626C59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75" creationId="{604230E2-66E8-F14E-FF25-F81AEDDBA33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76" creationId="{72AB3EB0-2564-B07B-5CE7-7FC3BF177FA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77" creationId="{FC586F2D-D419-18B8-A34F-40AE2056FEC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78" creationId="{7A000617-821A-18C1-289D-3C35360CBCC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79" creationId="{C5CC64D2-4887-D7D4-13DA-ABD0F65B2A3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80" creationId="{37FE892F-CC3F-8361-A898-86AD50DA5E2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81" creationId="{EB05A6E5-0615-8CA7-2DD9-2FC9F2C6A1D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82" creationId="{DA815A84-A144-442A-0655-3F6AB126606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83" creationId="{140849D9-8F4A-87AF-7C24-EE9106C9A28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84" creationId="{798F55B5-BC6C-719F-E043-7D2F3383F04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85" creationId="{1E9522A8-68BF-BB72-7DEA-3659961283D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86" creationId="{E82AB215-FA70-2B33-F28F-FC7682548E5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87" creationId="{280FEE69-BF15-38CC-2593-ADB1CCCF873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88" creationId="{F7A13083-96FB-503B-10F9-49B89F3F9DB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89" creationId="{B4D36193-3208-2758-60C5-B6D1D91EEB1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90" creationId="{C4E50DD0-1D9E-72F3-9BCE-A1D40AB96C5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91" creationId="{54B0C943-E845-5C37-2FC6-A34D0AD2C3E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92" creationId="{084E3242-DEDB-5523-DC6F-407DE788723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93" creationId="{0E31FE32-15B2-EE81-2BA1-A4BDAF9DC79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94" creationId="{64E26BB7-FD36-ED69-D242-008AD2ED588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95" creationId="{6A42619E-571F-0DC0-F21A-15489898A93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96" creationId="{B5BA63A1-AEEA-A44C-2F50-2BDC49B965E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97" creationId="{56B6CF95-BCFC-1840-0A5C-87798DBBC7C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98" creationId="{86540D82-3C5F-BD31-D899-8D8ED8D0042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399" creationId="{DA1BF50A-16FE-893E-0EC4-9D5D3AD6C38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00" creationId="{6F59EE77-9407-C925-770E-D9843F427E8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01" creationId="{86C34F8A-E216-C2E7-CE95-DBF770729A3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02" creationId="{EE6C8869-F2DF-A7E3-D43D-F7118783C64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03" creationId="{F8B11A1E-6B3C-07B1-1C2C-09CD0685353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04" creationId="{83FA6BC1-F8F4-A90F-36F3-8297F5F261C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05" creationId="{B2032D2E-7E06-BA22-9B35-98A5AD9C5AE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06" creationId="{3B166D8D-985D-D2E5-9523-55C3785A60C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07" creationId="{6FAADACB-0FA4-D4FE-07C4-736D464DA22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08" creationId="{1CA51A1D-AD47-60AE-AD27-706040E6B5C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09" creationId="{7E1CC244-5108-5A60-976D-A797F938775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10" creationId="{2127879C-4BC7-1743-4E72-B03C7B7B13D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11" creationId="{EE5CC30B-557B-2992-2867-32945EAACBB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12" creationId="{FD79BE99-F285-DCF2-051F-055273DC496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13" creationId="{05B4A1BD-1FF9-B8E7-0A48-546D182A6DE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14" creationId="{760873B8-BBDE-D82F-4100-46C3EDCA8B7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15" creationId="{CC76F663-71EB-1A51-AA40-73C4DA2F47C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16" creationId="{7BF5F496-BA74-0226-1906-C8764BFA3A0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17" creationId="{65C1D3E9-4C03-51E8-CE60-AAD621A5A97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18" creationId="{9EB1DC27-C2F5-733F-DD57-C35D5529C3B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19" creationId="{30D062E0-866B-5C80-5E83-F2657E2AEFE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20" creationId="{27CA5707-9251-A22B-AF8F-0C011184DFA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21" creationId="{A2FE3CE7-5191-FAD2-AC4A-5FC0BFAEE12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22" creationId="{E0CC658A-EBA5-8965-F619-5193D24CC08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23" creationId="{4444B4D3-5D71-A6E6-EDAE-B12B8380C56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24" creationId="{22A1821E-82C8-CD95-CE1D-35F7546D00F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25" creationId="{96AE6FC9-51D0-C0D5-D185-55AEB053470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26" creationId="{F8752996-3388-8189-8A6E-33F32BB03AA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27" creationId="{4391BCC6-E3B2-5107-EB56-64D600DC0E5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28" creationId="{C0BDE7FA-901E-F39A-A2D3-1DC18AFE364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29" creationId="{1ED0B341-A9DF-BAFD-20F3-1E99B17A60C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30" creationId="{40FA1C86-044E-9375-D239-68E0D974563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31" creationId="{26600FC5-99AB-2781-90B7-4D78AF77EC3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32" creationId="{86EBF2A7-D316-25A7-D860-7DC7BD69368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33" creationId="{E660B502-EF75-6436-5AD4-398EF26A122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34" creationId="{96186E58-A06B-3A3A-1D76-C79A26DAF99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35" creationId="{D235C15A-B379-BDDB-0F7E-D92D1369CB9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36" creationId="{73B3B506-76F6-C6A2-DF8C-64922E4CB20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37" creationId="{73A4ADAA-89CD-B4D3-4CDB-C7E0FE02235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38" creationId="{EE2F119F-102B-A28D-EE23-01B9789283F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39" creationId="{6CA717D8-3031-86D2-FEFB-BAC3D9ACE7A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40" creationId="{DC9AE1FA-5975-C15D-BB99-6F25D9389B9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41" creationId="{D905958E-BDF6-3C74-D1A3-CFBAF78FE5F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42" creationId="{4DE19BD4-1C57-D4E8-66CF-25714917B3C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43" creationId="{10B01BD9-857B-8F21-C813-D56CA457A5B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44" creationId="{0F5C2B95-65C3-B4A2-58F6-0570F862561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45" creationId="{28189B16-8288-FF33-254B-5EDDAA6072B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46" creationId="{98A58E93-E6B6-C7A8-76B3-15EF7050E94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47" creationId="{5DF20E93-189A-29B5-8C8E-5E1185616D5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48" creationId="{6A7C3D12-0207-8F16-E390-1EDD8BA8CB8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49" creationId="{2EF9FA46-7E75-9326-CE58-B9369FB33AF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50" creationId="{77F3423F-3EFB-9CF2-8435-46DD182B3A6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51" creationId="{08ECCDC5-F5FC-E6A5-90BB-972FCAD6C21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52" creationId="{64D63029-A433-1E59-081E-88D17485A0B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53" creationId="{03CCF9FD-1695-754B-90BB-4F9784FDA57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54" creationId="{D8F23D53-D33A-93E2-86E4-B547126925E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55" creationId="{8D9CCC90-546F-9D92-AAA0-45D278ED22B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56" creationId="{3FB1822E-8039-671B-7802-E03842452BA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57" creationId="{62EE376C-03A2-5030-8837-8E10F65B993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58" creationId="{9AACFB8C-8EC8-F358-3177-7F2F5799533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59" creationId="{E95BC8DE-036A-A4EB-BFC7-D6281F0403F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60" creationId="{5CB30BBC-1255-44BD-A13F-86154700DD7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61" creationId="{2B775B0A-9A45-8F80-233D-DF690926E00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62" creationId="{A777366C-CEDB-8DD7-53B9-25A68D6FFC2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63" creationId="{73AFEB8B-A1D6-15C9-6323-740C5C8842F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64" creationId="{87A677BD-D2C5-8177-00AC-ECB653DF78D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65" creationId="{F452C6FD-BEA5-B8AE-20B3-7A507A3B9A2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66" creationId="{4F26B73F-9FE1-50C4-46C5-2BEFF5E9F55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67" creationId="{3F13D4CE-5B4A-C89A-7449-BF81C0A8B11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68" creationId="{7196734F-BBF3-DFD2-DA41-65FF37ACC88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69" creationId="{C8FD1BB1-E561-5125-C486-38B9CC74942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70" creationId="{6C8EFB17-DF4A-0731-9912-C4376D534A1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71" creationId="{3E93683D-E8D0-6937-E4E5-4945A0192DE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72" creationId="{6466662B-59CB-B2E4-5EE3-40F25092B7D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73" creationId="{88075B0B-F6DB-8C4F-6767-BBD493CDB27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74" creationId="{9EFF42E3-0A82-D02D-0911-20805DF39AA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75" creationId="{5CF1B196-E692-939E-8FDA-FFED91727DF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76" creationId="{0FA3D4DB-B900-3E79-A1F0-11EA441A888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77" creationId="{BFCEF389-1AB1-F47F-ABCD-1FAA8C5E99F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78" creationId="{782665F0-800B-E120-99EC-D49509109AB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79" creationId="{364BA0CA-F139-4458-2133-596D661B010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80" creationId="{FB311621-E5B8-3275-947C-29908704BDE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81" creationId="{7375BC2A-76A4-87D2-DDB7-8A3A3EF31DB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82" creationId="{43375CFF-231B-5CDC-5365-31ECB258F0B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83" creationId="{2D7589CF-2430-E7BC-B334-7A6F5C7696C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84" creationId="{3719DEF2-B016-C56C-EA2E-A3BB58FDCDA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85" creationId="{B975DF1D-6BC4-1B2C-C657-234267C3BB3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86" creationId="{F672C8F1-79B2-21EF-A435-799E0058130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87" creationId="{60B3265C-D395-D86D-5123-3B49C889A65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88" creationId="{6D40C048-DFDB-A06A-1F7B-D890636A1AE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89" creationId="{EAFCECDA-7009-04F5-CFE2-0FC23578127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90" creationId="{3F95FC53-9E69-893C-936C-5F8FDDF4418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91" creationId="{CFCD618A-B13A-0D00-B990-7E429E37245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92" creationId="{152E9E2E-C3A4-FAD0-B824-A3340BCD39F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93" creationId="{5A18617D-EE2F-9DBD-2352-439B1752C57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94" creationId="{C4CEB373-973F-EB78-E9D0-811B1967B3C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95" creationId="{4CA47517-0A40-9A4C-E6F7-190E427CC79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96" creationId="{9F0A4DE2-78BE-C6F6-CD5F-F75DD0AF90D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97" creationId="{13430E8C-8BC0-D270-5C82-285A8A76150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98" creationId="{4C370790-C242-1D05-B3BD-F02A0B70CE1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499" creationId="{74B3BA49-E893-1DB4-6ECB-9A07BA9B776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00" creationId="{CE3A2771-77AA-9A5B-FB09-6DF3511D1F7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01" creationId="{8432D2CB-ADB4-8854-3CAA-84C91994869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02" creationId="{ADB61CED-AFFF-03DE-702B-73949FBF479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03" creationId="{4FEA24C4-C526-6B25-2D1A-66E02EA5554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04" creationId="{905F9C80-0967-50F4-ADFF-AC3323AE43F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05" creationId="{DB27FE68-4524-E1C3-7737-621A9A6EA6A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06" creationId="{7ED97001-B447-116C-78CA-A95A74B8B89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07" creationId="{7B6F5E40-DECA-D1DD-9D28-A70EF9D1E92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08" creationId="{9170BC77-63BB-C76E-1C80-ED209D28572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09" creationId="{0BF6D918-4C93-E78F-0244-8E0E07ED54E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10" creationId="{91A942CE-CCA6-9B2E-1CF1-FB40ACEB98E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11" creationId="{378EF7FE-B74D-73C6-987E-E7AB3B7347F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12" creationId="{9250C34A-3EDE-0049-D415-E6A1AE2F778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13" creationId="{4DA1DED5-DA6E-0ECE-AF28-43961616A04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14" creationId="{755BBDEC-74E0-38B3-BEC7-021C92FA751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15" creationId="{5C1FD7B3-41D2-FAA7-EF21-F382B6D3BF1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16" creationId="{28CCDB75-8CA7-DC5F-8172-7A0A0D968A9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17" creationId="{E6EECD47-AFF8-6DE9-462D-D73D0804815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18" creationId="{D129DCB2-7253-E8CA-B391-8BE47C2DAFB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19" creationId="{8651E044-1A19-F710-EB6F-56087955449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20" creationId="{A658E130-40CF-13C4-DA35-6A2BD39CF97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21" creationId="{32BEAF35-E844-7457-E765-309FC408FB7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22" creationId="{2004AB1E-36B3-4376-C0C9-A2AD675524F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23" creationId="{890AC2CC-A875-3361-D0BA-42A1FC0B330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24" creationId="{95D733E4-AA68-6787-4A6C-CD24E3BA12C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25" creationId="{F20D61E5-C113-9313-A8B9-E26CFC9F369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26" creationId="{34B171A1-9AE4-1D1B-66D3-9BDDD1EE1DF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27" creationId="{D1AB9A1D-7D1A-0130-59F3-FBB64ED7D2F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28" creationId="{7EDC9D1D-03D5-E11F-EB82-A994BF95F80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29" creationId="{C7D9CB2C-ADAF-2AED-0871-C5E72915FE6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30" creationId="{09F3F608-0E66-F4D8-E7E9-D451010154C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31" creationId="{E7ACA9D9-DC28-1E43-2C38-E23B2B5C96B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32" creationId="{9FB80608-69BB-B490-1D05-44038E5A001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33" creationId="{D1C57321-51AB-F829-2567-45A88AA26E1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34" creationId="{D36E2434-FC6B-479B-3D2F-1AB8A183A40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35" creationId="{69829C9A-779F-1C37-DFB8-A94B35A7C88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36" creationId="{631AD108-1339-0D4D-B581-40ADE493D86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37" creationId="{E355ACA2-D355-BA24-0F3E-7A3BE2FF8CE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38" creationId="{3F78BE39-2BB8-7B77-14FC-5DF6A0FBEAA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39" creationId="{F312D341-5940-C2F2-CBB1-ECDC0157148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40" creationId="{CF521578-FE16-6D8D-7A52-921D40F1017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41" creationId="{BE16BD54-DE5D-AC6F-6A19-2AC7A132748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42" creationId="{B06AB7FC-6E27-86BA-95C9-983601A6AE1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43" creationId="{B768C0A8-104C-95A4-4887-E25FE3C2F31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44" creationId="{3EB720C6-DDCC-E08D-A81F-587C8EA1A26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45" creationId="{FE6798D1-5749-4000-740D-DD22F25E7E2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46" creationId="{311509AC-8CB7-2572-23EE-E1DA210644D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47" creationId="{17523C03-47E8-CF9F-5279-816C9B5B736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48" creationId="{3D50E682-00F4-F688-851E-CB7A301B767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49" creationId="{4063C095-6863-007C-80CF-9BEE3E9D53C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50" creationId="{3588124F-CA1A-8503-E006-93739802085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51" creationId="{DE713DC6-3B9E-E621-A4B5-6AD2A4EAC9E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52" creationId="{79043178-9E0C-D45B-CCB6-06E2C521685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53" creationId="{F964CF11-24B1-869F-BEC2-086394EA786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54" creationId="{67D48A3A-636A-C4FF-FEF4-F19D76DF1AA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55" creationId="{3744684E-7382-6BC0-EC7B-E9F83657D41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56" creationId="{D98DF633-67A6-787C-1332-FF998AD6B3F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57" creationId="{8ABFC8DB-C99E-FF60-2D92-3661317835A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58" creationId="{F264E2AC-67E7-FE08-FC41-05AAE192FBC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59" creationId="{05887914-C758-5AB6-2782-B8CEBE783C5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60" creationId="{A34C34F6-A0FD-5CCD-0CAF-DF8EF7F650D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61" creationId="{9685E960-77A3-588F-3D0E-CA8AAD95625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62" creationId="{88733257-B62C-CA35-DB69-08BB392C9D7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63" creationId="{8CC4ADC0-0BF9-674E-78B9-CE458AEC07A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64" creationId="{E5C339F7-CA03-B444-2CD8-F8F329E9712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65" creationId="{4767129C-CEC9-3B97-3EA9-5F20C290459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66" creationId="{3C0F6CEB-069A-5320-A5DE-B612C90FD8D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67" creationId="{B905ECAC-9AB5-9D67-B9EA-70BEC365C67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68" creationId="{258A294B-7178-B874-7B9E-4C71682D3CC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69" creationId="{9C5290B9-3796-A878-33EA-492CE4992E4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70" creationId="{BE19DB47-42B2-2720-D5A3-58836A1C612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71" creationId="{90FED2D0-8BFF-A610-65F2-BACBF847A5D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72" creationId="{E0F6FE44-1701-1142-DC9D-3816059CF24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73" creationId="{6C9890C8-1AA7-F1FC-30E2-ED74A174A97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74" creationId="{05DB4D06-4795-D009-486B-51AF989DF88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75" creationId="{C3C0E9C7-3779-4BBD-068C-70C08D71D79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76" creationId="{4D078989-AC24-48E5-3272-187B36D53EB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77" creationId="{E4C31042-F012-674A-758B-B4E455C1A39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78" creationId="{5044FCDA-0CD9-1193-21F3-7A19C8164C0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79" creationId="{299119FE-A93D-BE3D-0E85-A3A535030ED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80" creationId="{529EE0A5-54D0-AE8E-E4E6-A1E43E0A4AE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81" creationId="{90604092-57F4-AE1D-C9BD-F226C43F0EC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82" creationId="{8CE0614A-403C-764B-5771-254DCDAFD44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83" creationId="{7B640FC0-EE94-3B7B-D1BF-A2DE4247793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84" creationId="{E12A4359-499C-FCB5-F19E-32DDC5167F0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85" creationId="{CBD6F227-780D-CB8D-0F6B-9556B5AA6B5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86" creationId="{13B4CC48-0004-CAB5-5D2E-0FBC7913C51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87" creationId="{E88841DD-A34E-15BE-D0DE-2A6657210A5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88" creationId="{F67F7705-CCD1-EF91-3912-AE15CA9E1A3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89" creationId="{98B874C5-D7F7-DD4B-C729-B6BE1D4CA61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90" creationId="{C80794D2-8B3F-CC2D-B7B0-2C4672ED7CD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91" creationId="{17D57695-3397-8DB2-BD3B-5E7F58846A8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92" creationId="{67D15C3E-92F6-7AC6-B8AE-F3D7C6235B5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93" creationId="{199A852D-B1EC-7866-3411-FE4A0485EC2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94" creationId="{9DDB17F4-D1A7-B654-E23E-84202A3A4DC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95" creationId="{02913565-2766-F1BA-CBC8-EE7EC6A9E6F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96" creationId="{B3CD31E9-C291-B12B-E45F-2DB73398143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97" creationId="{981B42B1-3866-CCBF-3066-7E64915C672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98" creationId="{94B68948-0B63-4542-702C-827FDFEF402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599" creationId="{0E48FC78-219E-D8D1-A372-27EBCF91586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00" creationId="{F4CAE8E5-3CDD-AC14-4A1B-9024DAD54CD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01" creationId="{DA2CF965-E431-DE5A-EBA8-1ABEEE72A1E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02" creationId="{0FB1DAB6-5EE2-4157-056E-6E3DB069DBA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03" creationId="{A059701C-357B-C4DA-6E1A-D3A3C03D24D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04" creationId="{D3AEF17C-2AD2-B435-51E7-4FFC8781395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05" creationId="{FC0F6487-9DF5-01E0-BAA5-2DFE406C866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06" creationId="{E276FAAE-1177-418C-3F0E-029A927C8BC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07" creationId="{1DB479B3-023B-A30B-096E-A63B0249B61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08" creationId="{A60CCAD9-47A9-5FFF-FADA-112DB142B0F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09" creationId="{39F83F1F-F9E7-EF5D-086A-915E5C40BD3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10" creationId="{04BCD284-CC23-3B34-0DFB-D802C801D5C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11" creationId="{73FCC665-D637-AEF3-9AB1-C6F1797BC00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12" creationId="{6E9C056F-CAE9-305C-68EF-3600867E761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13" creationId="{6B22DDFB-28C2-0E3E-B646-E55ED20C4FF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14" creationId="{37990464-780F-739E-76FB-D5B09FE5DD4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15" creationId="{C3DDE2AF-9260-B8C1-44AA-9E5BEB9CCEF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16" creationId="{D25BD957-9DF9-F92B-585C-E33CF77A4D2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17" creationId="{EF61E637-54CA-5B61-4E24-A90BE8DB109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18" creationId="{275412CC-39DC-AA39-03F3-3458EC1802A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19" creationId="{A70D7CAC-B7C8-6250-9EF4-8A6CEF045AD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20" creationId="{15F5F66D-0371-3BC6-0D29-FF0A5786278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21" creationId="{5459E0AA-625F-6D8B-D981-8C60DE339E6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22" creationId="{04EFBEE2-6B73-0296-6AF2-73684B359B2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23" creationId="{FF2C16C3-6306-8FA0-9C6D-59D7115FEE0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24" creationId="{F4C940D1-1050-AD5A-DF82-B65C0E9543C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25" creationId="{55BCBF26-CDA5-658D-DEA4-15515BB98B8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26" creationId="{4BFCFB76-CE85-4EB4-3390-38E9D4A76DE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27" creationId="{1B759E3A-BB2E-77CA-AC57-821A6C0657D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28" creationId="{F6D334AD-7A2C-87A9-07E1-44F5F3F0E81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29" creationId="{7A626C85-6F62-9357-1FAB-E93BCAAE57B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30" creationId="{577FB482-7721-8FC8-DE78-0E2CA62F364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31" creationId="{B448FE2D-917A-CF49-4BE5-2E28828DF97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32" creationId="{50B4590E-E345-FD86-6EEC-B1AD078E84B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33" creationId="{75BFEAD9-B534-13F0-C68C-A4891F7194C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34" creationId="{8FD0D013-2725-3D1F-C2C6-09C67681599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35" creationId="{140E3380-5E66-119A-1A12-764AB1EF8C7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36" creationId="{14D1ADFC-44AE-4EC2-93A5-F4035A735ED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37" creationId="{4F45BF13-FBA9-1B13-8BAE-5EE7BC58030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38" creationId="{E50A4DFF-1360-F3B7-43E9-7DCF86C455C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39" creationId="{4F01639D-8F78-018F-6BF7-C02D09131C1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40" creationId="{7BA38A73-89D9-A2C6-9879-0190B9C036D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41" creationId="{6ECC2630-332F-379B-41AA-4B49BB722A6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42" creationId="{D0E46287-A0DF-16D5-4122-E0260F5B619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43" creationId="{B8A0F4C5-28E7-AB5B-30B3-99F38F20AD1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44" creationId="{27B632E1-D18D-BDAF-0D6A-E5A86E30A9A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45" creationId="{1F070916-4A02-0277-BE37-CE843AD4BED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46" creationId="{EAB2F963-6DC9-08E4-1476-F5BC9F78AD3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47" creationId="{B699135A-4671-5843-F03A-12EBA42E05D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48" creationId="{2B2C4767-6558-91C2-EF49-9FA7C246E16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49" creationId="{589DBDC6-5905-2C8C-D767-1C843458F52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50" creationId="{5D141180-FD34-B358-0392-24AA1368296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51" creationId="{5B78AE6A-25C6-94FF-BB15-833C7035DCB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52" creationId="{20D8BC4E-7239-D4F7-EDEE-366B0A285EB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53" creationId="{B53D4925-38D2-1C3D-352B-3F8097B8A8D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54" creationId="{B7036563-EEE2-4B8C-DEB0-01F0FCD9F30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55" creationId="{4660854A-BDAD-29D1-E00B-FE8952D57EC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56" creationId="{F6353984-F236-DA2C-3F72-CB321948463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57" creationId="{64481584-8CBE-CFD6-9C21-FF05C785311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58" creationId="{3F22C87B-2F16-3342-1278-7930A863945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59" creationId="{DD524A8C-A26B-6E16-99CD-297EF2BA2D6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60" creationId="{7CC0B02F-D715-EFDC-9083-77BEBBBA432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61" creationId="{01AB2363-A1A2-D710-9698-436E7E54027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62" creationId="{58246941-C508-8795-00B7-1D822FA7DBB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63" creationId="{6AC2C696-3F47-B2BD-0237-9D1E165F53B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64" creationId="{D6A7998D-795F-58FE-4557-FE8750090BC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65" creationId="{12830337-A2CA-EDA5-C77C-B188E6EC322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66" creationId="{2BC557CB-5395-4979-4652-C74B60193AD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67" creationId="{87A682C3-6D93-4911-63BF-407FDA2C0A6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68" creationId="{AF2A3BEF-2E79-3B63-957A-D0566C9C2B4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69" creationId="{C3CB307E-AF9E-6318-32A2-39E525A7294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70" creationId="{5EF4BF1D-5D07-2BC6-D07D-2A3CE39ABFF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71" creationId="{519AF413-FF29-E7B7-DD39-D499C10341B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72" creationId="{73E142D2-4C81-63F5-EB89-26C31EF8A85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73" creationId="{37E002E5-0910-EAAF-1528-444A0B5A306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74" creationId="{0D404993-1896-E5BE-666C-6B43F589093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75" creationId="{F32F7CA7-4B4B-BAAB-78F8-7A6B9DA2900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76" creationId="{E1954A25-3027-578E-33E9-81A29D8E24C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77" creationId="{F3DF898D-3B77-A669-4CB4-916B1002288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78" creationId="{69255AF2-8921-420A-2F0B-75A280CD15C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79" creationId="{F0043C5C-41B8-0221-4F4E-B509703A84F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80" creationId="{342F4018-B241-336D-FE60-C1DC2B48859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81" creationId="{1CCAB584-8539-065B-EAC4-4B2E76AD48C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82" creationId="{27E611D8-C542-E8B6-97AC-FB6BBB8315A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83" creationId="{32935299-AF10-BF2F-249B-63156796C5D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84" creationId="{93570A88-FCC9-DC8A-14E1-BE6191F1F81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85" creationId="{0202A517-2805-4C7C-6E98-8EFFAB32AA5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86" creationId="{1BE0A37E-1FF9-0F71-370A-57B4791AD54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87" creationId="{0BB54E2D-0944-7809-F3D3-16FF7E6E2E8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88" creationId="{0E13ECA4-5A0F-126E-03D1-4840980368D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89" creationId="{A13FA6E1-1B23-271E-D7FF-C35A535389D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90" creationId="{0D4F904C-69B2-E8A8-FA8E-FAE45C8AB60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91" creationId="{E6EC2DB5-E5B0-A4A6-1BF3-255919542B6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92" creationId="{446549E1-B8D3-5DB1-4627-974ED09FC30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93" creationId="{74FB39AE-E913-E226-0B86-8061B6444DA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94" creationId="{EF128D30-8C6D-C487-13EA-5522820F689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95" creationId="{E83EE404-592F-03CE-48B4-994CB8C73BA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96" creationId="{B1639AAF-AFE9-00AA-FFAC-9A45A2B4897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97" creationId="{4149D433-2A64-AA4F-B60F-5D39C0E6272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98" creationId="{C8231534-5B84-5AF8-F529-EFAE9D6B2A3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699" creationId="{C14D8FC2-D365-D136-E5BF-4A3974B97FC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00" creationId="{6A8C1FA1-34C5-56DF-6187-4A7D5B3A5DD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01" creationId="{1710540D-41BB-C475-667B-7B49E677B09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02" creationId="{B25B53D4-70A9-442D-E3DA-131B838B364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03" creationId="{3CFAFCBD-773E-D7BB-07CB-A715466A8D3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04" creationId="{28BA01A5-4FF8-8E19-340E-A3DE011C9B3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05" creationId="{5C7B8B50-CB8A-75C0-E9E9-266408EE351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06" creationId="{48F693DD-CCE0-43CF-0305-0CC2ACDC2E5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07" creationId="{380C97E5-0436-237A-0566-89138B14011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08" creationId="{87B0C8DA-8EB5-EFDD-E923-47D77D61FF2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09" creationId="{13F746A4-6A32-9782-325D-202A1BAAF1A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10" creationId="{399CE218-66D5-CA1A-AAFB-C79D4DA8D50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11" creationId="{BBB49C3D-EBAD-9A59-1FE4-BFF12F0B741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12" creationId="{DA840880-59C8-58CF-BE78-BDFC2262735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13" creationId="{D63F8068-D513-D8DA-2918-51482F02D79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14" creationId="{C39240F7-CB66-9605-671D-89C8B8DDBDB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15" creationId="{0C8F0BA2-A986-B33E-7D69-48CFEBBF55C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16" creationId="{930842F5-A4DA-B11D-48EE-22D511E44EF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17" creationId="{C78CF212-C420-324B-90F6-95D5470E982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18" creationId="{C6B80A02-3398-2A6B-8CA0-9A3D10F144F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19" creationId="{48A16E39-7489-C345-6D48-21CF93BA7BB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20" creationId="{98BB289D-FC7F-0A46-9B6C-9ACFE021236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21" creationId="{B5BE2B56-9F27-2CFB-DABC-13DDEF7A68D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22" creationId="{75E894CE-4EA7-A310-295D-3DC89756180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23" creationId="{93FD4E6A-B699-C82B-FEB5-C1FC2FDC157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24" creationId="{7D54E409-50FD-FD56-C262-4F1D53013A6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25" creationId="{EE6949DB-ED87-DB5F-CED8-39837BCA7B0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26" creationId="{2B820577-BF50-96BE-04E8-96CC5F3883C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27" creationId="{90E21123-3CC2-68E6-B7B6-1CA6BA29443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28" creationId="{DFD83470-D65D-73F3-E750-11CAD587A4D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29" creationId="{FF95860B-010E-2206-944C-DAB2AE69BBD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30" creationId="{1F4429FF-DEB4-01D9-734F-13A0006B1F6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31" creationId="{4B80C476-1CC5-D92B-48B6-1AE6C414349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32" creationId="{77CF6C43-8748-E663-DDF6-FBEB7A620B1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33" creationId="{313F5C0B-712A-19E1-5747-4F28F9B8C53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34" creationId="{11B8D7C4-2740-71B4-A156-C889909EB88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35" creationId="{51EA6928-0432-F823-168F-6999CD0CB64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36" creationId="{F370D811-7A9C-6BBA-EB9E-2E10E4B77A6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37" creationId="{1D29610F-D2E2-1A82-BC48-305089C45A7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38" creationId="{E4698050-F55A-06B4-860E-09620E70C26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39" creationId="{EA13983A-9FB7-146F-1C3A-4AAF29D2854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40" creationId="{4A0CC890-8C47-C1A2-0467-99EA6C2985A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41" creationId="{0D69A519-3A9E-BF60-FEFA-5317C1FC7DC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42" creationId="{8FC6C3EB-A7F3-B80D-C902-E06913FB321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43" creationId="{A66D8FEA-DC64-BE46-1F9D-5CE0E3B05BD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44" creationId="{1DFA3887-F094-DA8F-8B46-3E8C0DAD132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45" creationId="{4F7A6E49-2039-A006-9557-797BBBB9DE1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46" creationId="{B8E55A1E-F13C-5EF8-53A8-EEFEF895C23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47" creationId="{927E45EE-4105-0A03-9466-583834E20BB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48" creationId="{EAE0DB07-68EC-8F54-6455-9EF0A5B82C4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49" creationId="{A94F4BA8-430C-F9A1-C20E-213A23B6E24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50" creationId="{BC728EB0-0B62-5FDB-DE32-5995E25A118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51" creationId="{65325472-43C1-9641-D1C9-522D9E19036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52" creationId="{47266D98-AC5E-5D94-97FB-C6656E1281B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53" creationId="{65869ABC-DC8F-F24A-32A5-72AFB52B1EA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54" creationId="{ABE26F0F-F21D-2128-C410-E3601749D9C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55" creationId="{3FB4E626-DD93-830D-6719-3D1C02C09B8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56" creationId="{95B9CD05-C032-25D1-F6B0-33C5436F848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57" creationId="{AA454CA3-F8EF-045F-ED89-E871DE1F212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58" creationId="{8A10D333-5770-9B29-BB50-9B0C8734D72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59" creationId="{BDA14272-B9C5-1511-5BDD-431B22F91AE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60" creationId="{EDEA1587-58A5-C7C7-06C8-DE81176B94B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61" creationId="{B641FAC9-8E5B-EE69-E792-18F8D61C77E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62" creationId="{44E009E2-B20A-E08B-5F22-7168958B864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63" creationId="{246DC146-C190-E26A-A423-94079F651CC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64" creationId="{3D80CCE6-499C-CB98-B893-BA4594D8AC0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65" creationId="{D07DB48F-E594-5BE7-79B6-55DE76F3985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66" creationId="{3B333E5E-414A-4BCA-7396-24B068250D4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67" creationId="{DBC2A8B1-F97F-C7C6-DC2D-2BB879B5265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68" creationId="{50DE46A9-93A0-830E-529B-C6C5A1AC158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69" creationId="{89D14B54-ECC5-BF67-6798-979BB1D3FDD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70" creationId="{CB1A2245-6346-C439-7814-646A0843535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71" creationId="{32AA8940-D410-8D08-AC07-4EB637AD011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72" creationId="{9A95ADB5-B09F-218E-3924-CCF28D6FA02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73" creationId="{8E138774-B54F-DB20-9AA7-7CDDFAF1433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74" creationId="{06DEEE1E-3B51-81C9-C51B-E8258C59CC3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75" creationId="{9CF1C5E2-9CF9-558D-9771-BA2DD5069FD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76" creationId="{A4997F6F-5921-65DC-B842-98B6B4127F4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77" creationId="{2464778D-C11E-F505-E79E-1CABD5D9746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78" creationId="{EB38923C-6513-A51B-247C-3FE29697D74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79" creationId="{505F9277-3D6C-F491-C62F-EF88C9F12E5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80" creationId="{AC9D351D-AD4B-70F9-7C88-C2CE8A9C545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81" creationId="{3706FB48-D2FE-9C6E-E989-2176AA69A6C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82" creationId="{192D8A5E-45FB-82CC-1EAB-C2AC7B4702E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83" creationId="{FF30AAC4-DEE3-1C4C-97ED-2665F7253DD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84" creationId="{B54378F0-43A5-5EFD-CB54-D269E89B23C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85" creationId="{08ACB776-440E-38E5-AFC7-57B83A1CE8E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86" creationId="{4C57AB0C-D2ED-3E57-DA20-5E3EB529680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87" creationId="{919D80DA-5403-E6C5-1150-57CAF7D8695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88" creationId="{5EC722B1-4BBA-4EE6-69A4-0823E275469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89" creationId="{1ADC7FBC-EDFB-7279-3056-320FA8648B3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90" creationId="{BDC8E082-8F76-9784-E46D-CDB36279510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91" creationId="{0712BEE8-60ED-80ED-E086-0AA151C1E65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92" creationId="{EE0977F4-F33E-BB75-7954-4427481F919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93" creationId="{92923EFA-2353-AE53-9EF1-8E8E72CCF6F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94" creationId="{707F3BAB-6AD1-89CB-03E8-A8447F0DC81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95" creationId="{B1DDD29C-35DF-2FDC-6E0D-D1FF89CA679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96" creationId="{445A5870-2676-AD49-9187-7B4E6279B5E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97" creationId="{1A976133-4A3E-0BB2-6313-08783CC00F6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98" creationId="{F5036B1C-85D6-3C06-F9E1-456D038A856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799" creationId="{C509BE50-32B0-328D-D0D8-C6CDF7A4925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00" creationId="{15B0EE41-9F41-2A00-5AAA-321CC19C36E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01" creationId="{01BE4F6F-3DB8-EC82-45DC-09DDED55BA3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02" creationId="{C8B04150-9CB5-3F17-64C9-78EC70BC0D1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03" creationId="{2719CFC6-C756-19BD-F22F-54FF6D1C270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04" creationId="{19AA4BA0-8E3E-439A-A69D-A45D2CF59EA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05" creationId="{C8DDB73A-2EB6-FF40-DF1F-D337F050DBB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06" creationId="{0086ED12-6AFD-7836-3457-E12AF24F8F2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07" creationId="{8B0AA733-18F4-0C77-41E2-C107DB8B022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08" creationId="{135BB7F7-7D10-53D8-F203-A51D5B21BA4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09" creationId="{9480A83A-6527-C44C-086E-F4E47A7EBCD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10" creationId="{E5081920-5497-4B73-ABF8-A15BE636BE2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11" creationId="{5BB0C66E-E7AC-7797-83E6-1167443D53F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12" creationId="{E9CC49EC-9185-52E3-6A61-B4217FC8776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13" creationId="{67BCA8CB-1089-BD10-E06C-AFFB8CED750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14" creationId="{281536B2-11E8-663B-DD17-4C166117E00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15" creationId="{DD8D5F60-BE45-B395-3F85-8447EB66782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16" creationId="{558D69B3-55C4-E292-403E-E5A1207ABF4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17" creationId="{9E6713CE-15D8-8858-1323-489D8B820E7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18" creationId="{95FDEBEB-0DE2-0B29-DF6F-1345BD943E5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19" creationId="{68EAF024-F993-FFBB-9696-7A7E3E0F7CC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20" creationId="{520B6417-5136-3C7F-5562-3FD1AEB24F3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21" creationId="{7DABCF7D-DC2F-7C56-B6F4-1FC977F82DC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22" creationId="{746B049A-A45C-926E-3B33-8A5A23E3ABC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23" creationId="{878F5612-BED7-C0D8-B9E7-5FCE491CC94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24" creationId="{C292465A-B041-6C36-EEF6-18281016471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25" creationId="{43C32565-5AE3-FC28-CAE9-D14EDEEAEE7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26" creationId="{1820B870-8D11-EF87-7438-75B171F2309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27" creationId="{7B21C174-4A92-C7FD-BE68-1556CA8ED4E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28" creationId="{35C0BB94-9676-D16E-BC69-86DEFA8D95A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29" creationId="{53BB6C4E-B161-705D-ED49-58DB391BDA1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30" creationId="{B8D14B30-9F06-384F-A8AC-37BA23AB5B8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31" creationId="{4D4005E9-08E4-59B8-1BE3-4D8D0DDD65A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32" creationId="{6DA31D01-3EA0-3250-EE24-83748E78671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33" creationId="{217B108F-5BA0-0A9A-D329-4A42FF31467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34" creationId="{3D6066CC-FD8D-B5B2-A672-15E30E65695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35" creationId="{A32C69F0-1CAE-8DDC-8CEF-BDB44175FD1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36" creationId="{C2EF5F2D-47F7-89E1-0BB7-2BEFF4B7193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37" creationId="{6AA7FC70-6F61-1DA8-D06B-1DAB1FB3264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38" creationId="{64FE1A33-6EDE-3837-8AD5-DC369462F3D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39" creationId="{82925953-133A-CCCD-02EE-D27D3DF5ED0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40" creationId="{BE37F811-2565-627D-A89C-745DD6D01E3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41" creationId="{7F588D58-D4A4-B31F-71AB-1143DE48DA0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42" creationId="{D52202D8-DFF3-9C63-8914-9DF4510C215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43" creationId="{69C56586-E773-2D74-D8E9-5F12BED1BF2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44" creationId="{8FD62EE6-C78D-A856-B081-0E248C303B8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45" creationId="{00663A42-8964-3C19-2551-8746A0FEDE5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46" creationId="{E069A9CC-B16F-9FFF-181E-45D3B1194AC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47" creationId="{D3E9DCCF-99E1-F358-CF65-A1457FCE67B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48" creationId="{C2561DF5-821F-8F73-3F8E-84FC836FD65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49" creationId="{12DADB58-7D79-4A94-DADB-AEFDD4C5F97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50" creationId="{CDD81A2A-67BA-A337-CC79-35E03925EF6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51" creationId="{ECE761F2-3417-1630-D038-4461EB6AECE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52" creationId="{4883B3F1-B1B0-F315-F150-FD49C5DDEF3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53" creationId="{A3C8423C-1B9F-EE11-57AD-931C3B24E97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54" creationId="{83ACC6D0-2F64-D9AC-6B7D-F0D130B5AD7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55" creationId="{F96F3E55-EE29-583C-270C-8CEA8043587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56" creationId="{35506347-0970-0F7C-E132-52FBF2E0164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57" creationId="{6D00452C-AF4C-E430-DB18-782B0504770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58" creationId="{51261B6D-84C3-6C7B-3D35-7990AB50BA1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59" creationId="{5AB36AB0-85C1-1692-1165-3BD0E3A38B3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60" creationId="{8C0520E9-DDC3-E2F1-F6D3-F2D001E5BC6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61" creationId="{D215326C-BD4B-5479-AB76-F566B8968C7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62" creationId="{8A519DE0-B237-5DE7-86C9-BA7FF17AF11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63" creationId="{8C971FA2-11F1-6902-71DB-E3B15178265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64" creationId="{A48B3865-9C55-713C-31C9-FB8D7D98B09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65" creationId="{4E4F169E-2B71-F33B-A49A-5B8B7D562F3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66" creationId="{60E72EF1-337D-D527-4618-F5EC2AD5C3D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67" creationId="{6BDF6A81-8BD1-797C-A6D7-EFB4AD3D235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68" creationId="{E15973A1-88B5-9760-88B4-9E2E950ABD3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69" creationId="{029AFF9E-8387-0BF2-0F09-0A66B576B53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70" creationId="{E55B35A2-9B9C-E879-3682-B2380A7FE4D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71" creationId="{E47956E5-ED9D-2505-C2E5-7D98B45E98C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72" creationId="{102422DB-3F41-A908-DD2E-E886D800FA5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73" creationId="{B25EDF0D-057E-3638-5ACE-7C3E4DF86CC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74" creationId="{8A0DE488-939B-512F-806D-916EC6336F1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75" creationId="{D738F492-B1BF-ED27-BBC5-9DEDAE64AE8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76" creationId="{3BAB63B0-B8CA-7E12-F28F-79CC6BA4A33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77" creationId="{552D52E4-1694-8BA2-5A0C-E0777293E60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78" creationId="{AC8F0EC9-F675-074A-A43C-0B494F67177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79" creationId="{C8B32CAA-BAF8-B41B-E27F-20FF923317C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80" creationId="{19409835-06E4-C290-6C95-5739FF1A663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81" creationId="{3FD95332-2EE1-80A7-0851-389EAF6BDC6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82" creationId="{E447ADE6-9E3F-E4CA-F401-EE490ABAB30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83" creationId="{A0E66379-D5A7-FE6A-635C-460250A9264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84" creationId="{3BFB907F-54C6-88EB-D710-F994327A16B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85" creationId="{CBBFA4E7-D684-E4BF-E0BF-F04C7FC09F8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86" creationId="{919F9E2F-0C9E-B7E3-413E-A4F338D731D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87" creationId="{9FE77F6B-12D5-40CE-1A86-7BE6C94E7E8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88" creationId="{57D5D54D-9404-DB87-98F5-2671F7F508F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89" creationId="{5E80BFB3-495F-3269-C9CF-135D98785A4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90" creationId="{B7DA4D36-E1B4-C496-0973-9DEB8616DB5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91" creationId="{34279D3B-3FA9-C59F-1BC6-F3CCB72EB7E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92" creationId="{22C1298E-7F82-797D-AA80-134FA56BDDA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93" creationId="{615FD2CC-2E40-7879-F54A-943799F720E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94" creationId="{83376F24-5578-AFBC-14F7-4F742F73D4A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95" creationId="{5FCFB49F-727B-2C62-8A17-BBE4EBD1B99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96" creationId="{881F489B-E2C1-67EA-AC9E-CA80EBFAAAB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97" creationId="{CED1C4F9-8FF2-AEB8-A34D-1BB0AD16EE6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98" creationId="{6E400751-F530-C732-1B68-880E8354878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899" creationId="{3ABDF291-23C0-C410-52A8-FFB7C06624D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00" creationId="{0D446F3D-C514-04E6-11F8-4623CCD56F5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01" creationId="{5E8E99F4-EEAF-0F21-C9C6-1FE993DFDCA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02" creationId="{EBCD8944-6073-DCAA-94AA-A70932793DB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03" creationId="{405D56CE-3AF2-9721-376B-729ECCE32FF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04" creationId="{F38D85AE-D4AE-C93A-39FF-A08424717E6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05" creationId="{2F26F8E7-2724-F343-B611-428D2724550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06" creationId="{1BA5DAF4-769C-7454-610F-B416D7674CD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07" creationId="{AFD9B790-145E-16C9-E083-DD830DE0B27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08" creationId="{92B2B0A9-6B9A-D59A-817D-7DF30C77153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09" creationId="{10C468C4-7D2D-1AF4-8BA3-C01DE71364B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10" creationId="{D3E0300E-3495-4940-006C-3D649F2A9E2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11" creationId="{43D9116B-1B0B-183F-86A7-0C11043CD2C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12" creationId="{564A5242-57B8-5E04-582F-3494DF0F4A3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13" creationId="{81C5BDE1-E2EF-8E42-B7B8-2767FF9811B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14" creationId="{3177C462-C73D-C7FA-2A04-64948123E8C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15" creationId="{80B78388-A838-AB94-2FBA-6061B512AB3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16" creationId="{7793BB12-AAFD-CC8C-F818-8E349B2685C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17" creationId="{09CBC3BB-318E-16A5-CAFA-613F05A9945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18" creationId="{3BAB848A-FFCB-D39C-38E4-1DD78A08E03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19" creationId="{A9B7F313-5E07-4133-FDE9-4A9C8AEF427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20" creationId="{C4444720-2A0D-F212-A4DB-812ECC707E6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21" creationId="{7F03ABB8-49B5-5CE8-3665-882EAE37B08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22" creationId="{B2F48E58-D64F-BB89-75DE-AB6C085D8EB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23" creationId="{52174FF2-4675-8593-BE22-649BB02E2FF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24" creationId="{D48F63A2-086F-5098-EA26-5116CEB8AB8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25" creationId="{1FE80A5C-0668-68E7-7EF8-2A28729A334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26" creationId="{ED7D8262-56B9-E64B-7896-84B04331219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27" creationId="{35E6342E-9204-0D92-21D9-C707988AE49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28" creationId="{6E9FEFBD-481D-D5AF-62EA-E8399D899BD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29" creationId="{712F9EE5-257A-25B6-D9E3-A7ADF3A4F04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30" creationId="{B2199692-F902-D4D4-7EC0-EE2F7B3C90E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31" creationId="{65C443BB-31B3-B72B-5706-8B952E58F89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32" creationId="{47C8607F-819E-BD55-4AFB-66F70ABF85F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33" creationId="{9988AC05-679B-5799-1469-E77353D8EAD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34" creationId="{B0DA42F5-950B-9D5D-3241-C83F8F63713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35" creationId="{67E1DDB7-A87B-D996-989A-19DF0EBF36B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36" creationId="{B1F65D1F-E86A-86E6-48FF-2BCB7789395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37" creationId="{84CB9860-2157-C819-1AE3-FDC438327BC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38" creationId="{E2D7446C-EDEC-C33A-1D8E-1CA4DC17AD3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39" creationId="{D1E5455F-DF07-B66F-E9B2-8477417E750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40" creationId="{B214A566-0BED-07B0-04E0-0FC21A78411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41" creationId="{99827644-750E-BE3D-C04A-5953167F39D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42" creationId="{325D226C-F1ED-4183-0DBB-53BA731A7F1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43" creationId="{C1209B5B-FF80-A2D8-D1A0-CB01AA44D57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44" creationId="{014A7ADD-135B-B900-E59F-7A7593578B8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45" creationId="{B7F1CBE8-C36D-2DCE-67FE-E467A1BDA62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46" creationId="{2A335E7E-CF3E-81A0-A696-DD43BF798ED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47" creationId="{B7B7C695-6332-E6AA-3DC6-0CDA8F920C6A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48" creationId="{1AC4ECA5-F6D8-EAC5-DAA7-6E9C66387CC3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49" creationId="{AE3AD159-A6AC-63E0-EAE1-B4FA254AD6D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50" creationId="{E0597815-258C-190C-735E-42186901787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51" creationId="{75C06D5D-6657-13D9-2834-EE51A8E5319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52" creationId="{ACA57C08-70E4-A3A2-D0D8-C64552CCF289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53" creationId="{2649E9A6-776C-ECF9-270C-D48DB70F69C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54" creationId="{F19418DD-910F-17EC-6F3B-434DC195931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55" creationId="{E3ED5DA2-C7E4-9CF3-2E9C-AD359DEE3EE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56" creationId="{9F801BFA-4158-58A2-7B78-A31933EFF60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57" creationId="{7DBE9935-16C7-4773-D4BB-0A3B87369E6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58" creationId="{13A505FF-40E5-3BF6-D1E2-9435317455C8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59" creationId="{241C2120-2555-5D70-AA7C-2D81F4BE01E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60" creationId="{1649E477-02D6-E424-0A39-FBE22F950E7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61" creationId="{F467F385-0993-1AC5-0402-CBA64086DE6E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62" creationId="{006E481D-704A-2C11-F416-79309FD8993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63" creationId="{7C299A19-4518-4CFC-AD2A-51C2A09FB410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64" creationId="{031F9E6C-9F89-04D8-CC19-6F88237D4A02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65" creationId="{F03972A1-4F2F-41D7-E840-990608AD002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66" creationId="{A5860099-9B86-F1AB-D2CA-C5B9EB55F95F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67" creationId="{3E710FE0-88E0-559B-DABB-437F548E2BD5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68" creationId="{0D5F1110-A64D-248C-685E-DF0D0A3808D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69" creationId="{EA264EE0-E483-2095-879C-BD78D19F6A6C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70" creationId="{02F482EC-E03B-7C47-ABFB-28BC5D1457A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71" creationId="{D908594B-D433-EE9F-01F6-C82FF67FC324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72" creationId="{124358E1-C740-0EE0-7A27-EBA658F77D17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73" creationId="{89A43960-F9C7-8CEC-0304-2CA4321B596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74" creationId="{3AE358CC-E6E2-2FCC-41CD-D639F2F5609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75" creationId="{E0068F63-1590-8E06-B3C7-9286DB1910C1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76" creationId="{BFED9B2F-5FA0-0FA5-012E-7D8D927B83FD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77" creationId="{DBC52B1D-3895-F161-0040-CF8F2764E75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78" creationId="{83976DA1-BAF7-5E8E-CDED-BE2E6AB2887B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79" creationId="{F414F2D2-E8A3-B91D-57B2-D0B60053D3E6}"/>
          </ac:spMkLst>
        </pc:spChg>
        <pc:spChg chg="mod">
          <ac:chgData name="Lu Bo" userId="e777667a1319840a" providerId="LiveId" clId="{D50051B6-C847-447F-8CA3-2E1E12D06FE0}" dt="2022-09-12T01:11:36.415" v="3317"/>
          <ac:spMkLst>
            <pc:docMk/>
            <pc:sldMk cId="532896605" sldId="290"/>
            <ac:spMk id="1980" creationId="{60822F89-4ADE-F6D2-33DB-4FE54118AE93}"/>
          </ac:spMkLst>
        </pc:spChg>
        <pc:spChg chg="add del 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1984" creationId="{54255B38-132D-38A7-01F1-6F9DE85483EB}"/>
          </ac:spMkLst>
        </pc:spChg>
        <pc:spChg chg="add mod">
          <ac:chgData name="Lu Bo" userId="e777667a1319840a" providerId="LiveId" clId="{D50051B6-C847-447F-8CA3-2E1E12D06FE0}" dt="2022-09-12T01:15:28.521" v="3344" actId="571"/>
          <ac:spMkLst>
            <pc:docMk/>
            <pc:sldMk cId="532896605" sldId="290"/>
            <ac:spMk id="1985" creationId="{ECB13D98-FCC5-80A8-AB56-5B27AF761DE0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86" creationId="{6A6942F8-ABFB-01DE-38B8-A48061648463}"/>
          </ac:spMkLst>
        </pc:spChg>
        <pc:spChg chg="add del mod">
          <ac:chgData name="Lu Bo" userId="e777667a1319840a" providerId="LiveId" clId="{D50051B6-C847-447F-8CA3-2E1E12D06FE0}" dt="2022-09-12T01:17:20.425" v="3358"/>
          <ac:spMkLst>
            <pc:docMk/>
            <pc:sldMk cId="532896605" sldId="290"/>
            <ac:spMk id="1987" creationId="{FF0048E0-E30C-9B55-9EAC-59B2239816DB}"/>
          </ac:spMkLst>
        </pc:spChg>
        <pc:spChg chg="add del mod">
          <ac:chgData name="Lu Bo" userId="e777667a1319840a" providerId="LiveId" clId="{D50051B6-C847-447F-8CA3-2E1E12D06FE0}" dt="2022-09-12T01:17:20.425" v="3358"/>
          <ac:spMkLst>
            <pc:docMk/>
            <pc:sldMk cId="532896605" sldId="290"/>
            <ac:spMk id="1988" creationId="{C216C1E4-0ABF-C29E-5AB5-1DE6BBB00790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89" creationId="{8033984A-F6BE-7098-D448-8CF1284332BF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90" creationId="{F5C51088-543A-4AF0-A771-B9B39D81196F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91" creationId="{4BD3BA0D-703B-9126-85C4-00FABA041130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92" creationId="{8D50C65F-6C52-C64D-56E7-8D61CF590703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93" creationId="{C6AB2E8E-1664-389E-F38A-FC8D9547B49C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94" creationId="{BB07C06E-AAA7-FD82-4982-A51D530DA75E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95" creationId="{C76405F9-475F-2FEB-8EF7-DC508A34BD90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96" creationId="{D2780217-8493-6E51-68B2-431AB5496414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97" creationId="{E9ECFEE0-70B8-9C12-1A11-4E88BF7357E6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98" creationId="{0AB26125-AB49-F339-7BD6-943458998752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1999" creationId="{051023DC-FC70-F3D2-8304-44303AD33037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00" creationId="{85F26613-2055-ADB6-9C68-1CDE36B90D4B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01" creationId="{00196B74-8FC8-571E-02C9-A7AC6A5E606E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02" creationId="{102538F8-0354-FBE0-2A01-ECC60126006F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03" creationId="{34E54382-F030-FCB6-6989-1D6CB1B99F45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04" creationId="{0D93EE6B-BE96-811E-8451-DD2A93117156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05" creationId="{6FABE5DB-CFE2-1A85-F013-88350EE6B521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06" creationId="{AFAAA1DD-A118-BFFD-420A-18ABBFCD7479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07" creationId="{FB3BE318-D13B-0B73-3EBA-C9D60E9108C4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08" creationId="{9B5F95CE-A80D-3204-DCB1-FA1D462EFBDC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09" creationId="{9657109F-D331-8A7C-F150-C7705B8227C8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10" creationId="{6399F895-207B-A4CD-FE09-A90A08B1D671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11" creationId="{01BAFB6C-B9C5-DCCA-1925-77AF6D8AC013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12" creationId="{0716BE59-FF5F-707B-6657-3EFA8520355B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13" creationId="{069AD42D-4FB7-2C48-C026-6F2E7A50FF45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14" creationId="{ED8F904B-000A-C89F-6A0E-06E5962FDAB1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15" creationId="{45364E4D-D03B-DDAC-C7CD-0E267ABA12B8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16" creationId="{0EA34DBB-6446-EE58-7F1E-BC83E287AE2B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17" creationId="{5B6DDB0B-7E16-24E3-231C-2F3E4C8E6FBC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18" creationId="{B6842DCA-2253-F8EF-59D5-CC251FA36846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19" creationId="{6D3CEDBD-4859-F148-E95E-FB5D7D929231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20" creationId="{CFDEFE6F-E5E0-ADB4-E726-EFEEF001FB7F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21" creationId="{7816CE9D-9CA2-4DD3-3DD0-F99ED5DCA99E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22" creationId="{690086B4-7A2C-0E95-7827-C843D9095AF0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23" creationId="{7C6E651A-DF36-960E-4E66-DF36658342FB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24" creationId="{5AF4195A-1077-F806-48E2-CB605580749C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25" creationId="{A4416A6D-2288-E3AB-5004-D4D81E76E8DD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26" creationId="{95B7C896-9C3C-0156-2635-6DCC73634178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27" creationId="{485DD394-E6E5-4221-84FE-0E4D57E04133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28" creationId="{2ACBA661-BC9E-F6E4-F357-F699AE0ABFCF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29" creationId="{0F645E40-C3F3-FFFF-4504-9A91BA0172F5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30" creationId="{6DEDDEA3-4BD9-461A-E03E-B018792F2B90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31" creationId="{4E32D408-76EF-82D7-05D3-3E2A6FF5E5FF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32" creationId="{CD062D1A-07A2-C298-A9AF-9C1C93169354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33" creationId="{2C7DF092-9043-0F47-3731-535AAF79D08E}"/>
          </ac:spMkLst>
        </pc:spChg>
        <pc:spChg chg="add del mod">
          <ac:chgData name="Lu Bo" userId="e777667a1319840a" providerId="LiveId" clId="{D50051B6-C847-447F-8CA3-2E1E12D06FE0}" dt="2022-09-12T01:23:02.723" v="3440" actId="478"/>
          <ac:spMkLst>
            <pc:docMk/>
            <pc:sldMk cId="532896605" sldId="290"/>
            <ac:spMk id="2034" creationId="{C56F0708-5A6F-FD9C-B3C0-E62C0A847B36}"/>
          </ac:spMkLst>
        </pc:spChg>
        <pc:spChg chg="add del mod">
          <ac:chgData name="Lu Bo" userId="e777667a1319840a" providerId="LiveId" clId="{D50051B6-C847-447F-8CA3-2E1E12D06FE0}" dt="2022-09-12T01:22:58.947" v="3439" actId="478"/>
          <ac:spMkLst>
            <pc:docMk/>
            <pc:sldMk cId="532896605" sldId="290"/>
            <ac:spMk id="2035" creationId="{219F35F2-A85C-7F27-CAC7-9E59EC231368}"/>
          </ac:spMkLst>
        </pc:spChg>
        <pc:spChg chg="add del mod">
          <ac:chgData name="Lu Bo" userId="e777667a1319840a" providerId="LiveId" clId="{D50051B6-C847-447F-8CA3-2E1E12D06FE0}" dt="2022-09-12T01:22:58.947" v="3439" actId="478"/>
          <ac:spMkLst>
            <pc:docMk/>
            <pc:sldMk cId="532896605" sldId="290"/>
            <ac:spMk id="2036" creationId="{827D4193-9C9A-B301-3C9C-9DCD86C81F31}"/>
          </ac:spMkLst>
        </pc:spChg>
        <pc:spChg chg="add del mod">
          <ac:chgData name="Lu Bo" userId="e777667a1319840a" providerId="LiveId" clId="{D50051B6-C847-447F-8CA3-2E1E12D06FE0}" dt="2022-09-12T01:22:58.947" v="3439" actId="478"/>
          <ac:spMkLst>
            <pc:docMk/>
            <pc:sldMk cId="532896605" sldId="290"/>
            <ac:spMk id="2037" creationId="{64D0D06C-693B-9A44-8E4D-5AB48CCCAF10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38" creationId="{E76E9EB1-28FE-C848-A028-BB5A5A7412AA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39" creationId="{3827AFD2-6687-45D2-264E-46AB6E6CD7A7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40" creationId="{F2BBB5E6-0DE1-7868-2A5C-EF79E5E78BBC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41" creationId="{8EE0F4F4-713E-5F77-87B3-6C44E36FB064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42" creationId="{BB64A303-6BEC-F99D-A39F-B51962F949ED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43" creationId="{D5B80D1D-F93D-DB1B-6453-57EC8798085A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44" creationId="{5EF272DA-936A-832D-2BF6-2BA3182DC3FA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45" creationId="{26A1D204-0953-5683-3873-C11561DF4A19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46" creationId="{69392A52-B30B-7313-EBF4-91FB1C6ABD04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47" creationId="{A881988F-B723-E059-D5B8-55CAF6ECCA61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48" creationId="{D9795E3C-341A-DBE4-F984-C954F906C741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49" creationId="{673122B8-55A0-9C84-6388-C8FEEDCB2D1E}"/>
          </ac:spMkLst>
        </pc:spChg>
        <pc:spChg chg="add del mod">
          <ac:chgData name="Lu Bo" userId="e777667a1319840a" providerId="LiveId" clId="{D50051B6-C847-447F-8CA3-2E1E12D06FE0}" dt="2022-09-12T01:18:32.032" v="3364" actId="478"/>
          <ac:spMkLst>
            <pc:docMk/>
            <pc:sldMk cId="532896605" sldId="290"/>
            <ac:spMk id="2050" creationId="{93845D04-3BD7-0500-DE3B-7C1A33119F65}"/>
          </ac:spMkLst>
        </pc:spChg>
        <pc:spChg chg="add del mod">
          <ac:chgData name="Lu Bo" userId="e777667a1319840a" providerId="LiveId" clId="{D50051B6-C847-447F-8CA3-2E1E12D06FE0}" dt="2022-09-12T01:22:39.910" v="3436" actId="478"/>
          <ac:spMkLst>
            <pc:docMk/>
            <pc:sldMk cId="532896605" sldId="290"/>
            <ac:spMk id="2051" creationId="{667A43F1-126E-8D6F-AE35-7B52ECE94688}"/>
          </ac:spMkLst>
        </pc:spChg>
        <pc:spChg chg="add del mod">
          <ac:chgData name="Lu Bo" userId="e777667a1319840a" providerId="LiveId" clId="{D50051B6-C847-447F-8CA3-2E1E12D06FE0}" dt="2022-09-12T01:22:35.075" v="3435"/>
          <ac:spMkLst>
            <pc:docMk/>
            <pc:sldMk cId="532896605" sldId="290"/>
            <ac:spMk id="2052" creationId="{C2BAE654-EF91-5E0B-1A0E-350C5BC804F2}"/>
          </ac:spMkLst>
        </pc:spChg>
        <pc:spChg chg="add mod">
          <ac:chgData name="Lu Bo" userId="e777667a1319840a" providerId="LiveId" clId="{D50051B6-C847-447F-8CA3-2E1E12D06FE0}" dt="2022-09-12T01:20:04.800" v="3378" actId="571"/>
          <ac:spMkLst>
            <pc:docMk/>
            <pc:sldMk cId="532896605" sldId="290"/>
            <ac:spMk id="2053" creationId="{93742D38-9AF0-8EE8-85C8-9AD284F1FF0E}"/>
          </ac:spMkLst>
        </pc:spChg>
        <pc:spChg chg="add mod">
          <ac:chgData name="Lu Bo" userId="e777667a1319840a" providerId="LiveId" clId="{D50051B6-C847-447F-8CA3-2E1E12D06FE0}" dt="2022-09-12T01:20:04.800" v="3378" actId="571"/>
          <ac:spMkLst>
            <pc:docMk/>
            <pc:sldMk cId="532896605" sldId="290"/>
            <ac:spMk id="2054" creationId="{9713E2B4-0517-6DE1-27B7-DD4526CEE7BD}"/>
          </ac:spMkLst>
        </pc:spChg>
        <pc:spChg chg="add mod">
          <ac:chgData name="Lu Bo" userId="e777667a1319840a" providerId="LiveId" clId="{D50051B6-C847-447F-8CA3-2E1E12D06FE0}" dt="2022-09-12T01:20:09.510" v="3380" actId="571"/>
          <ac:spMkLst>
            <pc:docMk/>
            <pc:sldMk cId="532896605" sldId="290"/>
            <ac:spMk id="2055" creationId="{B543C444-6B2B-724A-6093-4D9531BF049A}"/>
          </ac:spMkLst>
        </pc:spChg>
        <pc:spChg chg="add del mod">
          <ac:chgData name="Lu Bo" userId="e777667a1319840a" providerId="LiveId" clId="{D50051B6-C847-447F-8CA3-2E1E12D06FE0}" dt="2022-09-12T01:22:33.363" v="3430" actId="571"/>
          <ac:spMkLst>
            <pc:docMk/>
            <pc:sldMk cId="532896605" sldId="290"/>
            <ac:spMk id="2056" creationId="{1FD01DE8-AD19-E080-3897-F602666AD791}"/>
          </ac:spMkLst>
        </pc:spChg>
        <pc:spChg chg="add del mod">
          <ac:chgData name="Lu Bo" userId="e777667a1319840a" providerId="LiveId" clId="{D50051B6-C847-447F-8CA3-2E1E12D06FE0}" dt="2022-09-12T01:22:33.363" v="3430" actId="571"/>
          <ac:spMkLst>
            <pc:docMk/>
            <pc:sldMk cId="532896605" sldId="290"/>
            <ac:spMk id="2057" creationId="{C47269C5-44E2-5B44-7305-B8E429576B2D}"/>
          </ac:spMkLst>
        </pc:spChg>
        <pc:spChg chg="add del mod">
          <ac:chgData name="Lu Bo" userId="e777667a1319840a" providerId="LiveId" clId="{D50051B6-C847-447F-8CA3-2E1E12D06FE0}" dt="2022-09-12T01:22:33.030" v="3429" actId="571"/>
          <ac:spMkLst>
            <pc:docMk/>
            <pc:sldMk cId="532896605" sldId="290"/>
            <ac:spMk id="2058" creationId="{78DEF531-43D2-FED3-3197-1AB85029FE7D}"/>
          </ac:spMkLst>
        </pc:spChg>
        <pc:spChg chg="add del mod">
          <ac:chgData name="Lu Bo" userId="e777667a1319840a" providerId="LiveId" clId="{D50051B6-C847-447F-8CA3-2E1E12D06FE0}" dt="2022-09-12T01:22:33.030" v="3429" actId="571"/>
          <ac:spMkLst>
            <pc:docMk/>
            <pc:sldMk cId="532896605" sldId="290"/>
            <ac:spMk id="2059" creationId="{53CFB5E9-809E-6CDB-99A9-FF92626E210F}"/>
          </ac:spMkLst>
        </pc:spChg>
        <pc:spChg chg="add del mod">
          <ac:chgData name="Lu Bo" userId="e777667a1319840a" providerId="LiveId" clId="{D50051B6-C847-447F-8CA3-2E1E12D06FE0}" dt="2022-09-12T01:22:33.030" v="3429" actId="571"/>
          <ac:spMkLst>
            <pc:docMk/>
            <pc:sldMk cId="532896605" sldId="290"/>
            <ac:spMk id="2060" creationId="{E81CEFDD-FAB1-C76A-733C-43BD57CFA411}"/>
          </ac:spMkLst>
        </pc:spChg>
        <pc:spChg chg="add del mod">
          <ac:chgData name="Lu Bo" userId="e777667a1319840a" providerId="LiveId" clId="{D50051B6-C847-447F-8CA3-2E1E12D06FE0}" dt="2022-09-12T01:22:33.030" v="3429" actId="571"/>
          <ac:spMkLst>
            <pc:docMk/>
            <pc:sldMk cId="532896605" sldId="290"/>
            <ac:spMk id="2061" creationId="{A6616FF3-D963-20DA-21BD-89093A13994B}"/>
          </ac:spMkLst>
        </pc:spChg>
        <pc:spChg chg="add del mod">
          <ac:chgData name="Lu Bo" userId="e777667a1319840a" providerId="LiveId" clId="{D50051B6-C847-447F-8CA3-2E1E12D06FE0}" dt="2022-09-12T01:22:32.356" v="3427" actId="571"/>
          <ac:spMkLst>
            <pc:docMk/>
            <pc:sldMk cId="532896605" sldId="290"/>
            <ac:spMk id="2062" creationId="{49641B1A-48AD-D03C-233C-49937664DF83}"/>
          </ac:spMkLst>
        </pc:spChg>
        <pc:spChg chg="add del mod">
          <ac:chgData name="Lu Bo" userId="e777667a1319840a" providerId="LiveId" clId="{D50051B6-C847-447F-8CA3-2E1E12D06FE0}" dt="2022-09-12T01:22:32.356" v="3427" actId="571"/>
          <ac:spMkLst>
            <pc:docMk/>
            <pc:sldMk cId="532896605" sldId="290"/>
            <ac:spMk id="2063" creationId="{DF939E05-73D5-9E3E-E864-79CDD3652CCF}"/>
          </ac:spMkLst>
        </pc:spChg>
        <pc:spChg chg="add del mod">
          <ac:chgData name="Lu Bo" userId="e777667a1319840a" providerId="LiveId" clId="{D50051B6-C847-447F-8CA3-2E1E12D06FE0}" dt="2022-09-12T01:22:32.356" v="3427" actId="571"/>
          <ac:spMkLst>
            <pc:docMk/>
            <pc:sldMk cId="532896605" sldId="290"/>
            <ac:spMk id="2064" creationId="{1C1F522A-6982-FFD9-38E4-1A40ADCA235E}"/>
          </ac:spMkLst>
        </pc:spChg>
        <pc:spChg chg="add del mod">
          <ac:chgData name="Lu Bo" userId="e777667a1319840a" providerId="LiveId" clId="{D50051B6-C847-447F-8CA3-2E1E12D06FE0}" dt="2022-09-12T01:22:32.356" v="3427" actId="571"/>
          <ac:spMkLst>
            <pc:docMk/>
            <pc:sldMk cId="532896605" sldId="290"/>
            <ac:spMk id="2065" creationId="{3A51A3BE-6AE5-8AA2-98CE-8F4456DD508B}"/>
          </ac:spMkLst>
        </pc:spChg>
        <pc:spChg chg="add del mod">
          <ac:chgData name="Lu Bo" userId="e777667a1319840a" providerId="LiveId" clId="{D50051B6-C847-447F-8CA3-2E1E12D06FE0}" dt="2022-09-12T01:22:32.356" v="3427" actId="571"/>
          <ac:spMkLst>
            <pc:docMk/>
            <pc:sldMk cId="532896605" sldId="290"/>
            <ac:spMk id="2066" creationId="{EB67AE6E-D0FF-BB9B-F07C-497FD8307932}"/>
          </ac:spMkLst>
        </pc:spChg>
        <pc:spChg chg="add del mod">
          <ac:chgData name="Lu Bo" userId="e777667a1319840a" providerId="LiveId" clId="{D50051B6-C847-447F-8CA3-2E1E12D06FE0}" dt="2022-09-12T01:22:32.356" v="3427" actId="571"/>
          <ac:spMkLst>
            <pc:docMk/>
            <pc:sldMk cId="532896605" sldId="290"/>
            <ac:spMk id="2067" creationId="{10B32E41-46C4-2F8F-3FC1-EC01AE721B6E}"/>
          </ac:spMkLst>
        </pc:spChg>
        <pc:spChg chg="add del mod">
          <ac:chgData name="Lu Bo" userId="e777667a1319840a" providerId="LiveId" clId="{D50051B6-C847-447F-8CA3-2E1E12D06FE0}" dt="2022-09-12T01:22:32.356" v="3427" actId="571"/>
          <ac:spMkLst>
            <pc:docMk/>
            <pc:sldMk cId="532896605" sldId="290"/>
            <ac:spMk id="2068" creationId="{772C3014-4075-4ED3-6737-A45FDD56682C}"/>
          </ac:spMkLst>
        </pc:spChg>
        <pc:spChg chg="add del mod">
          <ac:chgData name="Lu Bo" userId="e777667a1319840a" providerId="LiveId" clId="{D50051B6-C847-447F-8CA3-2E1E12D06FE0}" dt="2022-09-12T01:22:32.356" v="3427" actId="571"/>
          <ac:spMkLst>
            <pc:docMk/>
            <pc:sldMk cId="532896605" sldId="290"/>
            <ac:spMk id="2069" creationId="{31347313-DDE7-061F-7B6E-E9B69B68CBF6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70" creationId="{D62683B5-155A-4A9D-C16B-866A02ACCCFB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71" creationId="{71C8B9C1-701B-2AFE-2D40-E627B010E730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72" creationId="{9C4BE3CE-84E5-9756-3170-A72F0CD5D15C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73" creationId="{86212381-F076-5CF7-17D6-EC37D91E72FD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74" creationId="{B45BC1B7-6DEF-50F0-7720-CA6A67DDC63F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75" creationId="{8D270E20-EEB1-1A00-BA02-85F84F119341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76" creationId="{825FFD4A-C2FA-572E-BA2A-B87439AF460C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77" creationId="{874A4A18-5FF9-3C0B-3B21-19785FACA278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78" creationId="{CB9B73F7-4484-207F-32CA-C1D5525B0B39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79" creationId="{DF27C52C-3599-B779-2B03-8CE03189DFAA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80" creationId="{4AA4A47E-F875-E722-F934-C46B76D941F8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81" creationId="{4BE7D6DA-C77C-27AD-54D6-3D61DC740237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82" creationId="{810C21AB-E4A4-C8CE-9A67-5E59AE03F38F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83" creationId="{4D8B0B3A-E9CB-37DC-16B2-7FC55966CC11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84" creationId="{F10CDEFE-EF30-B4B0-D7B6-220C8FE45602}"/>
          </ac:spMkLst>
        </pc:spChg>
        <pc:spChg chg="add del mod">
          <ac:chgData name="Lu Bo" userId="e777667a1319840a" providerId="LiveId" clId="{D50051B6-C847-447F-8CA3-2E1E12D06FE0}" dt="2022-09-12T01:22:31.721" v="3425" actId="571"/>
          <ac:spMkLst>
            <pc:docMk/>
            <pc:sldMk cId="532896605" sldId="290"/>
            <ac:spMk id="2085" creationId="{2B783BD2-34DA-1834-8148-AD5FF05A5E36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86" creationId="{ABD96CBB-47DE-8809-12C8-F4BB4C049BBE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87" creationId="{66DE9923-CAEB-4896-DDD7-AC3B4640AF65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88" creationId="{5A03682B-4662-4549-FFA3-44344031F4C0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89" creationId="{F6E1B76E-1CC3-51D2-1DF5-0E2C5C1B7CFE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90" creationId="{0A76F478-8C8D-EE49-DE05-AA7F1A1C819F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91" creationId="{C7A3131A-022C-129B-15D9-A2E37B725351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92" creationId="{777EE379-277C-31F7-B91C-F9C33B5CAB91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93" creationId="{F8E8A822-E58A-7DEA-A541-4EF244A93931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94" creationId="{D88DC28B-358F-DA31-1362-45D2500F6BDE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95" creationId="{C65DB81C-377C-FEAD-7219-E3488AA277AE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96" creationId="{DE518639-3069-D259-0769-5DBCC4B4A29B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97" creationId="{8691E830-0DF7-BBA1-41B5-3BA07823BFAF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98" creationId="{7AEC747A-5404-CB6E-6C07-1F5A505204BE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099" creationId="{6BF3439A-76DC-3A3C-B988-EE2D362266A6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00" creationId="{28A4F6EB-DC74-FDA6-2A75-BA7CAE4B3888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01" creationId="{32E4374D-79F7-921A-86EB-B20B454DCBF7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02" creationId="{C10D08ED-F9B1-FECE-ADEF-E466B844E2E0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03" creationId="{D898B090-7AAE-2DC2-288B-A183100A1104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04" creationId="{AE519FD9-AAEA-D115-B34B-B08C429048EA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05" creationId="{D0F74C9E-A5A8-18A7-2713-BDC19389E2D9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06" creationId="{C9D0DFC4-D588-CED8-6693-E3424A98EDF2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07" creationId="{A2D962E5-E73E-80F3-C2AF-D43864824A00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08" creationId="{3A76D5D6-AA2A-83DB-0E09-9B54E3D0C94F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09" creationId="{14F12B3D-07AE-21F7-240E-3F810F90BC29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10" creationId="{C6BB3739-ED48-8AE3-E6D2-52E8E2B763B0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11" creationId="{21751533-89DB-A693-5A4B-0B7DF7862055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12" creationId="{91840B83-3916-5838-5983-67EADD09773A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13" creationId="{69CFB446-8883-095A-4D17-113E4CA22F21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14" creationId="{6F7B43F1-03FB-A309-0B71-0284552169FB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15" creationId="{5D1607A1-06EF-FD04-BC99-ECB3EAAC74FD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16" creationId="{CB4FE8F3-F0A8-0D44-AA27-E1450B4C8964}"/>
          </ac:spMkLst>
        </pc:spChg>
        <pc:spChg chg="add del mod">
          <ac:chgData name="Lu Bo" userId="e777667a1319840a" providerId="LiveId" clId="{D50051B6-C847-447F-8CA3-2E1E12D06FE0}" dt="2022-09-12T01:22:31.017" v="3422" actId="571"/>
          <ac:spMkLst>
            <pc:docMk/>
            <pc:sldMk cId="532896605" sldId="290"/>
            <ac:spMk id="2117" creationId="{19E26B8F-E8C4-542F-E45A-79303212EC58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18" creationId="{77FF2A95-0F19-8E67-5A32-E911127DA133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19" creationId="{93666FC5-AA8B-B137-0D58-DE40760B82CB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20" creationId="{6DDD3FEB-187D-5D39-93F2-134C2AD38D0E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21" creationId="{EBBE8208-C8B4-4351-EFFC-F4D921D695C3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22" creationId="{A56EBBEF-820F-8E04-3146-D59E5D7B5A4E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23" creationId="{AE84FD81-F9A2-C3CE-0D56-56F084673D1C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24" creationId="{C471A729-4C81-30F5-147E-C3B072AD1806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25" creationId="{3EB32FDE-3FD6-C768-F6F0-86AEE57A15C9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26" creationId="{95679419-4130-D8BA-C483-C4357B719D07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27" creationId="{06654C41-9022-85ED-F64C-BAF3D8FDC88B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28" creationId="{65A8DCFF-3EAD-29D3-C360-FD21A22DF6AD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29" creationId="{AEAB54EB-BA24-16A3-8643-794EC1C02F3F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30" creationId="{E53BC394-F5D0-972B-AFEF-E038822016CC}"/>
          </ac:spMkLst>
        </pc:spChg>
        <pc:spChg chg="add del mod">
          <ac:chgData name="Lu Bo" userId="e777667a1319840a" providerId="LiveId" clId="{D50051B6-C847-447F-8CA3-2E1E12D06FE0}" dt="2022-09-12T01:22:30.530" v="3420" actId="571"/>
          <ac:spMkLst>
            <pc:docMk/>
            <pc:sldMk cId="532896605" sldId="290"/>
            <ac:spMk id="2131" creationId="{E89C1A75-AE2E-1F67-5E2F-071C49595CBF}"/>
          </ac:spMkLst>
        </pc:spChg>
        <pc:spChg chg="add del mod">
          <ac:chgData name="Lu Bo" userId="e777667a1319840a" providerId="LiveId" clId="{D50051B6-C847-447F-8CA3-2E1E12D06FE0}" dt="2022-09-12T01:51:05.022" v="3645" actId="478"/>
          <ac:spMkLst>
            <pc:docMk/>
            <pc:sldMk cId="532896605" sldId="290"/>
            <ac:spMk id="2133" creationId="{C73C305C-24C7-F4B5-3E30-E26DC1CF9F20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134" creationId="{024116B8-5020-E9D4-55A0-C9C8AE1BFD16}"/>
          </ac:spMkLst>
        </pc:spChg>
        <pc:spChg chg="add del mod">
          <ac:chgData name="Lu Bo" userId="e777667a1319840a" providerId="LiveId" clId="{D50051B6-C847-447F-8CA3-2E1E12D06FE0}" dt="2022-09-12T01:51:06.733" v="3646" actId="478"/>
          <ac:spMkLst>
            <pc:docMk/>
            <pc:sldMk cId="532896605" sldId="290"/>
            <ac:spMk id="2135" creationId="{934187FF-3B26-D059-7294-2B42854B2028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136" creationId="{64A1F40F-3192-8ACF-0E83-B92C7D96CE05}"/>
          </ac:spMkLst>
        </pc:spChg>
        <pc:spChg chg="add del mod">
          <ac:chgData name="Lu Bo" userId="e777667a1319840a" providerId="LiveId" clId="{D50051B6-C847-447F-8CA3-2E1E12D06FE0}" dt="2022-09-12T01:51:10.666" v="3647" actId="478"/>
          <ac:spMkLst>
            <pc:docMk/>
            <pc:sldMk cId="532896605" sldId="290"/>
            <ac:spMk id="2137" creationId="{2EBA21F7-6AA4-8381-47C1-894B9473DFD9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138" creationId="{F47C85D3-CB8D-66CD-85AF-BA3643C51774}"/>
          </ac:spMkLst>
        </pc:spChg>
        <pc:spChg chg="add del mod">
          <ac:chgData name="Lu Bo" userId="e777667a1319840a" providerId="LiveId" clId="{D50051B6-C847-447F-8CA3-2E1E12D06FE0}" dt="2022-09-12T01:51:17.902" v="3648" actId="478"/>
          <ac:spMkLst>
            <pc:docMk/>
            <pc:sldMk cId="532896605" sldId="290"/>
            <ac:spMk id="2139" creationId="{E3FCE747-10A8-1160-5E68-A15B4987ECF5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140" creationId="{598FF321-4F21-4567-6232-534AF8ACE07C}"/>
          </ac:spMkLst>
        </pc:spChg>
        <pc:spChg chg="add del mod">
          <ac:chgData name="Lu Bo" userId="e777667a1319840a" providerId="LiveId" clId="{D50051B6-C847-447F-8CA3-2E1E12D06FE0}" dt="2022-09-12T01:51:21.192" v="3649" actId="478"/>
          <ac:spMkLst>
            <pc:docMk/>
            <pc:sldMk cId="532896605" sldId="290"/>
            <ac:spMk id="2141" creationId="{751B11D9-9EA1-0A84-A8B1-F4705BC0C27B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42" creationId="{087FB61C-A536-9C0C-5BA9-9B9EC1CBB45A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43" creationId="{B4B04B36-F57F-9A75-8119-950AABE12309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44" creationId="{9430DDE9-402C-08A5-4511-B670118621D7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45" creationId="{C0C01EF9-7CDA-FCE3-B84D-5E5BEE72E1D2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46" creationId="{35FE820B-410C-3DD5-4C6D-CC780455AA12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47" creationId="{D401351D-3934-851C-6A25-943EB5AAF43A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48" creationId="{C02209CA-2D24-168D-EA59-3A551369A044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49" creationId="{932DDFEF-DD57-2BD9-99A8-9733B596723B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50" creationId="{36992449-AD99-D143-582E-A83DBF883E01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51" creationId="{941CB84D-724A-557E-9154-243BF93B01A1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52" creationId="{00007901-F981-2B95-5C8C-9F603F0C25E3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53" creationId="{320470AB-B6D2-D1DF-20AD-AA35D3F40ABF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54" creationId="{8F896F4D-D800-C793-C91E-8520874BB10F}"/>
          </ac:spMkLst>
        </pc:spChg>
        <pc:spChg chg="add mod">
          <ac:chgData name="Lu Bo" userId="e777667a1319840a" providerId="LiveId" clId="{D50051B6-C847-447F-8CA3-2E1E12D06FE0}" dt="2022-09-12T01:27:08.300" v="3461" actId="571"/>
          <ac:spMkLst>
            <pc:docMk/>
            <pc:sldMk cId="532896605" sldId="290"/>
            <ac:spMk id="2155" creationId="{8FDF8EA8-5B61-4352-060A-1A29B1FA95B4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56" creationId="{43DCD974-710B-0AF8-30B1-8D6D628662BE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57" creationId="{BD149ED3-219C-DDD8-0DB6-39E65B6684D4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58" creationId="{DCE7E79F-2F2B-3DB8-EB0C-C7F2BA0E1157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59" creationId="{F8293DC8-3E2A-4D9B-3A02-512EF71FBEC9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60" creationId="{4E3C3430-587E-1800-EF4D-5CD0878275ED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61" creationId="{B3445012-04BC-212D-BA07-DAAAE1AD52EB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62" creationId="{8AE26753-9A43-A240-FC92-23400CE31592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63" creationId="{BE6CA5F2-9968-B175-20F7-34C5CF4E50B7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64" creationId="{75D82740-2A39-205F-833D-67DCBF2C7205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65" creationId="{CD3CC680-BF1A-BAE9-F440-3A4C98A29C2A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66" creationId="{DFB5678E-5375-F805-6BC3-CDA9EA40F08C}"/>
          </ac:spMkLst>
        </pc:spChg>
        <pc:spChg chg="add del mod">
          <ac:chgData name="Lu Bo" userId="e777667a1319840a" providerId="LiveId" clId="{D50051B6-C847-447F-8CA3-2E1E12D06FE0}" dt="2022-09-12T01:28:54.519" v="3470" actId="478"/>
          <ac:spMkLst>
            <pc:docMk/>
            <pc:sldMk cId="532896605" sldId="290"/>
            <ac:spMk id="2167" creationId="{5B5A4076-C0F1-9F9E-68E2-6ABB322A539A}"/>
          </ac:spMkLst>
        </pc:spChg>
        <pc:spChg chg="add mod">
          <ac:chgData name="Lu Bo" userId="e777667a1319840a" providerId="LiveId" clId="{D50051B6-C847-447F-8CA3-2E1E12D06FE0}" dt="2022-09-12T01:29:34.002" v="3473" actId="571"/>
          <ac:spMkLst>
            <pc:docMk/>
            <pc:sldMk cId="532896605" sldId="290"/>
            <ac:spMk id="2169" creationId="{C86A57C0-ADFC-503B-B1A8-BC4E3B6EAA06}"/>
          </ac:spMkLst>
        </pc:spChg>
        <pc:spChg chg="add mod">
          <ac:chgData name="Lu Bo" userId="e777667a1319840a" providerId="LiveId" clId="{D50051B6-C847-447F-8CA3-2E1E12D06FE0}" dt="2022-09-12T01:29:34.002" v="3473" actId="571"/>
          <ac:spMkLst>
            <pc:docMk/>
            <pc:sldMk cId="532896605" sldId="290"/>
            <ac:spMk id="2170" creationId="{E33D70DC-72EC-8E6F-7D01-6355EBE3BEDC}"/>
          </ac:spMkLst>
        </pc:spChg>
        <pc:spChg chg="add mod">
          <ac:chgData name="Lu Bo" userId="e777667a1319840a" providerId="LiveId" clId="{D50051B6-C847-447F-8CA3-2E1E12D06FE0}" dt="2022-09-12T01:29:34.002" v="3473" actId="571"/>
          <ac:spMkLst>
            <pc:docMk/>
            <pc:sldMk cId="532896605" sldId="290"/>
            <ac:spMk id="2171" creationId="{F97B75FC-C395-16C0-ECA7-A0AF47A6A98B}"/>
          </ac:spMkLst>
        </pc:spChg>
        <pc:spChg chg="add mod">
          <ac:chgData name="Lu Bo" userId="e777667a1319840a" providerId="LiveId" clId="{D50051B6-C847-447F-8CA3-2E1E12D06FE0}" dt="2022-09-12T01:29:34.002" v="3473" actId="571"/>
          <ac:spMkLst>
            <pc:docMk/>
            <pc:sldMk cId="532896605" sldId="290"/>
            <ac:spMk id="2172" creationId="{073565FC-B2F2-A916-373D-79E9443325D0}"/>
          </ac:spMkLst>
        </pc:spChg>
        <pc:spChg chg="add mod">
          <ac:chgData name="Lu Bo" userId="e777667a1319840a" providerId="LiveId" clId="{D50051B6-C847-447F-8CA3-2E1E12D06FE0}" dt="2022-09-12T01:29:34.002" v="3473" actId="571"/>
          <ac:spMkLst>
            <pc:docMk/>
            <pc:sldMk cId="532896605" sldId="290"/>
            <ac:spMk id="2173" creationId="{AAA1F5DE-5DC7-295C-D4F8-488B3E05757D}"/>
          </ac:spMkLst>
        </pc:spChg>
        <pc:spChg chg="add mod">
          <ac:chgData name="Lu Bo" userId="e777667a1319840a" providerId="LiveId" clId="{D50051B6-C847-447F-8CA3-2E1E12D06FE0}" dt="2022-09-12T01:29:34.002" v="3473" actId="571"/>
          <ac:spMkLst>
            <pc:docMk/>
            <pc:sldMk cId="532896605" sldId="290"/>
            <ac:spMk id="2174" creationId="{758C5AF9-BEF1-35E7-B3D8-8C2E48068DCA}"/>
          </ac:spMkLst>
        </pc:spChg>
        <pc:spChg chg="add mod">
          <ac:chgData name="Lu Bo" userId="e777667a1319840a" providerId="LiveId" clId="{D50051B6-C847-447F-8CA3-2E1E12D06FE0}" dt="2022-09-12T01:29:34.002" v="3473" actId="571"/>
          <ac:spMkLst>
            <pc:docMk/>
            <pc:sldMk cId="532896605" sldId="290"/>
            <ac:spMk id="2175" creationId="{5EF13AE4-B285-A96D-B645-C77167A29B20}"/>
          </ac:spMkLst>
        </pc:spChg>
        <pc:spChg chg="add mod">
          <ac:chgData name="Lu Bo" userId="e777667a1319840a" providerId="LiveId" clId="{D50051B6-C847-447F-8CA3-2E1E12D06FE0}" dt="2022-09-12T01:29:34.002" v="3473" actId="571"/>
          <ac:spMkLst>
            <pc:docMk/>
            <pc:sldMk cId="532896605" sldId="290"/>
            <ac:spMk id="2176" creationId="{D3887162-2CD8-5CF4-9F2B-99D25F157AA0}"/>
          </ac:spMkLst>
        </pc:spChg>
        <pc:spChg chg="add mod">
          <ac:chgData name="Lu Bo" userId="e777667a1319840a" providerId="LiveId" clId="{D50051B6-C847-447F-8CA3-2E1E12D06FE0}" dt="2022-09-12T01:29:34.002" v="3473" actId="571"/>
          <ac:spMkLst>
            <pc:docMk/>
            <pc:sldMk cId="532896605" sldId="290"/>
            <ac:spMk id="2177" creationId="{6E98982C-052D-694C-70DE-C52613D422C9}"/>
          </ac:spMkLst>
        </pc:spChg>
        <pc:spChg chg="add mod">
          <ac:chgData name="Lu Bo" userId="e777667a1319840a" providerId="LiveId" clId="{D50051B6-C847-447F-8CA3-2E1E12D06FE0}" dt="2022-09-12T01:29:34.002" v="3473" actId="571"/>
          <ac:spMkLst>
            <pc:docMk/>
            <pc:sldMk cId="532896605" sldId="290"/>
            <ac:spMk id="2178" creationId="{6EEC6E51-445D-C4DD-7690-5FAEC50900D3}"/>
          </ac:spMkLst>
        </pc:spChg>
        <pc:spChg chg="add mod">
          <ac:chgData name="Lu Bo" userId="e777667a1319840a" providerId="LiveId" clId="{D50051B6-C847-447F-8CA3-2E1E12D06FE0}" dt="2022-09-12T01:30:27.384" v="3479" actId="571"/>
          <ac:spMkLst>
            <pc:docMk/>
            <pc:sldMk cId="532896605" sldId="290"/>
            <ac:spMk id="2179" creationId="{427B385B-571A-F268-2744-71A6863FBE1E}"/>
          </ac:spMkLst>
        </pc:spChg>
        <pc:spChg chg="add mod">
          <ac:chgData name="Lu Bo" userId="e777667a1319840a" providerId="LiveId" clId="{D50051B6-C847-447F-8CA3-2E1E12D06FE0}" dt="2022-09-12T01:30:27.384" v="3479" actId="571"/>
          <ac:spMkLst>
            <pc:docMk/>
            <pc:sldMk cId="532896605" sldId="290"/>
            <ac:spMk id="2180" creationId="{6BC22EA0-32D1-41D1-72E0-1245474B7E9C}"/>
          </ac:spMkLst>
        </pc:spChg>
        <pc:spChg chg="add mod">
          <ac:chgData name="Lu Bo" userId="e777667a1319840a" providerId="LiveId" clId="{D50051B6-C847-447F-8CA3-2E1E12D06FE0}" dt="2022-09-12T01:30:27.384" v="3479" actId="571"/>
          <ac:spMkLst>
            <pc:docMk/>
            <pc:sldMk cId="532896605" sldId="290"/>
            <ac:spMk id="2181" creationId="{62A7C6BC-83F9-7CF9-8128-23F845C614EA}"/>
          </ac:spMkLst>
        </pc:spChg>
        <pc:spChg chg="add mod">
          <ac:chgData name="Lu Bo" userId="e777667a1319840a" providerId="LiveId" clId="{D50051B6-C847-447F-8CA3-2E1E12D06FE0}" dt="2022-09-12T01:30:27.384" v="3479" actId="571"/>
          <ac:spMkLst>
            <pc:docMk/>
            <pc:sldMk cId="532896605" sldId="290"/>
            <ac:spMk id="2182" creationId="{0E5474AF-DF84-4FC2-EB75-C1920CD430BA}"/>
          </ac:spMkLst>
        </pc:spChg>
        <pc:spChg chg="add mod">
          <ac:chgData name="Lu Bo" userId="e777667a1319840a" providerId="LiveId" clId="{D50051B6-C847-447F-8CA3-2E1E12D06FE0}" dt="2022-09-12T01:30:27.384" v="3479" actId="571"/>
          <ac:spMkLst>
            <pc:docMk/>
            <pc:sldMk cId="532896605" sldId="290"/>
            <ac:spMk id="2183" creationId="{AA2F09B5-3140-038D-C160-DB294F2B2B92}"/>
          </ac:spMkLst>
        </pc:spChg>
        <pc:spChg chg="add mod">
          <ac:chgData name="Lu Bo" userId="e777667a1319840a" providerId="LiveId" clId="{D50051B6-C847-447F-8CA3-2E1E12D06FE0}" dt="2022-09-12T01:30:27.384" v="3479" actId="571"/>
          <ac:spMkLst>
            <pc:docMk/>
            <pc:sldMk cId="532896605" sldId="290"/>
            <ac:spMk id="2184" creationId="{0803B6BB-5589-9161-754F-A700BB9FA703}"/>
          </ac:spMkLst>
        </pc:spChg>
        <pc:spChg chg="add mod">
          <ac:chgData name="Lu Bo" userId="e777667a1319840a" providerId="LiveId" clId="{D50051B6-C847-447F-8CA3-2E1E12D06FE0}" dt="2022-09-12T01:30:27.384" v="3479" actId="571"/>
          <ac:spMkLst>
            <pc:docMk/>
            <pc:sldMk cId="532896605" sldId="290"/>
            <ac:spMk id="2185" creationId="{30B5F610-5967-0506-BC75-AD28E7704B29}"/>
          </ac:spMkLst>
        </pc:spChg>
        <pc:spChg chg="add mod">
          <ac:chgData name="Lu Bo" userId="e777667a1319840a" providerId="LiveId" clId="{D50051B6-C847-447F-8CA3-2E1E12D06FE0}" dt="2022-09-12T01:30:27.384" v="3479" actId="571"/>
          <ac:spMkLst>
            <pc:docMk/>
            <pc:sldMk cId="532896605" sldId="290"/>
            <ac:spMk id="2186" creationId="{826B81FF-427B-D27D-3043-A352578C538D}"/>
          </ac:spMkLst>
        </pc:spChg>
        <pc:spChg chg="add mod">
          <ac:chgData name="Lu Bo" userId="e777667a1319840a" providerId="LiveId" clId="{D50051B6-C847-447F-8CA3-2E1E12D06FE0}" dt="2022-09-12T01:30:27.384" v="3479" actId="571"/>
          <ac:spMkLst>
            <pc:docMk/>
            <pc:sldMk cId="532896605" sldId="290"/>
            <ac:spMk id="2187" creationId="{4F179A81-5C0E-97B4-036C-7F4F46521110}"/>
          </ac:spMkLst>
        </pc:spChg>
        <pc:spChg chg="add mod">
          <ac:chgData name="Lu Bo" userId="e777667a1319840a" providerId="LiveId" clId="{D50051B6-C847-447F-8CA3-2E1E12D06FE0}" dt="2022-09-12T01:30:27.384" v="3479" actId="571"/>
          <ac:spMkLst>
            <pc:docMk/>
            <pc:sldMk cId="532896605" sldId="290"/>
            <ac:spMk id="2188" creationId="{5E4D6585-9519-0809-E35B-055DFE3E5F03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189" creationId="{9B35D9DA-0E10-EAFB-8541-C5A6BDC40299}"/>
          </ac:spMkLst>
        </pc:spChg>
        <pc:spChg chg="add del mod">
          <ac:chgData name="Lu Bo" userId="e777667a1319840a" providerId="LiveId" clId="{D50051B6-C847-447F-8CA3-2E1E12D06FE0}" dt="2022-09-12T01:51:23.279" v="3650" actId="478"/>
          <ac:spMkLst>
            <pc:docMk/>
            <pc:sldMk cId="532896605" sldId="290"/>
            <ac:spMk id="2190" creationId="{DCFB5B49-79C6-52BF-0643-A129DE0F1ADA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191" creationId="{C35AC818-5B2F-40E6-F3CE-F1127BFB860C}"/>
          </ac:spMkLst>
        </pc:spChg>
        <pc:spChg chg="add del mod">
          <ac:chgData name="Lu Bo" userId="e777667a1319840a" providerId="LiveId" clId="{D50051B6-C847-447F-8CA3-2E1E12D06FE0}" dt="2022-09-12T01:51:26.465" v="3651" actId="478"/>
          <ac:spMkLst>
            <pc:docMk/>
            <pc:sldMk cId="532896605" sldId="290"/>
            <ac:spMk id="2192" creationId="{1A539166-430E-B508-9D5F-ABB81D1E05DC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193" creationId="{C61EE6E2-5AAD-B0B4-7C81-16FF1FB4A2F5}"/>
          </ac:spMkLst>
        </pc:spChg>
        <pc:spChg chg="add del mod">
          <ac:chgData name="Lu Bo" userId="e777667a1319840a" providerId="LiveId" clId="{D50051B6-C847-447F-8CA3-2E1E12D06FE0}" dt="2022-09-12T01:51:29.312" v="3652" actId="478"/>
          <ac:spMkLst>
            <pc:docMk/>
            <pc:sldMk cId="532896605" sldId="290"/>
            <ac:spMk id="2194" creationId="{04EC2822-0016-2E4F-5C1F-3886DB71A4E9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195" creationId="{82052092-7542-63B8-0774-0A44D356629B}"/>
          </ac:spMkLst>
        </pc:spChg>
        <pc:spChg chg="add del mod">
          <ac:chgData name="Lu Bo" userId="e777667a1319840a" providerId="LiveId" clId="{D50051B6-C847-447F-8CA3-2E1E12D06FE0}" dt="2022-09-12T01:51:30.668" v="3653" actId="478"/>
          <ac:spMkLst>
            <pc:docMk/>
            <pc:sldMk cId="532896605" sldId="290"/>
            <ac:spMk id="2196" creationId="{F0D6D186-1CB7-92E9-DA7C-B5C8B78C18AE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197" creationId="{9FC4571F-0102-2635-B66A-A7A9020429B6}"/>
          </ac:spMkLst>
        </pc:spChg>
        <pc:spChg chg="add del mod">
          <ac:chgData name="Lu Bo" userId="e777667a1319840a" providerId="LiveId" clId="{D50051B6-C847-447F-8CA3-2E1E12D06FE0}" dt="2022-09-12T01:51:34.075" v="3654" actId="478"/>
          <ac:spMkLst>
            <pc:docMk/>
            <pc:sldMk cId="532896605" sldId="290"/>
            <ac:spMk id="2198" creationId="{52E7DB4E-210E-4608-5175-4D08C3DF6E1D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199" creationId="{0E545218-F98E-AD32-4147-287DDDF31F1A}"/>
          </ac:spMkLst>
        </pc:spChg>
        <pc:spChg chg="add del mod">
          <ac:chgData name="Lu Bo" userId="e777667a1319840a" providerId="LiveId" clId="{D50051B6-C847-447F-8CA3-2E1E12D06FE0}" dt="2022-09-12T01:51:36.457" v="3655" actId="478"/>
          <ac:spMkLst>
            <pc:docMk/>
            <pc:sldMk cId="532896605" sldId="290"/>
            <ac:spMk id="2200" creationId="{0C50075B-12C6-F016-8728-4DA2D2E2F8B3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01" creationId="{CB7781C2-D284-5067-4BA4-4A2754B1599A}"/>
          </ac:spMkLst>
        </pc:spChg>
        <pc:spChg chg="add del mod">
          <ac:chgData name="Lu Bo" userId="e777667a1319840a" providerId="LiveId" clId="{D50051B6-C847-447F-8CA3-2E1E12D06FE0}" dt="2022-09-12T01:51:38.011" v="3656" actId="478"/>
          <ac:spMkLst>
            <pc:docMk/>
            <pc:sldMk cId="532896605" sldId="290"/>
            <ac:spMk id="2202" creationId="{C702CE24-C283-1B67-44F6-4DF16FFB8B6F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03" creationId="{3E63C500-3CA1-B66F-300C-50B98C86FBB3}"/>
          </ac:spMkLst>
        </pc:spChg>
        <pc:spChg chg="add del mod">
          <ac:chgData name="Lu Bo" userId="e777667a1319840a" providerId="LiveId" clId="{D50051B6-C847-447F-8CA3-2E1E12D06FE0}" dt="2022-09-12T01:51:40.574" v="3657" actId="478"/>
          <ac:spMkLst>
            <pc:docMk/>
            <pc:sldMk cId="532896605" sldId="290"/>
            <ac:spMk id="2204" creationId="{C844B3DA-AF64-B219-864F-1FDF616EEE1A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05" creationId="{55713FB7-EFEF-53FF-ADE3-FB89696C3370}"/>
          </ac:spMkLst>
        </pc:spChg>
        <pc:spChg chg="add del mod">
          <ac:chgData name="Lu Bo" userId="e777667a1319840a" providerId="LiveId" clId="{D50051B6-C847-447F-8CA3-2E1E12D06FE0}" dt="2022-09-12T01:37:11.642" v="3531" actId="478"/>
          <ac:spMkLst>
            <pc:docMk/>
            <pc:sldMk cId="532896605" sldId="290"/>
            <ac:spMk id="2206" creationId="{4E775606-CC8A-8AC4-63E8-889BAD7A6419}"/>
          </ac:spMkLst>
        </pc:spChg>
        <pc:spChg chg="add del mod">
          <ac:chgData name="Lu Bo" userId="e777667a1319840a" providerId="LiveId" clId="{D50051B6-C847-447F-8CA3-2E1E12D06FE0}" dt="2022-09-12T01:51:48.587" v="3658" actId="478"/>
          <ac:spMkLst>
            <pc:docMk/>
            <pc:sldMk cId="532896605" sldId="290"/>
            <ac:spMk id="2207" creationId="{0E3EE7D8-661A-B60C-149C-4C490056982E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08" creationId="{6839E504-88F0-3E8F-EA68-047E8BD1F29A}"/>
          </ac:spMkLst>
        </pc:spChg>
        <pc:spChg chg="add del mod">
          <ac:chgData name="Lu Bo" userId="e777667a1319840a" providerId="LiveId" clId="{D50051B6-C847-447F-8CA3-2E1E12D06FE0}" dt="2022-09-12T01:51:52.101" v="3659" actId="478"/>
          <ac:spMkLst>
            <pc:docMk/>
            <pc:sldMk cId="532896605" sldId="290"/>
            <ac:spMk id="2209" creationId="{06EDB5EE-DEEF-A520-680D-175E95C01A35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10" creationId="{FC7A6A2D-A35C-4CA4-8D24-FB9EBDA74537}"/>
          </ac:spMkLst>
        </pc:spChg>
        <pc:spChg chg="add del mod">
          <ac:chgData name="Lu Bo" userId="e777667a1319840a" providerId="LiveId" clId="{D50051B6-C847-447F-8CA3-2E1E12D06FE0}" dt="2022-09-12T01:51:54.213" v="3660" actId="478"/>
          <ac:spMkLst>
            <pc:docMk/>
            <pc:sldMk cId="532896605" sldId="290"/>
            <ac:spMk id="2211" creationId="{9AE70536-648E-2A64-A961-A109071B36EC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12" creationId="{3AE2A4DD-4DD5-02F8-A285-740066726F37}"/>
          </ac:spMkLst>
        </pc:spChg>
        <pc:spChg chg="add del mod">
          <ac:chgData name="Lu Bo" userId="e777667a1319840a" providerId="LiveId" clId="{D50051B6-C847-447F-8CA3-2E1E12D06FE0}" dt="2022-09-12T01:51:56.067" v="3661" actId="478"/>
          <ac:spMkLst>
            <pc:docMk/>
            <pc:sldMk cId="532896605" sldId="290"/>
            <ac:spMk id="2213" creationId="{4042E8DA-0522-4323-4DB8-6C18A1402705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14" creationId="{33EB0379-1511-B523-ED2A-04E4EE9A0B18}"/>
          </ac:spMkLst>
        </pc:spChg>
        <pc:spChg chg="add del mod">
          <ac:chgData name="Lu Bo" userId="e777667a1319840a" providerId="LiveId" clId="{D50051B6-C847-447F-8CA3-2E1E12D06FE0}" dt="2022-09-12T01:52:00.999" v="3662" actId="478"/>
          <ac:spMkLst>
            <pc:docMk/>
            <pc:sldMk cId="532896605" sldId="290"/>
            <ac:spMk id="2215" creationId="{D2F244A3-ADF7-5B9B-8549-9DB1D6593CBB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16" creationId="{C5664945-A535-9CC5-B672-DE3908D3ED31}"/>
          </ac:spMkLst>
        </pc:spChg>
        <pc:spChg chg="add del mod">
          <ac:chgData name="Lu Bo" userId="e777667a1319840a" providerId="LiveId" clId="{D50051B6-C847-447F-8CA3-2E1E12D06FE0}" dt="2022-09-12T01:52:02.839" v="3663" actId="478"/>
          <ac:spMkLst>
            <pc:docMk/>
            <pc:sldMk cId="532896605" sldId="290"/>
            <ac:spMk id="2217" creationId="{667BBD65-7B60-9A9A-2682-FF017E1C4AEE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18" creationId="{F362B065-E7C3-4FEF-E487-05D7B32B8FBD}"/>
          </ac:spMkLst>
        </pc:spChg>
        <pc:spChg chg="add del mod">
          <ac:chgData name="Lu Bo" userId="e777667a1319840a" providerId="LiveId" clId="{D50051B6-C847-447F-8CA3-2E1E12D06FE0}" dt="2022-09-12T01:52:04.385" v="3664" actId="478"/>
          <ac:spMkLst>
            <pc:docMk/>
            <pc:sldMk cId="532896605" sldId="290"/>
            <ac:spMk id="2219" creationId="{827FCDE2-DDDF-F818-22C8-0F2325E66763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20" creationId="{7EADB9C6-A38E-9D72-2688-20150E2A2549}"/>
          </ac:spMkLst>
        </pc:spChg>
        <pc:spChg chg="add del mod">
          <ac:chgData name="Lu Bo" userId="e777667a1319840a" providerId="LiveId" clId="{D50051B6-C847-447F-8CA3-2E1E12D06FE0}" dt="2022-09-12T01:52:06.055" v="3665" actId="478"/>
          <ac:spMkLst>
            <pc:docMk/>
            <pc:sldMk cId="532896605" sldId="290"/>
            <ac:spMk id="2221" creationId="{7DE934CC-D122-BEFE-F323-5C1D6183CAD4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22" creationId="{5DD28446-72BE-3518-140A-223AAD044517}"/>
          </ac:spMkLst>
        </pc:spChg>
        <pc:spChg chg="add del mod">
          <ac:chgData name="Lu Bo" userId="e777667a1319840a" providerId="LiveId" clId="{D50051B6-C847-447F-8CA3-2E1E12D06FE0}" dt="2022-09-12T01:52:19.791" v="3666" actId="478"/>
          <ac:spMkLst>
            <pc:docMk/>
            <pc:sldMk cId="532896605" sldId="290"/>
            <ac:spMk id="2223" creationId="{75FEB66A-7E70-3982-77D5-9A11BB74C6FB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24" creationId="{DBE35793-2B67-DFA9-0F45-1D0E9917212D}"/>
          </ac:spMkLst>
        </pc:spChg>
        <pc:spChg chg="add del mod">
          <ac:chgData name="Lu Bo" userId="e777667a1319840a" providerId="LiveId" clId="{D50051B6-C847-447F-8CA3-2E1E12D06FE0}" dt="2022-09-12T01:52:21.532" v="3667" actId="478"/>
          <ac:spMkLst>
            <pc:docMk/>
            <pc:sldMk cId="532896605" sldId="290"/>
            <ac:spMk id="2225" creationId="{24DD6628-8F38-2B13-9CB3-4A3C8E5124CF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26" creationId="{1075FD7C-A1B4-C953-F59E-B036F9D4C8F3}"/>
          </ac:spMkLst>
        </pc:spChg>
        <pc:spChg chg="add del mod">
          <ac:chgData name="Lu Bo" userId="e777667a1319840a" providerId="LiveId" clId="{D50051B6-C847-447F-8CA3-2E1E12D06FE0}" dt="2022-09-12T01:52:25.606" v="3668" actId="478"/>
          <ac:spMkLst>
            <pc:docMk/>
            <pc:sldMk cId="532896605" sldId="290"/>
            <ac:spMk id="2227" creationId="{0640ED36-1B37-0B33-5302-722FEC8FACEB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28" creationId="{EECEE461-7E86-A32E-17A0-1863678352B1}"/>
          </ac:spMkLst>
        </pc:spChg>
        <pc:spChg chg="add del mod">
          <ac:chgData name="Lu Bo" userId="e777667a1319840a" providerId="LiveId" clId="{D50051B6-C847-447F-8CA3-2E1E12D06FE0}" dt="2022-09-12T01:52:26.998" v="3669" actId="478"/>
          <ac:spMkLst>
            <pc:docMk/>
            <pc:sldMk cId="532896605" sldId="290"/>
            <ac:spMk id="2229" creationId="{FCC9046E-AEEC-A08C-C9F8-5C4C59CE5D7F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30" creationId="{2B9B0A57-D8DD-A600-871C-73EF7438B58A}"/>
          </ac:spMkLst>
        </pc:spChg>
        <pc:spChg chg="add del mod">
          <ac:chgData name="Lu Bo" userId="e777667a1319840a" providerId="LiveId" clId="{D50051B6-C847-447F-8CA3-2E1E12D06FE0}" dt="2022-09-12T01:52:29.814" v="3670" actId="478"/>
          <ac:spMkLst>
            <pc:docMk/>
            <pc:sldMk cId="532896605" sldId="290"/>
            <ac:spMk id="2231" creationId="{6C5BFC52-106F-E1FE-0AD3-C9FE28D39B48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32" creationId="{81F00FA4-9DB2-4AB4-FF19-31C2342B2B29}"/>
          </ac:spMkLst>
        </pc:spChg>
        <pc:spChg chg="add del mod">
          <ac:chgData name="Lu Bo" userId="e777667a1319840a" providerId="LiveId" clId="{D50051B6-C847-447F-8CA3-2E1E12D06FE0}" dt="2022-09-12T01:52:31.044" v="3671" actId="478"/>
          <ac:spMkLst>
            <pc:docMk/>
            <pc:sldMk cId="532896605" sldId="290"/>
            <ac:spMk id="2233" creationId="{8A96561B-3589-9C14-BFDC-FA9EA41D7F7A}"/>
          </ac:spMkLst>
        </pc:spChg>
        <pc:spChg chg="add del mod">
          <ac:chgData name="Lu Bo" userId="e777667a1319840a" providerId="LiveId" clId="{D50051B6-C847-447F-8CA3-2E1E12D06FE0}" dt="2022-09-12T01:57:18.692" v="3711"/>
          <ac:spMkLst>
            <pc:docMk/>
            <pc:sldMk cId="532896605" sldId="290"/>
            <ac:spMk id="2234" creationId="{A51D6230-76D1-1D15-AE0A-4F8B991F3A91}"/>
          </ac:spMkLst>
        </pc:spChg>
        <pc:spChg chg="add del mod">
          <ac:chgData name="Lu Bo" userId="e777667a1319840a" providerId="LiveId" clId="{D50051B6-C847-447F-8CA3-2E1E12D06FE0}" dt="2022-09-12T01:52:33.472" v="3672" actId="478"/>
          <ac:spMkLst>
            <pc:docMk/>
            <pc:sldMk cId="532896605" sldId="290"/>
            <ac:spMk id="2235" creationId="{E14E703C-1E99-F0D1-6E8A-DD010E02A7C8}"/>
          </ac:spMkLst>
        </pc:spChg>
        <pc:spChg chg="add del mod">
          <ac:chgData name="Lu Bo" userId="e777667a1319840a" providerId="LiveId" clId="{D50051B6-C847-447F-8CA3-2E1E12D06FE0}" dt="2022-09-12T01:44:08.512" v="3583" actId="478"/>
          <ac:spMkLst>
            <pc:docMk/>
            <pc:sldMk cId="532896605" sldId="290"/>
            <ac:spMk id="2236" creationId="{112383C5-C3FD-21F1-1CE6-04100F9D2E9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46" creationId="{A974A42C-A638-6A97-A6E2-48E9BDBD89B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47" creationId="{5C8127DB-D8B1-AF03-57C5-797611063C5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48" creationId="{8AF17C9E-31A1-6478-1962-A77553FCE82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49" creationId="{40EB9A71-882C-32B9-FCE7-EF571997AE1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50" creationId="{F2EE9FFF-AE1E-C1FA-3FBE-765CE8D7CF6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51" creationId="{DCBF4314-8420-6D0D-5707-10B4984E70D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52" creationId="{953F2657-BA34-FD91-7E79-FAE23778CDB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53" creationId="{76D337B7-D995-31B0-4A30-00548100B36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54" creationId="{39C652DF-5E23-EE14-F033-4B4867BB8C6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55" creationId="{1C44BD9C-79ED-75EE-57F9-B8E5429A570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56" creationId="{6641F4A9-4B70-1917-AF49-6FD0E5550E2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57" creationId="{753E62FC-4713-E437-2EB3-6A5D263E344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58" creationId="{952A4A64-94B9-8276-C3FA-0E4B7F2516E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59" creationId="{D47F3EB9-0A2C-0C2E-5675-652D322533C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60" creationId="{623D73E1-4D13-9D5F-7D4E-1DB8652CD6E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61" creationId="{FCC0CE8F-3417-C662-ACC3-33F518E75E1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62" creationId="{804A5BBD-4C74-F35B-4897-8A2515151CF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63" creationId="{22CE3135-93CD-E574-42B5-DA7B42775A2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64" creationId="{EF7B2D55-57BF-1748-F9D2-BA8EA319F3F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65" creationId="{9E2BFF9A-6DBF-7C26-6591-8ADA6814BAE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66" creationId="{C0B5CC31-AEE3-8798-68EB-01FB7D8316F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67" creationId="{966CB9FB-7399-5153-E40F-A6B326F50F7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68" creationId="{CE604153-A87C-577F-B29A-019A9332F1A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69" creationId="{D9A4A847-6393-9774-692E-BE6FBB9A54B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70" creationId="{9E73C763-53B0-F872-6CF7-E7B5FEA5CBB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71" creationId="{277470D6-CC9B-69F3-767E-D71FAF39A10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72" creationId="{D82E1D1D-6633-65EE-B776-38AC3A1BA04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73" creationId="{6F146A23-14D4-B21C-4B36-1729CECFC64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74" creationId="{D1749267-E81D-80E2-5447-09F3C860F9F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75" creationId="{8EFD673C-04F5-63E6-3C6E-53E1E9C81FB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76" creationId="{AB318AC7-F114-A7B4-4DE9-5AC3DF0AEC8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77" creationId="{99578970-36A5-F01A-59B7-DA5A417BE73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78" creationId="{828602FE-39A4-BBED-F897-C715164839C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79" creationId="{B744CEA4-395A-C891-5318-DD19BBEF9D2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80" creationId="{422A1D78-3A29-11B2-032E-D846D4D0491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81" creationId="{F75FFD7D-54F1-EF2F-98F3-3B5D8B826A1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82" creationId="{93D3406D-1019-063E-CD86-A246D335D22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83" creationId="{01116676-9086-FE93-EE69-77E89654123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84" creationId="{4115E4C8-DEF9-07CB-D5D4-BCE0B8B29B8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85" creationId="{385AE3E0-4602-41E2-109B-54EEF01F653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86" creationId="{73145F4E-B614-9506-BF28-F53B4B007C6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87" creationId="{BDC87BAE-A12E-6CBC-3708-7D34F095D7D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88" creationId="{BCF36EBD-A48B-4254-D2FE-2ED7101FFE4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89" creationId="{298CE97E-43B1-8222-8716-6B231555EA4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90" creationId="{2D9203F4-565C-38BB-9E75-C7BCD5C51E1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91" creationId="{34FC9A19-489C-ED3A-8363-ABD3A35F091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92" creationId="{49467423-F926-DFD6-A503-F1DF8D4D16B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93" creationId="{A48A69DA-84B9-C563-36EB-712BADEEA7C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94" creationId="{4AC16F6E-BC65-FB53-0258-309383183EB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95" creationId="{52A50CF8-ACDA-9BFE-81A1-BEF7D5C38D5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96" creationId="{6B5D1203-3B5E-E06B-667B-921633E9F8D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97" creationId="{8B285CAD-425C-251E-B10B-49746BAA094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98" creationId="{5242DF47-7B89-9838-3082-2B6F6EFFEFC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299" creationId="{811936B0-E9FA-875F-2476-4F0BDFED393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00" creationId="{26EA7CD9-00F1-836E-B701-B652CC85474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01" creationId="{D5F0FE8E-7A71-2EC8-E8A9-94A5B9A1256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02" creationId="{02DBB03B-352A-9074-48B6-D898F36F036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03" creationId="{0522EB5C-2661-B9CF-F5B0-12C13D259DF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04" creationId="{8AC9AA77-0C0E-B637-E762-92C3F7EF6F9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05" creationId="{B6DCEDCE-A1AF-1798-0E92-3688D0DB7C8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06" creationId="{8FF2D5FF-B0BF-2A2F-980F-37930F211AA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07" creationId="{E09D2123-3CEB-DD6B-763D-5A0E747FF01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08" creationId="{36971BEE-E696-7015-005D-C645B5A12E8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09" creationId="{30C7203C-1A98-6038-B8EC-6FC56375AF3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10" creationId="{59F3BCA8-2A0F-0D57-9F40-D137212DF79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11" creationId="{24999F26-6C3D-8367-63B3-36D69F36EE8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12" creationId="{324BF517-B109-6FAF-2333-DC2849A0A3C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13" creationId="{7C4D55F1-DB12-7015-9A50-EA771939A52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14" creationId="{7EA2986A-5660-928C-A584-74D625469F0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15" creationId="{EDC457CF-32C3-8998-C3AE-521E66945DE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16" creationId="{19A95CD4-9BE0-A9C7-314D-EAB3A044763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17" creationId="{EE749ECA-0051-FBD4-63D9-EB6CEB33FFA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18" creationId="{13A0467A-F5AC-CFD6-0EB3-5113AE614D7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19" creationId="{3A989A8A-D9A5-BC6D-A8A6-52409C07949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20" creationId="{84B36BA2-E43A-3E0D-09A5-413F05D4B17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21" creationId="{E1CFADFE-8310-6431-1C6E-5CB343D903E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22" creationId="{29921101-7833-0E67-9100-443EF86E463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23" creationId="{E64E1819-2264-03C8-BFC8-866F0CFBA0D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24" creationId="{23DF689F-EB42-A95F-8C95-E5C9916AAE2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25" creationId="{A8FAA0A3-DDD5-88D1-7F42-E2EC5AD068C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26" creationId="{A603226B-FAEA-60F6-9AE3-80D08739994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27" creationId="{2959098F-2AA8-B1F7-0A69-BF0C7D17776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28" creationId="{91FB5BAF-6DBC-39A3-49E6-8EF7F4F6CF7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29" creationId="{4DFAA159-61A2-1E6F-28AF-EAAC9DED9F4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30" creationId="{02739F42-98BF-6ECF-7C77-A22232F5D20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31" creationId="{BFC02187-C005-C8E5-7CB3-B7D23B89EEC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32" creationId="{816D1FC4-3A76-5A05-C3E1-08D0ABF41CC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33" creationId="{F870F311-C9E0-9124-4EAD-7B4AEE0F38F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34" creationId="{8EFE5B32-83C7-72C6-6F84-56B8F958FE2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35" creationId="{0AD246F6-92F0-F67D-0811-C1B718AB942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36" creationId="{FE603808-8AE4-4AC7-3021-36CA3325693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37" creationId="{BA232122-18EF-3450-641F-FFE9BB2F28D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38" creationId="{D2AACF9C-D605-6630-EFEB-19834BC83C6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39" creationId="{9AE6390A-9018-C0EA-A089-751BD0BE7CA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40" creationId="{47F887AC-4F79-D71C-083E-0508FDECF07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41" creationId="{95FA931A-3C1F-A8C1-B9E3-25603D5EF25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42" creationId="{55A53470-AB83-11DE-9736-08753DEC5E2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43" creationId="{183FA2D3-0C29-251B-3A76-E2E29293A4C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44" creationId="{2FC14B36-8E7B-EF97-38F5-3F5DB4C379C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45" creationId="{282783A2-F740-BEDE-6D88-6FD0B284BB4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46" creationId="{C4352E25-0E62-DD1B-831B-17707659E15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47" creationId="{E4043935-C953-A1B3-1948-1FE46A4630E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48" creationId="{C52EBE9C-F26E-B30A-97A2-2BF05A208C6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49" creationId="{D34F967B-DF46-E39C-5EEA-B56CEF38000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50" creationId="{7399A59D-4EEE-403B-EEEB-05EA9CFE46A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51" creationId="{02B3546A-79D4-8639-749E-C9CF9F51D92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52" creationId="{CF440F89-BF66-1AE7-293E-250C4A8B591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53" creationId="{9AAEE78B-67EC-629A-76D5-A76AB0AF9A6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54" creationId="{C7FA07DC-25DB-AD6F-6FCA-EE164E462C8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55" creationId="{1223931C-B3DF-16DC-4D58-BD17A10D3F8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56" creationId="{818E4949-CC5A-DE92-F853-173FFABCA99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57" creationId="{D12B617F-F03E-3F76-A92D-52299EE0F55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58" creationId="{2535A2E8-FC5D-66C5-5D4B-E9AB0FA2C1C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59" creationId="{79D2295F-8B39-4A56-2FE4-72B2A43E7B6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60" creationId="{48E19F7C-C6E9-EDAB-03DB-CB892432639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61" creationId="{87D08B74-DE38-A868-B0E2-3303B6B7C7D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62" creationId="{961DD709-84F9-979C-BD55-E3B99C4C501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63" creationId="{BEE6332A-1DF9-7DC1-786D-68650F3D4E3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64" creationId="{21891D0A-E4E8-D43E-7598-4A59751B040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65" creationId="{9727DE7F-3F32-BC29-E111-E4E2C31D6A8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66" creationId="{C6DE4F7A-95BA-CFF7-23F5-6E37BFF4947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67" creationId="{FA252D52-EB83-4D0A-3DF9-3F6FC0DB211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68" creationId="{A74BBF7B-5F5B-D502-16D3-514DC848392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69" creationId="{91FE66C6-9909-1466-B35A-4FB79C81F9E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70" creationId="{8B3327CC-DCDE-D305-75FD-679994A0151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71" creationId="{5B650151-9A16-452F-0A4F-D4BECEC8103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72" creationId="{BEF74BA2-A3C0-04F7-ED07-AD531B47D20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73" creationId="{21FBDC3D-F7D1-AB5C-50A3-88F5E66B338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74" creationId="{038966D8-1DD1-AFED-C79D-E101E565A24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75" creationId="{C6846F34-EE56-D1B0-11E4-B1EB5B77A53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76" creationId="{2F205682-AC2D-61B4-279E-E7408E79B46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77" creationId="{C14A1AB1-08F5-8E34-16EF-77415892191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78" creationId="{CE66B4CE-2568-E754-E7AA-5270F4781D3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79" creationId="{D2B69D20-3840-5E36-EC4B-D9D853537C2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80" creationId="{BCEF895A-5CC7-8CCF-31C2-6B06F1180C7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81" creationId="{F94D557C-06C0-EA83-0BBD-0769E9E4969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82" creationId="{83BEE469-567E-8DBC-CB11-4F743D49206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83" creationId="{BFC61D0E-383C-4C61-4B31-A08B95A800E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84" creationId="{57344E02-1F9C-57B8-0C2F-F76BB47D305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85" creationId="{A81A70D5-0F1D-13BA-D0DF-9AF4D0A9BE2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86" creationId="{FBD90594-6986-68DB-B3CD-A4A381D9B3D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87" creationId="{BB982165-3705-5533-1FF1-DF8C9F2E163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88" creationId="{73E10594-743B-8A09-BFC7-FD20FDAC87E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89" creationId="{92B8CB28-BAF0-85BC-5F05-8F5466D246F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90" creationId="{F6C13ECE-E801-52D4-AA85-C2900B4B5FF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91" creationId="{70B2354F-A7AB-749D-796F-B21F5E8ED6A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92" creationId="{A20A00D3-8A05-35F0-1EFE-7BC6F8793E4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93" creationId="{EA6A93EE-0155-EA8C-2788-ACCC08E4D78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94" creationId="{975B1F9E-C552-1348-4791-1BA1CF26721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95" creationId="{140C8B89-A9D0-12F6-A3FF-C5371583607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96" creationId="{DA415CF5-6CB1-A82E-578D-BC676924F4D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97" creationId="{12484C62-8202-4F9B-F69F-623DEFC4C35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98" creationId="{8CF88A23-F7AD-2E9D-178C-08CF53C635F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399" creationId="{C6931369-BB45-5301-71AF-1067786B6C2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00" creationId="{BFA7862B-0B5A-887F-EA7B-F45B759DAD6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01" creationId="{9141D592-A1C4-34DF-EDA2-56D2D266012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02" creationId="{14134B0D-6A00-3200-7AEA-71EE5FFF9A1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03" creationId="{F0AF5420-ACAD-2256-C84F-0157B35D304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04" creationId="{814E9298-8EC7-329F-365D-3738ED9A81C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05" creationId="{5C0690B7-1647-E2D5-4561-C2DC24616B2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06" creationId="{75D30385-0189-DDEE-87CA-062E525B8BD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07" creationId="{D10C55EE-43EE-EF60-6EBB-802D1542E56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08" creationId="{43CAFC71-1BE0-A3B6-1AA0-CA4A638AECF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09" creationId="{685F077F-6E33-586E-8392-E4987EF91CC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10" creationId="{490D697D-4BF3-7F2E-8C08-F3439848C46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11" creationId="{3E8DEA82-8110-7A9E-ED73-766BE70B1D8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12" creationId="{9D199187-2457-1EA5-1E73-9069CCE081E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13" creationId="{38657CAB-922F-7F6D-9578-7C43B1F9795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14" creationId="{36474445-34BC-B636-CB27-DF629484BDD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15" creationId="{2FDF57EC-8638-46BA-4DF8-1C42C127A6B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16" creationId="{0DBFBC9E-B289-ED55-6B4A-A9D8C38340A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17" creationId="{DA5087C4-471B-51DF-DF69-8104538CDCD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18" creationId="{DA60D663-66CB-2B7A-09D8-2B6FA9E2227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19" creationId="{0401958F-2B31-A7B3-785E-4BC93425995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20" creationId="{D2F397DA-5509-38CE-73C4-7C79D7869F3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21" creationId="{4F614292-C181-2CD8-B4D6-BD745790D3A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22" creationId="{18999341-0158-9B76-F331-D2313CE11C8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23" creationId="{2D14CB0B-C631-A8B9-7237-52A28155C3D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24" creationId="{9A91E5F5-7A67-22C1-FFDD-78934886C5D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25" creationId="{8A168693-1C80-F90E-EB3F-A3F2A6E87F8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26" creationId="{27D6278C-44B9-0489-4D36-D5E2DBB281B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27" creationId="{F1428E44-621C-8DCC-890B-657A970CD2D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28" creationId="{66A2B490-AFFB-3FFB-761E-1882E1105BC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29" creationId="{D3C7CEA0-27AF-ECC4-9CC1-1CDB3FFE570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30" creationId="{79C37CB4-4AB9-FFB0-022E-57DA90432AD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31" creationId="{65B53A56-CD17-8577-48F3-C07C96AD50B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32" creationId="{C3C6235F-EB5E-D702-625F-2735C1D54C3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33" creationId="{3299B341-2A65-F424-A36F-BA6D5390C28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34" creationId="{275B0036-5128-D07B-8C07-47EE1574EC0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35" creationId="{B074E857-BEF2-32DB-E34D-CBAE1B1AC50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36" creationId="{E111D2F2-296C-56D4-10E5-0EDB33A583B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37" creationId="{0BC9A5FF-B204-7506-ABB1-90FD06DC06A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38" creationId="{8D70EF94-2C19-3CC9-14B2-F19BB831B50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39" creationId="{2FF2FD6E-C821-70A8-D78E-3A2DFD53C8C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40" creationId="{3E951A27-4982-B28F-BCA5-242F6D33548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41" creationId="{E8C56D8C-DAB0-78D4-B106-1A7C199BFE3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42" creationId="{B100F595-1CA9-B514-5B87-84B80591195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43" creationId="{48159A49-5475-4AF8-EE27-FB125069A29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44" creationId="{F1E2EED8-7BCF-8781-7A4A-60A3A2FA58A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45" creationId="{0F93E0B9-90C8-5205-2EBE-231FC89FC32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46" creationId="{8B1B9E48-0298-27FD-1E1A-AC4B260D5F1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47" creationId="{0586E249-08CD-7AB6-0227-5E6A01A0910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48" creationId="{08C0DBF3-CE97-06A3-968E-5F29DEF8433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49" creationId="{D7391EF2-EBCF-5997-B101-5633BACBDBC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50" creationId="{D0D20E48-CFB4-E8F1-6BB3-36DF6803156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51" creationId="{2BB86A41-0A96-8A2D-D1B1-5C04A79AAD3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52" creationId="{08439E62-7BDA-E273-A2EC-53B14950ABF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53" creationId="{F652BDCB-82ED-5757-50B4-6078D2B5B77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54" creationId="{54740350-821F-4839-67B3-5AAE1A67B92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55" creationId="{4D8658E7-A6F8-9856-56DF-52E6E568706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56" creationId="{5544B2F4-F93F-3868-0B1C-AB367E1ACF4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57" creationId="{387BC78F-5EB0-8ECF-EFBC-C26FB60A0EA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58" creationId="{0F512EB1-A9BD-A03A-AEB9-9C8145229D1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59" creationId="{4214E997-F762-18C2-1DC7-1661FFE9062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60" creationId="{B8704000-1464-EE3D-EE17-6E70CE9B668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61" creationId="{A773CA99-760A-CF0D-38AA-1E97D768E7A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62" creationId="{4781A47D-E9ED-2F2E-B9EA-EBB4F1DF21E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63" creationId="{C3B9547F-2D05-6E37-AF01-DE2A56E6C17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64" creationId="{1AAE5F2F-CF23-554C-FD6D-2811C64CF81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65" creationId="{7DC8B739-94F9-C941-ADC6-AF8E24DB336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66" creationId="{7D75B225-4691-0BAD-0AAB-9AE6845F1AD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67" creationId="{EC1898B6-D79F-F8D1-7CAC-A68ACC11A2C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68" creationId="{0BCA8264-85AF-033F-3610-52BB6057FF0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69" creationId="{0BA88211-DD18-7323-897F-7502C30A800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70" creationId="{CF6FCCCC-9F57-1FEF-4A36-1D9A7B3E4A2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71" creationId="{8D8DC457-3B51-30C2-74FC-FA594D48886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72" creationId="{BA33A84A-EFB2-8FB4-693D-F5F1852046E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73" creationId="{601D07C6-0E7A-7E3B-E116-B17483D7E72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74" creationId="{E44CAE2D-3566-6936-B3FD-F03B0DDB3F7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75" creationId="{547EC934-203C-B6A7-9DB7-96C196554E7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76" creationId="{9441D7A8-D258-6F74-1FBC-4290761F9D5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77" creationId="{2ACF7CAA-6644-790C-91EB-D0CB8AC1EBE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78" creationId="{51ACDB8E-F0AA-85D3-EF03-5ACE2D97675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79" creationId="{19B1FEC1-046F-F13F-A7FE-1AF76E155A3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80" creationId="{CF82CC6A-DA2A-3FA9-1BC4-6FD13723213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81" creationId="{E329AC5A-9F65-29F9-73B4-33FAAC994FC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82" creationId="{68DDDFC4-43EE-A2F3-6F81-EBD5AA9BF28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83" creationId="{E21B75BA-7455-5882-0426-22021DC747D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84" creationId="{F2A14A4E-4E4E-BBC1-2202-00748E7D4F6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85" creationId="{ED502EEB-9E10-C367-7225-E1C63AF6BBE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86" creationId="{6DA714F0-E89A-04FA-A9E8-14ABF79DB3E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87" creationId="{9B233374-83AE-7888-04AF-53CBED952A1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88" creationId="{846108A4-51C7-39C9-DEA9-DA80B2AB674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89" creationId="{36FCE75C-49DD-52D6-5FA0-F0BAAF868F5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90" creationId="{98EA571E-20FB-8775-442D-244A79807E0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91" creationId="{092711C7-214C-28AA-6DE1-C21C970F437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92" creationId="{2A1E3EDF-D461-075E-542E-EC0001EE07B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93" creationId="{39619DFA-C14B-A486-6F5C-CE81F0662B6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94" creationId="{6CCD3D66-489C-9107-9253-D9C80F317E6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95" creationId="{C4DCDC43-97B8-81BB-530F-5BECDFE9B00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96" creationId="{BFAD7BAF-8F10-E826-C380-1738648148C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97" creationId="{7A1795D5-8525-3591-0383-C73DEC27FFF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98" creationId="{3A9C949E-0F95-9CFC-B731-A30F61A9412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499" creationId="{821C28CF-9B8C-506D-0DFC-69AB6C7062C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00" creationId="{8E8A90B3-A62A-EAD2-4280-EE9C7609670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01" creationId="{DA8F2A71-583F-2960-4383-407983D503B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02" creationId="{217DA997-3A50-C862-34DA-4623D65DB09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03" creationId="{11B7E931-310C-EDD2-C2D1-16AF377FDF2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04" creationId="{7ACE97C7-577D-F1E9-1C8F-96F75DBEBF0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05" creationId="{703D260C-A648-E60D-C344-880C0214ECA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06" creationId="{325CF334-DB9F-208B-29C3-1DAB60F7CAB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07" creationId="{C324B8A7-C740-50EF-DA21-88FB4018421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08" creationId="{FF2B6E26-F67D-399F-6BC6-A05172D2E7B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09" creationId="{0FE57402-3A3D-2E5E-8236-9E84035ABF1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10" creationId="{A8B8629F-0529-B401-D717-A3F3680CAD1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11" creationId="{545F6536-62BF-A49C-EC69-695EF00F4E0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12" creationId="{C5EB7DBA-0B0B-4FD4-5E81-A02F8AD64EA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13" creationId="{A675A411-C149-C902-B29F-5686A193C34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14" creationId="{A92CCF53-25B9-1B29-66A9-AB529667198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15" creationId="{2A6716EE-7017-F3BB-74BB-DD61CC53E04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16" creationId="{62C66674-19E2-E174-9A77-78EA117653D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17" creationId="{73C0BA3A-5885-2493-B1B9-BDB29B72B9A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18" creationId="{F194D653-2148-C002-052A-2DD6C749BED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19" creationId="{A553292B-5FDD-3B2A-ED7C-1EB2958CCE7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20" creationId="{3C73E694-B109-0920-4B9F-0F7A7ABC20E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21" creationId="{466EB6BB-8BA6-AA75-84EC-7C883D1B025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22" creationId="{0D8FFAA6-5CF7-EC99-AAFD-CD025C65CAC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23" creationId="{58E71B0B-1EF8-D4D1-38A1-A954F3884DF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24" creationId="{57A15E54-B32B-B20E-EE35-8C3ED6AECD6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25" creationId="{13FBA582-07E4-52AB-A0BB-5A59CABA3DB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26" creationId="{E93FE2E2-34B7-CB25-F7FE-19209914A8A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27" creationId="{2B58F6FD-4048-B00C-9C14-637863350EB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28" creationId="{01DBF697-50DB-6497-C5BD-C805A07AC94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29" creationId="{1CFF73B2-7546-1F47-7C86-F1FE29C6283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30" creationId="{CC746F4E-202A-22D1-AC49-6AF58864F85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31" creationId="{79D014E8-7897-AD67-25EB-F187C34667D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32" creationId="{A84E7F9E-E627-1867-D40B-D2546574E3E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33" creationId="{79E1274D-C845-86CA-DB25-ACE85C718FD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34" creationId="{5BE38161-FB31-E369-5083-1423F79A4A6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35" creationId="{F06FAF0D-BF84-E490-4118-522D4681A82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36" creationId="{533D8386-BBF4-C306-91AE-321A54F090D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37" creationId="{9F049DF3-479B-F2DF-CE50-1704C71F38C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38" creationId="{B44CE080-26B2-C811-D07B-73E35F6EBAC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39" creationId="{D546A60C-AD56-B5B8-3C44-7054053F100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40" creationId="{DB95775B-E9CD-7D96-11B8-2183358B9CF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41" creationId="{FCFFD0BF-805B-9795-0F46-989BB3CF163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42" creationId="{7CE3C588-6562-9D7E-F26F-B23FD36A979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43" creationId="{94789B07-FB43-54BE-CF55-BAA8F1B47BD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44" creationId="{DD254416-58B3-88DA-D677-7C26F3FCCB9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45" creationId="{28DC3E56-607D-CAD8-0426-524880ABBD8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46" creationId="{A076D943-8DA2-5E49-D5EC-FCE6C39F3CB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47" creationId="{B6DE02D6-ACB0-18D5-AEC6-872E4A28022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48" creationId="{A7AC574C-D1BD-75A7-073C-12DD9E1451E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49" creationId="{F0B2DE9E-9EE5-E533-853F-D2F6954F5DB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50" creationId="{9643FC11-C336-0D73-D92C-341243EA869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51" creationId="{1049BA3A-B925-F89A-AA7E-7DF2093A85F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52" creationId="{B6108C95-AAA7-D872-6EC2-06AC816599A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53" creationId="{31ADB1FA-D8AA-B647-D18E-030FFA4B27E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54" creationId="{8D9895A3-F338-12DD-EC05-692416BE27F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55" creationId="{0945C200-3221-8C9B-3B31-6A842D33C97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56" creationId="{52ACCA67-6A1C-9501-E51C-DA1F0EF02AB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57" creationId="{68B764C9-384E-F12D-7163-41A8D0D6773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58" creationId="{3378584C-3A09-20ED-34C9-80EFE4AF0AC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59" creationId="{151882A5-F6FE-13B0-8628-4424B21DC50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60" creationId="{1959533F-A42A-79BD-B6E5-BC7D32458A9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61" creationId="{6D568E74-D295-260F-D04D-58866E7BE62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62" creationId="{6223D8B9-A8E4-9C00-84A9-3C0B026C0E5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63" creationId="{199196AA-58A0-3EB9-3971-E14CC478B00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64" creationId="{5476C6A5-5026-F2F3-BE44-12149746E85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65" creationId="{3AC5B509-089E-DC44-3E0A-FB5E9754DEE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66" creationId="{96700C65-F783-C662-22AD-1978B331A6D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67" creationId="{EF1B4E09-E93A-5C8D-AD0C-416121C74BF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68" creationId="{A069EA7A-40A6-0833-1E78-65A62803F68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69" creationId="{30E94E7A-8270-950A-2AFE-04C510984C1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70" creationId="{6902104E-344C-F546-9369-14458CA7136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71" creationId="{277402E0-6A72-302C-6359-015711177AB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72" creationId="{8B6429C8-93CC-DB71-496D-D463B8E1EDE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73" creationId="{9AEEF323-7E19-2369-A227-EF22446C719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74" creationId="{D65DB40A-51FA-20FC-0416-149CB4F1089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75" creationId="{5AF5739A-0D2B-EB79-6C89-CE32764624C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76" creationId="{11308DA3-26E8-3FB5-EB7B-95DF6554EB1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77" creationId="{9359806E-BE5E-422E-C50D-EC2AD9C630B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78" creationId="{540FB437-22C7-24FB-A642-C70A6023B92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79" creationId="{72D1FB45-5226-FF4C-2974-A1A6376AFE7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80" creationId="{7ABCE7D2-8A99-BEA2-429F-FE745660EAB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81" creationId="{541BADB8-34F2-15D5-1124-9A63F282EF5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82" creationId="{AE6380F9-D79C-CC37-E3E4-A8E0BE9A450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83" creationId="{34A53404-0B60-AED6-DF0A-30392857E38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84" creationId="{08467B93-E9FA-E7FB-FF29-1478B6D7C3B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85" creationId="{4141954C-AA2A-85D3-D47D-8E8A3041955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86" creationId="{09FA4A25-BB05-DB1A-A18F-FBF7C2A1487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87" creationId="{46D1B19F-B6A8-1D5E-B8E2-00423BD62E3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88" creationId="{0E81E005-0B31-9F54-1E77-357D75D3991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89" creationId="{8D6415E3-F30A-2F6A-FFEF-33B6EF439DF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90" creationId="{A4F8A686-F97E-8848-24F3-C6DDDD18401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91" creationId="{B1C46E6D-CEE8-F019-B1CC-E3232905A82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92" creationId="{B478FB1C-312A-3942-C4BB-472890DB641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93" creationId="{9726BD5F-D15C-9709-80EA-4E34CC62C54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94" creationId="{90CA0479-9851-EA84-4004-B7FFDCBAD5F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95" creationId="{7B934B38-1F4F-1FFB-BDBE-1C64D10D683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96" creationId="{930C6C1C-EA6B-AB24-3F2B-163D95CCD3F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97" creationId="{1A9F05CE-4049-D225-E668-DC93446838E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98" creationId="{2F0616C8-1EEC-2C03-26D1-0B74D8EF798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599" creationId="{7915E63A-6074-3D84-B53B-A48B47BAC68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00" creationId="{697AF033-97D3-1607-76C8-244A372B82D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01" creationId="{B938E91A-67AD-A9AE-DCB6-A4E223AA927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02" creationId="{0DA7C66E-EF38-098E-0F68-270FC70139A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03" creationId="{2D427C86-58B4-E566-7327-1AA15A954C9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04" creationId="{D688DEA3-0635-BE3F-3020-AB72C537A64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05" creationId="{5E5C45E6-D30C-FA1A-96D8-64064D04DA1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06" creationId="{07CB329F-FC07-F028-AD7D-B4FE330813D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07" creationId="{1ED8E94C-5D70-9BC4-2EBB-87D4510DAD7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08" creationId="{C216626E-B6BF-DB97-7E35-A74A0873C45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09" creationId="{1C294D4E-6EE0-FAE3-22A9-CA09030350E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10" creationId="{377D5685-5A43-4DC9-FC22-BDEE0390FBE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11" creationId="{B56ADC48-3FFC-CC43-D83E-6978666A151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12" creationId="{34181DB9-59CD-2C2A-A9BB-BE75FC25F0A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13" creationId="{7C1904E8-9D29-B564-FA31-8776A328F15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14" creationId="{845FB723-66C9-F8F2-8EE0-525B4275C35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15" creationId="{2F673373-34BF-5FAF-ACA2-A4455E55CC4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16" creationId="{F0153FFA-47B2-5692-4F4A-A6DAA67BFC2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17" creationId="{15092BBC-8472-9941-850F-2D7C61CE90A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18" creationId="{0EE6E843-3308-4C58-840E-F5226B50A77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19" creationId="{B0FDF0A4-4C86-E3AA-01AE-0102DDF4190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20" creationId="{7C426139-B7AC-67B8-F51E-6A1FC480182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21" creationId="{A55CD4AC-6DF3-B5ED-C684-C45D84AF583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22" creationId="{B5DE9A26-63D4-2A5F-DC51-3A4CBED9FBC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23" creationId="{E2F984BC-CA02-4674-447D-1C224BF40C7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24" creationId="{D07C76C7-57C1-5964-D094-2669CD892F4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25" creationId="{7724388D-B66C-2196-5093-32F6F6B0EEB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26" creationId="{C42DE59A-7779-307A-7C51-092546C191B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27" creationId="{1C6EBA3D-CFBF-C343-48F7-61B24C2D121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28" creationId="{5B5C4CE0-0E56-0F37-B457-7F9F102AFBC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29" creationId="{63C62A10-8511-88B9-90A6-0681137CC06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30" creationId="{14440D69-2C09-CD90-EFE5-F1CE779A2FF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31" creationId="{EC6FECEC-086D-FBCB-CAC7-3074BE04BAD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32" creationId="{8107FE5C-4F3F-1795-216A-661D4F39AD5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33" creationId="{A698220D-E81F-6EAA-6AD3-7A438996AB4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34" creationId="{D688FD7F-C35A-3F2E-8FDB-271DAC20E81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35" creationId="{418FD340-A223-2036-81D8-49E272756DB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36" creationId="{5BBCF20A-A8F7-BAC9-D5D1-83507521D71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37" creationId="{13414A51-A3A2-2570-2061-ACE3854C0CA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38" creationId="{63D95BB5-221D-9D97-5937-7B8140CB2CD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39" creationId="{D4C8C41C-5F53-E281-2CB8-E7E0BA8F37D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40" creationId="{A073C407-FC56-F42B-E849-9B6AF9909D4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41" creationId="{259695D5-1AC3-2DAE-D76F-44F0DE0E0B0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42" creationId="{01E9BAEF-948A-4B29-93D1-E05772FF72C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43" creationId="{BF007E10-5470-39B0-8886-5C829FA56F1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44" creationId="{6A809CBB-ABF8-DFBD-6588-78D6F64BD5F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45" creationId="{A67137EE-8491-A347-9EB4-EDAD973C5F1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46" creationId="{15C0ECB8-A704-43DF-5B5F-52B659CA944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47" creationId="{89BDB03D-1EC3-079F-95E9-78F669FC82E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48" creationId="{D5A77D81-EED1-384A-91D6-D10D156A3F2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49" creationId="{25A8B1EA-75B9-D777-E0FA-DF6CBBF37E2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50" creationId="{823D239C-F064-335F-BCB1-ACD91D76528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51" creationId="{02D96B82-D091-651E-BEE8-A2D4BF4EDDF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52" creationId="{E78BAB02-265F-AD88-661E-1EA68FB95DC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53" creationId="{7FCAA5ED-7FA2-82FC-4783-C46B77005E5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54" creationId="{F0EE0663-2053-7135-172F-41C80860714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55" creationId="{A004A4B0-53BF-0F0F-2F4F-5CCFD2B5BBF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56" creationId="{D8B160AD-2844-E955-70B9-76CFE8C7983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57" creationId="{E93AC6D2-C05F-F080-30A5-9654D787BE2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58" creationId="{16C6BA1B-F636-CAE5-404D-1A5C02C1568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59" creationId="{192880F8-D477-53DB-3DB4-49176638E49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60" creationId="{EF62A6D8-E69C-EBCD-3E2B-AEC8E52E6EF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61" creationId="{C880709D-02D1-C6A2-3A36-0552B9F190E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62" creationId="{CFEAAF98-C9B0-F156-1D12-878DC6B7349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63" creationId="{122DF7B5-863D-06A5-F50A-3225E5A4110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64" creationId="{E3BEAB5E-CAEF-6698-03D3-A638CE3524D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65" creationId="{C39B61D7-9847-6F18-062C-9293CD98B90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66" creationId="{0916F7F1-38E9-9BB8-5160-5791C701F78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67" creationId="{FF266977-DB49-62D5-4A69-3881FE9F698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68" creationId="{C8A52B83-BB18-4C59-6610-E8E4DEE9511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69" creationId="{9C1F2342-2FAA-BA3D-8398-C2BEDE3E96B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70" creationId="{5A967762-3FE0-0529-F635-C9BF0015244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71" creationId="{AF71C125-B209-EC1F-CECF-F638D5BB60F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72" creationId="{6F0E1016-9709-A50C-72A3-86A12C6320C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73" creationId="{28465F5A-7F6A-3940-048D-9A8CFAD0047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74" creationId="{38EDD3E4-3F28-3311-F530-C69FF3BB754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75" creationId="{198DF12D-ADB5-532C-3E5B-222DCEA5408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76" creationId="{8B165354-DDD7-E3DF-7B22-B94805E1B78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77" creationId="{FFD46CA5-C92A-CEBB-9D0E-D568EF2F137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78" creationId="{1C861EEC-2FE0-60D7-B81B-297C6BD0534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79" creationId="{E28D3A7B-9263-EAB4-1225-7C495037D50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80" creationId="{FBB00D31-B8DA-A593-3C2C-2A9A69B462A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81" creationId="{57EFB199-5FB1-BA1D-8443-E0F850BD49D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82" creationId="{F9FE5C0E-3888-3AAF-35C9-52973768352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83" creationId="{C10AA5BC-500C-8E05-D8DD-9D78B692E2E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84" creationId="{86519D97-F45F-600C-BABE-B2D88D6C68B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85" creationId="{888D9337-A4DB-0A29-9EFD-DAEE91D4CC4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86" creationId="{72EDDBB5-18D9-3918-2A11-10EA8B24EB3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87" creationId="{A29B6C66-7BDC-C988-1EFB-DC4C08CDFBB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88" creationId="{44A1DA96-AC4A-4C37-E895-5AC396B7EC9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89" creationId="{14E2A52A-5C04-AECC-9A91-B6E531CEBAC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90" creationId="{07218808-986F-702D-20A6-FD57F1FD2B5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91" creationId="{9420B32D-B49D-4DA0-608F-F343022FEF6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92" creationId="{60EA2756-C935-430B-474B-5E55871E2DE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93" creationId="{6B0D8047-E369-F471-447B-2652D364729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94" creationId="{AB532ECD-F5D6-0D1A-8596-A8D8406395E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95" creationId="{BE144871-58E6-889B-96BF-D22937FEB16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96" creationId="{1FBF1E84-080D-9557-3FCE-6C2E1751A7B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97" creationId="{4001268E-E5F2-3CCA-AFAF-05322885EB1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98" creationId="{A48520F6-F06F-23A8-3F40-BE9F1CF9C41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699" creationId="{73CF6D8E-75D6-680B-8950-EBEFFBE582D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00" creationId="{4EB77221-6C0B-C9D7-3549-50D5F992F91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01" creationId="{7887BC20-6139-D300-B302-A160C73BAC5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02" creationId="{DDC556BE-0F59-861B-B70D-F1DE58AE21E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03" creationId="{7AFF2C06-87D6-94B2-922A-FF36CACD847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04" creationId="{BB785EC8-CD1C-AE2F-B9DF-16550651438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05" creationId="{03908035-1452-5482-F952-F427720A17D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06" creationId="{6E1B079B-AE25-D4BD-EFA4-A5388DC5DF8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07" creationId="{22A529C2-C7C9-AA80-300F-604DDCB2314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08" creationId="{4AF6FCCC-2AF0-8540-5DD8-8C80CBB623B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09" creationId="{D5971BAE-A36E-C546-5550-9359EBA909D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10" creationId="{B71B11EA-6ADB-C28A-6F6C-FA0755B12FF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11" creationId="{D56E9FCE-A855-27FC-C9BA-E462EBDC86F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12" creationId="{03402390-17EF-9326-04B6-B8F6710ABAE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13" creationId="{5EF5D8D4-8224-83F4-FC21-762EBCB2702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14" creationId="{A41B61BB-2A89-7DA8-E841-9BB31865AD4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15" creationId="{367C4849-1C58-94AA-18D4-02B40FAC56D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16" creationId="{BFB6EC31-0780-6A34-1A59-FB029FFEDAA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17" creationId="{9E41D819-CA09-4F75-D766-B165201E05E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18" creationId="{5579D4C6-AE3F-A417-0C54-68536D56977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19" creationId="{A78F9C23-61AC-E255-F033-A4D77619720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20" creationId="{EE0EFAC9-4417-9ADA-B387-403CD9B3BC7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21" creationId="{EDB89A2B-64DD-9509-3243-8D2175C8119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22" creationId="{32187902-FDA5-3A73-77EF-419EBEC95E6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23" creationId="{F47AF33A-6015-7B04-8622-D6559E28C16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24" creationId="{D0D53260-338A-FC92-8934-95E778DDB00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25" creationId="{81988E17-C083-A9AF-7C5E-3350B480183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26" creationId="{977B8D1F-BAEC-6283-5715-AF4B2345C96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27" creationId="{48378EDE-338A-9389-7694-F6C6FD75AF3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28" creationId="{E80E041F-4966-E7B3-4A27-50D682B3AD3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29" creationId="{86FE108F-8410-48C2-56FA-75E74261083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30" creationId="{20D761E6-44CF-47B1-A5E6-C62F3BC75F7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31" creationId="{5996767B-099C-D74F-0A37-153957200F1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32" creationId="{7C411D0E-CCC7-FACA-AE50-5041A42FA72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33" creationId="{EC44B6B2-D014-CC60-0DBB-AC26FB800CA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34" creationId="{965DAB2D-80A0-EFE2-A2C7-7C333594B93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35" creationId="{28C4D836-808A-A805-1F71-38F95EA596F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36" creationId="{A14F7CB8-B86D-51DE-D59D-C40BF278495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37" creationId="{C4F1D6CB-0549-BC10-CD7F-C0D8A2E24FE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38" creationId="{826D8D9B-5249-AA0B-A3CB-4CB742BA295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39" creationId="{0A5F6165-9677-655F-EEA0-6C6A94218E7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40" creationId="{AF8AF74A-DB12-A67F-77A8-BCCD7E0F199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41" creationId="{828A8F16-4D1E-42D0-FED4-4437B26F7E6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42" creationId="{B8F203EA-E717-044B-A793-E4636D6DA0E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43" creationId="{EBE19A28-A2A2-A3E0-EC43-8C84E9E0C11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44" creationId="{7E3A7362-DA3B-ED02-0CFE-D9A4629915D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45" creationId="{72197AF1-7C42-937B-F677-034790471B5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46" creationId="{63164B8D-EAC7-3DE7-C7A3-C2DB8AC75D9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47" creationId="{BEAA5F22-2353-610C-ABFB-B46D72F5075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48" creationId="{13B865BB-AF43-7E7B-A219-5A189B38092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49" creationId="{62B50A5B-7597-6455-F3D0-98ED03E887B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50" creationId="{4EBCA718-1D34-18F2-7BB6-24D69513FB8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51" creationId="{28A94A26-A8D8-0B93-5A2E-082DFAC8A04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52" creationId="{5D02836E-D616-F2C2-E28B-1B59EACBEB7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53" creationId="{2002149F-BAF3-5462-1D01-C53D0920953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54" creationId="{976C184F-7032-781D-CED7-291C123350B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55" creationId="{BB53F998-E3FD-375F-B2EA-42F25D609FA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56" creationId="{6DFB6325-1F7C-DC7E-E21C-1B470FE1F5E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57" creationId="{9D1A143A-7DEE-25B7-81D7-3125B88B491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58" creationId="{A2DFD95B-F44D-195A-AEA4-EB00752B842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59" creationId="{083A7A73-D5A8-350E-0B8A-3D404862DC1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60" creationId="{21EFBE52-B193-3980-BDBC-13E236B6330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61" creationId="{EE98373B-16BA-0D7B-7E32-3440D445F39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62" creationId="{48AAD253-B8F2-FB7A-89F5-DD82284EFBC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63" creationId="{F899BCDA-8AAC-4286-AB6F-B9C0FCCB6DF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64" creationId="{02772E44-546C-2EFC-9E5B-CBF5F4F972B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65" creationId="{9154B3FD-7330-D4A3-5A0A-DF956B2AEC5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66" creationId="{9C94A3A9-B496-7707-CE3E-4B063708DD7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67" creationId="{01860E52-8DC7-2639-89D8-5419D75EABB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68" creationId="{3B94457D-34D5-C227-5B98-470C413A428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69" creationId="{7B982728-B89C-A46E-548D-466C2A9B34D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70" creationId="{59E16737-021B-4B08-2A62-ACDCC6CF78F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71" creationId="{94E509FB-A76B-88A3-EFFE-867E6C17444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72" creationId="{295F777C-44D0-6637-E1E9-394D0BD468F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73" creationId="{0845E712-1409-742C-3B8A-DEEDF756465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74" creationId="{0CCB24A2-A13A-C1D1-FF3A-8674630FC54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75" creationId="{EEB1FB12-B47B-0487-334C-D49D8931B4D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76" creationId="{A6CAA6F0-E407-0EB2-AA7C-A76F533A5FA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77" creationId="{220A7E1F-D81D-826F-94BE-3CB30F72477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78" creationId="{73A552D2-AFE5-5AED-E3FA-1AEE7A4AC36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79" creationId="{AA6F4F75-2241-E870-169D-3C7E11136C0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80" creationId="{D4762BED-141F-240C-22D8-70B5B3D2D5C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81" creationId="{DE447DA3-B0AA-949E-79D9-BBE9E86DBA7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82" creationId="{DA577E66-78F6-B159-0479-C6BF6256752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83" creationId="{507D9397-7C0D-83B6-27DE-46DFD44B5B8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84" creationId="{50F43130-C0E3-C53F-A817-BA62B513936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85" creationId="{98EB399E-4C97-CA25-0FB8-5B3AF77BBF4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86" creationId="{9910FF50-3075-73E8-33F5-04F995CC2E9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87" creationId="{5D72DEE6-C5B7-DB3F-A4EA-2973008F89F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88" creationId="{8A2FCAB8-961B-E3CB-38E4-7E3C6039BD3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89" creationId="{E77014BE-1C54-971F-0AA3-6E6938CD6C5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90" creationId="{FC4FC56B-6044-1BCC-CC8C-B4720631190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91" creationId="{6ED5C0B2-A753-B9E3-E7F1-D87B87CBEC3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92" creationId="{A990593C-A6EB-87A2-4917-8912752FA0F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93" creationId="{4EE5A228-CFB1-036A-DB3A-20BDB1D8CB7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94" creationId="{46895A93-243B-72B3-681C-7F37D61ADEE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95" creationId="{A092B3F5-9CA0-CCAD-F942-B33BA77FA07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96" creationId="{D770FAF1-04A1-7EA5-5E82-BB4D9025E31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97" creationId="{D07CC42B-63A6-6122-6BBC-666D75B1283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98" creationId="{5FA27708-DB6A-AA34-15CE-E43163830F7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799" creationId="{147AA60F-AA28-E48C-FA81-57C409C0BAE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00" creationId="{0C647644-24D3-11B7-5CA8-6C0ABE371B1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01" creationId="{AD84980C-D93E-E0C7-9B48-5D4F8445A28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02" creationId="{93F41FFC-1418-3470-DEA8-D7BCE428A83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03" creationId="{DC29AE58-646D-B81C-370F-84E4A4F241A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04" creationId="{BA5D9DA9-0B18-7C25-2DE4-1ECE541E495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05" creationId="{85DED90D-CFD4-AC85-8623-E63DDB01958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06" creationId="{D48BFB8E-EFA0-E908-B872-1E821E4EDCB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07" creationId="{170CBD91-0B55-A43D-8AA8-023DF57EF44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08" creationId="{1B1A372A-EC8C-7767-A56B-49A8D4EFF23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09" creationId="{E335BDEE-40DC-0BB5-4D8E-BAB0E023DD9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10" creationId="{7F2DFC43-0F66-E22E-DEF7-0B276EBDCF5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11" creationId="{D993DE2F-52AC-B4F0-DC56-D1A918B0DCB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12" creationId="{CBF4986B-3ED8-2EA3-7651-7E2B50B4D63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13" creationId="{662366CB-1F1B-9CDE-764E-1C19B21EEC5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14" creationId="{08A98556-049F-0820-7999-CA02D8FA4E8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15" creationId="{ABE1B546-336E-3502-AAD1-CFCDB8C9E02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16" creationId="{78EB792A-1960-F7DA-D89B-40A020FD302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17" creationId="{0C3A93FC-A839-CA5E-69D0-7CA1B486E26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18" creationId="{D112337A-B579-5D9B-B6D1-69F15252457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19" creationId="{CA58E9A8-B8BA-4B30-8BF9-C51B6785AF6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20" creationId="{5C446367-984A-15A1-2B7E-52F68670FB5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21" creationId="{EC61146D-62A5-E173-15E1-A087DD04D11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22" creationId="{C170EB8B-081F-677F-DE69-B6EBE5E0AE9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23" creationId="{E6AD82B6-7218-6021-0EFB-DFF7EC402D8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24" creationId="{2890E69C-40F2-47B4-2227-0AAC4FD996C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25" creationId="{4764F868-3796-8878-8720-67F553F477B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26" creationId="{321D2AFC-8773-BF0B-4754-E3394DE377E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27" creationId="{F3AE966D-1325-C7E4-A1CB-86C171BAC0C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28" creationId="{705D2624-18F7-AB02-BC69-85E767A75D5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29" creationId="{10095297-3D5F-FD74-5EC0-4062436B785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30" creationId="{957D26B7-A865-B363-B044-DCCE2B4F4EE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31" creationId="{B80601B4-BFBE-786C-817F-75F4063DF65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32" creationId="{EED7FB42-D987-E392-C716-B0FEC336AE8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33" creationId="{D47620A1-E242-44F7-3AEC-62F3011287B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34" creationId="{AEE70B07-E06B-5A2E-B282-09ACA938471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35" creationId="{EED9F5DB-7F4D-1373-0FAE-22AF167088A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36" creationId="{BC8604AD-F089-5BAD-0CDE-4244A9175D0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37" creationId="{F66F53DD-35A9-7D2F-B8EA-91A2FB9BC73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38" creationId="{13A9682B-CB11-953E-F4BD-3747E156154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39" creationId="{3A347E96-F29B-C985-E07A-F508564D6C4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40" creationId="{4F70D704-2BE0-7715-B1BC-4F5BE688987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41" creationId="{9754E879-0CAC-8196-8B96-1237D2FA101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42" creationId="{0A61025D-A375-A424-D388-9C3B2EE85AC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43" creationId="{78D47D80-912B-6AD6-E704-BDE47C960B0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44" creationId="{B70495E1-42F6-671A-66A7-11C06BC2250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45" creationId="{19F9028A-D72B-973B-8E76-C3731B8F44D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46" creationId="{FE71501E-B4FD-C416-9C07-4D2061FAF66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47" creationId="{361860E2-7E62-32FC-C34B-8D5B7C6A333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48" creationId="{B932AD71-38A7-E84E-6073-2978909CDD6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49" creationId="{14775F8A-F92D-C755-D991-FC960422C68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50" creationId="{1C2C596D-AA8F-6DED-4FD0-121623BAFF4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51" creationId="{1114B364-238B-A98D-D4E0-BEF373E1B3D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52" creationId="{78579629-20B5-68F2-FDAC-621687B6C06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53" creationId="{554E586F-425D-C144-C814-F13E3F11051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54" creationId="{989EDEAE-1BE8-5B77-F3D3-8D3B0496C73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55" creationId="{63C9C6B9-EE8B-58A9-2865-C077E2CCE70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56" creationId="{42F5FCC4-4D55-6516-4871-68FC26A580E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57" creationId="{127A6C34-88E5-1E46-AA29-0D4FD15426E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58" creationId="{2AB58F9B-8A86-C9CF-A2BC-56F08EF1DE3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59" creationId="{B123514B-9700-6339-A897-C2A9EA667F8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60" creationId="{AB9369C4-C017-CD6B-FE1A-CF60C41B819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61" creationId="{331E5792-43CC-6615-EAAE-0DE622C1117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62" creationId="{9ECDB013-A2B4-4882-926F-EBB1FA7E981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63" creationId="{2BCFF2E7-FFA0-37EE-6260-30C915BB40C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64" creationId="{0A852DCE-1A51-AEAC-5282-415F30772F8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65" creationId="{13C7AEBD-F8A2-2114-0216-0ADFCB8CC29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66" creationId="{A54AC2A2-415E-4C0E-61C9-677D7C31816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67" creationId="{CBB2A819-354A-2F38-82D1-7AD1408A264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68" creationId="{6C786F2A-7DE7-3357-E29C-81F8441D4C6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69" creationId="{9710516D-6A00-CC3C-C78A-5817C40CF2D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70" creationId="{F715F0FA-85C4-3082-87F3-5AAFC7F08A5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71" creationId="{D812BA2F-10AC-AD2C-B836-E07BE0C7E4A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72" creationId="{9C81F6D1-E45C-8FF0-8AA3-79C4205F9AB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73" creationId="{49D1D689-3BEB-7E63-AE09-1215A18BB79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74" creationId="{E9DCE9A1-EE2E-349C-BC52-9C946A3745A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75" creationId="{1C0963F4-965B-1B84-4717-183E8D3A2B9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76" creationId="{521953F6-210B-4AC3-159E-7847D9AAA88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77" creationId="{C5BB1A49-39D6-B9CC-E917-EF19183DC8F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78" creationId="{746947FB-82BB-D941-B600-BF26FEA6026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79" creationId="{FFFE4AF0-BB87-C290-5B1B-D64DB491D5C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80" creationId="{3F326D20-BF70-F602-4C9F-1EA98B1DB81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81" creationId="{F6C9952C-6DA4-8136-BF08-FBADD348419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82" creationId="{B48EFDC6-D656-9A3D-30A8-C2D823CCF2F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83" creationId="{41101C85-ECD6-F591-9EE4-48F7F2E9E53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84" creationId="{E2D8FF43-253E-5971-09FB-6F03C1328E8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85" creationId="{93A4D85C-10FF-EF7A-ACD0-90FBA49DB05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86" creationId="{6A87EB30-6E9D-430B-1BCC-022284565C8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87" creationId="{1CE2D010-F476-1049-09CB-BCDEF098001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88" creationId="{E869D770-905C-92EA-4B23-F83CCCA0C37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89" creationId="{79E0BA4F-DCBD-B7F1-9F0D-74DA24600BD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90" creationId="{656CB33D-69C5-4DDB-87E2-BC900AE6368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91" creationId="{04FDBA59-8FE1-B94D-B83B-8FE36B51E06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92" creationId="{E46BB207-17DF-7B57-9F48-9FABD36A83C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93" creationId="{287DB272-2995-ECBB-9ABE-3C724CDBD97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94" creationId="{BBA9342F-474B-BD2E-AAA3-47B80E81616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95" creationId="{C2FFA9E0-585D-926E-DACE-3D4E194EE9C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96" creationId="{F58FBE7D-D2F7-3E89-E510-B314DF9DEE0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97" creationId="{E8FB3EEE-0A2A-4F42-B017-34B1F4201F0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98" creationId="{D7F753BA-F4D0-7F84-C30E-51A8248FE5A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899" creationId="{2017B3C6-5188-CDB2-E4D0-A15B41264F2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00" creationId="{D6653B86-B3CB-A4F9-4688-C9E6E79803A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01" creationId="{59C3A4F3-425D-DCE2-A049-70595C9D58D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02" creationId="{7CF22167-2F51-4F94-832B-161085F3A5A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03" creationId="{2BA4D98B-F2DF-9C38-1DAC-0444A591CDA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04" creationId="{63C64691-0B40-0604-1661-87CD872566B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05" creationId="{28FCC6EF-BB28-A3DE-3FA4-A5CBD0D9ACC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06" creationId="{559370BC-EA8B-3A09-1DD5-5A77B3EFA67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07" creationId="{34C83115-7AD7-BEE4-23F1-CF252F3B73E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08" creationId="{4C39E39F-BF41-834C-D082-474963595D1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09" creationId="{2B68D3FC-93C8-10B2-84E7-9BA4F8B4BFF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10" creationId="{24AEEED9-31EC-C009-06DB-124D8F72A21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11" creationId="{AB08C4DC-8ECC-C3A2-A942-2E1EC7D734A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12" creationId="{1191A1C5-1D51-45CA-E7B4-451235FE0D0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13" creationId="{7FECA845-DAB7-F064-BBF2-C98BED0DB4A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14" creationId="{B726CFD5-0535-C68B-231C-69D08EDEF7C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15" creationId="{B1766336-757E-4CB7-8C7C-23175929513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16" creationId="{A4DB7492-D237-BF3F-695B-3C6CBE0F932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17" creationId="{71AF19BE-2E66-82C6-429D-B20BDD61AFF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18" creationId="{3E97DE49-86E0-A506-015C-F5B2E5BE022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19" creationId="{CD7D1932-2B2F-FB4E-B4D3-FCDCCA771DC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20" creationId="{62D847A4-280D-4F9F-A0BC-A0C7D9259C3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21" creationId="{F5B17818-C8CD-5FD3-FC41-F55337D46A1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22" creationId="{08B45F86-0F61-A2C3-A65D-86E08ABEEF5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23" creationId="{6C4903DB-A052-0D6B-8FAF-A1C17333ABF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24" creationId="{8BF12349-994F-0E6F-A6C7-A0784FEC72D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25" creationId="{A852FB32-C1B9-EBD9-0D62-070430652DF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26" creationId="{AC09AA49-AED5-3EF2-BA19-5C3322D56F7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27" creationId="{065081B5-B57D-5143-1989-C9DC96DF02F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28" creationId="{F86AA24B-0FF8-94C4-99AD-30CC3077D57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29" creationId="{BBA5BB43-8005-94F5-DC6F-3BAD5FFA68C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30" creationId="{513A593A-ADD3-11C8-A6FA-7CBA9A7DF0C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31" creationId="{43E9FB63-C279-197A-545F-DFA1F40D297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32" creationId="{7C83D6F9-1908-4213-0F2A-6F4C6904037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33" creationId="{31237F1C-600B-3D66-7029-E4E37B9A87D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34" creationId="{8846A3B4-1883-B1BA-1B86-C511E1F8745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35" creationId="{0361A43E-7AB4-3197-FA81-60432BBE614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36" creationId="{3068DF5B-CD48-5B59-2C37-B266DCC40D8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37" creationId="{A1040BCF-9ADC-7E94-BC64-128384D3FC2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38" creationId="{F2C256A8-9709-2F1F-FC33-1F6BAD28E4B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39" creationId="{9902D95C-CA10-4B70-27CE-0B178B86E09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40" creationId="{AE2E1E55-6142-AE32-6683-DE37BDD5754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41" creationId="{A8BCA1E2-B3C8-D1DC-7D13-8F81959BAC6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42" creationId="{2F17D8CC-4462-3742-89F6-DC1F9405030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43" creationId="{9FF252ED-19B7-F1ED-11F5-BEA16F85EC0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44" creationId="{ED604F07-C745-ED90-ECB5-D5AB8EA345C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45" creationId="{97BF446B-2240-C973-4C7D-A3F597A3419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46" creationId="{5D23A55D-F110-3FBF-DD98-36F54DD4C3C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47" creationId="{9DDDD075-9C4F-97F6-7C5B-1A849E83F4E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48" creationId="{30F9E577-46B9-3F80-EBF4-6A18DAE0BED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49" creationId="{504AFA76-6832-A77A-A46D-79D71EC0267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50" creationId="{B370C654-D33D-635A-EE2F-4F4EE861FD7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51" creationId="{F7399D0D-DD1E-023A-C221-D769EA29178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52" creationId="{6F7CEBC3-65FD-5D24-3A3B-886D5480F54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53" creationId="{EE1473F5-5A81-74E4-6EF6-CB3663113A2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54" creationId="{33B4E83C-ADF8-D675-3EEB-B3BAF09F6AB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55" creationId="{CFA6E11F-691F-7A51-4D93-42E78CC6771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56" creationId="{DEF1141C-ED76-748D-A6B8-5B6B2A9D4B4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57" creationId="{26600716-C61A-8FCA-9FED-B65F4411FB66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58" creationId="{B99A55F9-7132-27D4-187B-413F6AF9C70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59" creationId="{B285DE16-C92D-EED3-7D04-C59FFC05552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60" creationId="{0153810A-3791-0236-D38B-5BB49F2C1D7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61" creationId="{528AD0BC-A3E6-7B8E-72B3-F8030106FDF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62" creationId="{C85C1679-1025-E895-012B-45480BF4D37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63" creationId="{D1527856-BABF-7B2B-3616-53139D8E007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64" creationId="{02CEE0F2-9AFF-A6EE-229F-6C080A28534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65" creationId="{A5FA7610-BE1E-94EA-3A2C-51189D80E20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66" creationId="{F5B8E733-04FE-A143-6F19-7B3CF97FCD1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67" creationId="{D8246927-FAEB-5C59-1C44-1D895FABB37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68" creationId="{45D237AC-A086-6ABF-C268-65D7185897F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69" creationId="{B14E2A3B-BA0E-BDB6-F881-C3874651185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70" creationId="{B4775760-E205-908B-9879-72C0C99C3ED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71" creationId="{315A1546-9301-8FDE-00DD-1B7E8A0A13D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72" creationId="{D27C67B5-D68B-454C-560F-9E7429E11A9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73" creationId="{810B8ABF-6EC9-0A0C-E528-EBEA642B467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74" creationId="{FE7F438F-61B6-EB2A-DBDF-84741E2F3181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75" creationId="{88338827-6C26-C871-B332-9613579D690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76" creationId="{9C8EFC09-2A56-6C1A-6367-BBA139BC151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77" creationId="{9B14E7ED-B0D8-8A33-3B38-495E575D0E0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78" creationId="{B1E40926-4C44-E17B-AEAD-3167F26A62A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79" creationId="{067439DF-E35E-7F2F-034A-09A60EACDE1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80" creationId="{DC5CBB67-AE91-3F2F-A4CB-823B63098ADA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81" creationId="{B3E4D588-9D10-5787-4D13-8C5E973817C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82" creationId="{0F48E3C6-AF3E-DFBD-64E4-2656CE6928A3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83" creationId="{54D845BA-EC5D-47D6-29C6-A702F17253C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84" creationId="{1DBBA2CE-5B83-C287-B149-2F9E1E5AFA1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85" creationId="{390F4279-B9D7-1460-E6FE-3C37C8161FF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86" creationId="{D1BAC695-16B4-FECB-DBBD-48F1E444504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87" creationId="{32DCF731-7DE9-3D71-9932-8D773D39DC2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88" creationId="{8DC58CE7-DDBA-F63D-F2A0-468713F0FD8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89" creationId="{F83D73AC-1160-2EAB-2955-675815CEE19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90" creationId="{F2582DE2-9FCA-5AF8-DFB5-5C2EB9FBD89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91" creationId="{FEF88EE1-05D2-5661-F9EA-D5997FA1F89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92" creationId="{F1B843EA-55F6-8AB2-D880-CE78973ACFB7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93" creationId="{0C5B4299-8B17-C2C1-98F7-F9F627F86E2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94" creationId="{196F2551-F180-55BE-EB9F-D5AEB997CF1F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95" creationId="{507B9109-6C43-6180-F80E-78886E1D987B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96" creationId="{B096AB47-D3E8-C55F-E7DD-7C9400B5ECAC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97" creationId="{EC794420-A46C-4172-9265-895559B70AF4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98" creationId="{183C5B82-FE39-6E20-B287-E2E8DBD8018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2999" creationId="{EBC53104-9189-615D-7C2C-A5D52696FAFD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00" creationId="{786C93EB-A80B-ADAE-59EA-10E672F23FA8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01" creationId="{3AE6B268-D5AF-0B39-4481-4D6E15373DE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02" creationId="{986F180C-99BF-B809-40A4-983CEB000DA5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03" creationId="{7F38E549-D43C-4DE7-F8C1-B257441F63D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04" creationId="{EDE37B38-CBC1-BC1A-4C3F-2618022781D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05" creationId="{0E6658CF-9696-9F58-8431-8D40DB23F62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06" creationId="{9E404585-DF35-FF8A-4ACC-3B9530693D9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07" creationId="{46CF13D0-7248-E71C-6ED7-7390C3352D60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08" creationId="{85C3E255-F7FB-C456-76A5-F7AB7B320BAE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09" creationId="{0A2F7C0F-C8DC-F33C-C297-7C340F4A3929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10" creationId="{47BDBA8E-C588-3479-5F17-E18EFF076C02}"/>
          </ac:spMkLst>
        </pc:spChg>
        <pc:spChg chg="mod">
          <ac:chgData name="Lu Bo" userId="e777667a1319840a" providerId="LiveId" clId="{D50051B6-C847-447F-8CA3-2E1E12D06FE0}" dt="2022-09-12T01:56:13.734" v="3700"/>
          <ac:spMkLst>
            <pc:docMk/>
            <pc:sldMk cId="532896605" sldId="290"/>
            <ac:spMk id="3011" creationId="{20EA0362-0462-0BDF-9B4B-3D4C1852D16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12" creationId="{D59F0A63-A0BE-A403-D1C1-C4B66ED6561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13" creationId="{028B2FD8-4804-016C-38B4-5EE2F7EBAA0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14" creationId="{1037EA59-AC28-0C08-CB42-AC093A56D95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15" creationId="{69F9E64B-4FD2-2455-AB22-F22508F6B23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16" creationId="{2BF91B7B-E298-A7FC-D834-BEB48F9E783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17" creationId="{14653FFC-72A3-040D-4BD4-04E2E0980E4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18" creationId="{1D892F1C-CDD8-719D-8D19-C570C3CC9A9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19" creationId="{7418D9FC-94E2-E0D5-97EB-6A2AFC5A9D6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20" creationId="{8DE3AC13-B3DD-30D8-8650-C400F38CD00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21" creationId="{6CC578FB-C336-A740-5FE3-EB536769DD2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22" creationId="{BB999C07-C43F-540A-B969-4251D6548E2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23" creationId="{F07BBAC9-F971-F619-8150-0A45E9EB8DA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24" creationId="{9A8BD81B-31A7-5FC5-D399-20DD08E0775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25" creationId="{45A574A0-8DC9-0EE9-24EE-271078F85A8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26" creationId="{9BD2D546-B43D-3C57-BBBE-CA1F10BA671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27" creationId="{D3B0204F-130D-4FF6-D47F-4B28C7E15A9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28" creationId="{FAC867DB-AE5F-FD14-6FB6-C87D6ADB4A0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29" creationId="{4356FC13-7FA7-BAC9-0564-E49343DBA02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30" creationId="{F6EA0D54-F887-6D7E-07F3-4F7F0FD9C10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31" creationId="{573FB778-E5D6-1581-7B86-8FE04355209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32" creationId="{28DB447A-5EBA-C79D-8947-143466E0B9F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33" creationId="{EAA9C844-D765-3ECD-25E7-ED506FF0A0F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34" creationId="{3B6DCB5E-1936-89F1-9A2C-4F9609F304F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35" creationId="{BEFFBB66-70AC-61DC-D987-89B98BB6975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36" creationId="{82A447C0-0C3C-C251-3066-06E988D1D58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37" creationId="{2B2B9E02-0D89-E124-F84E-A1334B1C3BB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38" creationId="{C67B9CDD-EFA5-E08E-E9B9-D650D88BC96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39" creationId="{2B4D55D8-236C-BB00-2102-24EACBDAC24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40" creationId="{A81061E5-E59E-828F-DFC2-C7C5899EBB0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41" creationId="{BAE4D5F2-4DA6-EF7C-6AAC-0419FB25EB1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42" creationId="{E8EB38D0-E22C-5228-5F94-1DF1FEF4301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43" creationId="{37EDE462-E7F8-A461-6728-DF9E2581EC3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44" creationId="{735BEC5D-5223-26E1-F4CA-7DB8D23ACDC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45" creationId="{D51D6532-9D07-3F9E-6D16-688C8953F1A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46" creationId="{48A6CFB6-7F07-89E9-46FE-A4480CA8F89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47" creationId="{26A5D7D2-5569-C1DF-8F99-E90326DCCD3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48" creationId="{4AE643E3-70A9-ABC4-C913-9EDD0203804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49" creationId="{E09DE43F-E586-9801-E270-F368D21659E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50" creationId="{9AD8BAAD-0FC7-1C9F-1EF0-D531307C048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51" creationId="{75DB4969-1D1E-90C3-7DAD-281040A63EE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52" creationId="{C71A4F7C-CA4D-7571-1F26-95711324CEE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53" creationId="{83142EE8-6D9A-7270-CE0E-F8A3D4F8EA2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54" creationId="{5C340875-5E6C-DDFB-8621-69409C1C18B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55" creationId="{CBA0F694-E75E-869D-08F0-9D92954D96F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56" creationId="{1F723503-6793-9767-66D2-E3DE2A05970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57" creationId="{9DA52376-9D30-D55B-C4F0-E2765008E1F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58" creationId="{CB4A24AA-0DB1-6886-3CE0-F6DF7503BD3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59" creationId="{4A716185-12BA-6E92-0696-249E4F5B42F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60" creationId="{AD1F125F-9471-6328-0AE3-63AC4FA4C42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61" creationId="{3F4D865B-3285-4884-E328-B71792D7785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62" creationId="{D2FD2224-A89F-BAC9-48F4-FCE41F30CDF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63" creationId="{E276F6FD-ECE6-D12E-A95B-F27C90CD9DD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64" creationId="{57C536DF-A676-ADB5-B01B-BAE4B6BDD06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65" creationId="{0594D8D4-4D51-B0CD-03D4-4A7ABCB9A35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66" creationId="{2D7ABFDA-BCE3-EDE4-9626-9FA94E27C59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67" creationId="{01294C15-CC5B-1FE5-0D23-722223F7C05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68" creationId="{867DE7E8-4F6F-2D39-4FF8-3DB47A882A8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69" creationId="{917150D9-52F7-7425-2ECD-A8FAD3A164D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70" creationId="{2820BE44-CF44-FA5D-A6AB-4502D964C1A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71" creationId="{515BD3F1-8312-60D1-E313-7F3E426F0D7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72" creationId="{B4117D45-6174-8DDF-A460-F1E927022C4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73" creationId="{3C24F2F3-3029-5512-6691-11A43CFA1A8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74" creationId="{892B6239-7239-9974-5933-81ED2403166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75" creationId="{E01C4745-9B90-7BAA-5D37-1F82C788E7C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76" creationId="{3ABB4821-4BF3-4EF9-E73E-0A5E27DDB33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77" creationId="{CF43EB27-6011-42FA-4804-7EC32741C4E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78" creationId="{97064F4C-364D-F751-CBDC-0DD3380A522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79" creationId="{F2F65C11-99D6-BD1A-ECE5-1185E9A3EC1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80" creationId="{5A91FC41-EDCF-F0A4-9201-293E0C4D60E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81" creationId="{24E6E713-E52E-158F-6AF9-A155475D7BA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82" creationId="{D6C11320-029C-8041-2B88-A7C74CD0C15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83" creationId="{C0DD687A-9E8E-C12B-FB87-04AD72133E8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84" creationId="{B8FF0485-AC2D-A616-5AA5-F00AFF51BD4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85" creationId="{889A5A63-7383-0B53-99E8-F2E17109B55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86" creationId="{11D2ACF0-143C-8A5C-0E84-311EECE21B3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87" creationId="{D6E33DFA-C10E-6FA6-8EC6-CC350D9A868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88" creationId="{F13339BA-2EFE-A048-9DCD-29854DBC330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89" creationId="{889E61EA-77B9-B71E-45A2-CAD1481AE1D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90" creationId="{F2EED278-2432-AB22-D0D3-AF423F4AD6C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91" creationId="{C9602C2C-E240-4647-989E-620A839E38C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92" creationId="{69B3DED4-789B-2189-7F1D-708E6A80A57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93" creationId="{BD79F003-6423-A488-0CD1-92B99443C4E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94" creationId="{020219CC-9E9E-3759-2B2E-B93F0F3AFF6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95" creationId="{715C4D76-B685-AD1F-020D-71305A02DB1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96" creationId="{048F6454-F2BE-F308-F151-B79166A7A24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97" creationId="{97BBA65A-C9BE-44C1-B384-6844F2D2738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98" creationId="{6CEFB29E-F01A-65A4-9498-45C1D396EDA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099" creationId="{1C196D7F-0E0C-664F-852D-44DC4C8A0B5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00" creationId="{E8525018-DCB3-0497-27C5-A72210D177F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01" creationId="{246184C6-4882-7CD1-B014-1778BF69D98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02" creationId="{1A028CD3-26FF-625E-E85A-77390857D4E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03" creationId="{46798228-9EF8-C730-4E80-1E58BB9E518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04" creationId="{E53643B6-8AFB-C3F3-4217-BE250518CE8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05" creationId="{32F5335F-DD45-9CA0-F1F6-F89753B1837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06" creationId="{90A8C7B5-5551-9D99-CCA3-0FE9AE9B57B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07" creationId="{501265A4-D32C-D911-F151-1FFC29363CC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08" creationId="{C98BB7C4-B2AE-8BD3-E5A0-43B0DD2DCC8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09" creationId="{ABE5DEA3-141B-F9C1-B13C-64F2F6FBBC8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10" creationId="{48C8E25B-D3D3-3401-A594-34D1DEE4CE5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11" creationId="{6C440D58-9CB4-63CA-24E4-5DA2AA9EFF4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12" creationId="{E1927DD2-0492-C47F-5FA5-3754898AD62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13" creationId="{A0C9B585-3F1D-18DB-64C1-4EF47D410B8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14" creationId="{234AB623-7C45-4731-B4E1-FB09B240428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15" creationId="{7E7817D1-E6C4-BB95-25AE-5B1EB9A9DEE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16" creationId="{62324AA5-4DD2-96A9-317C-43F7C20AD6E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17" creationId="{778F836C-2D4F-53A9-4229-C3C9DF094FE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18" creationId="{05D5E3A4-2E59-9390-9B21-69BABADFEBE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19" creationId="{8C428420-33CE-A449-C212-7FA5B7C5E62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20" creationId="{0CB37274-8974-9DCA-B8F4-1BA46DF32C0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21" creationId="{993E9943-0C94-1855-84DF-A681BA732FD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22" creationId="{59599EFF-B83E-546B-D7AB-CEA2EDBBB92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23" creationId="{E71C9667-A11B-2553-75BA-3426F816B0A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24" creationId="{C1595CAD-F150-1039-E534-8C3E80BF428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25" creationId="{2776ED5D-0EA9-4FE0-0D33-2C74849F215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26" creationId="{3F8136AA-2E46-1018-2BEB-E61904015CA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27" creationId="{0AAFF8D3-EAC2-7170-3133-2FF53EC5EB8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28" creationId="{EA829DA3-9680-5C48-18E4-3BA172240AD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29" creationId="{954E2F38-10F7-3530-C40F-1E7266C1882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30" creationId="{6F754537-2F8A-2993-88F2-AE9FFB2F4C7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31" creationId="{E0F8ABBF-DFE4-8CB0-0579-63D845A9A06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32" creationId="{DB32B806-AAD8-454E-0A3D-2B93469B007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33" creationId="{545739F1-A2FA-739F-FB8E-B6A90E2EBC3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34" creationId="{C05DA56A-E701-3A73-7DB6-0D313BEB0A1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35" creationId="{B00F7FD0-9351-13AB-2CF8-BC41B3662C8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36" creationId="{B555D662-03F5-CA9A-491C-7B715987D32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37" creationId="{8772FD6C-3CA3-D1AF-68BD-116B9C45878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38" creationId="{6E9603A9-EFB6-E6C5-E91C-ECE07CD43F2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39" creationId="{5BF651DB-A86C-195D-255A-867AA360D5A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40" creationId="{2FBB2E12-DB34-54B0-98FB-D6DEB82678F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41" creationId="{A0FD89E2-2926-9E57-C7B4-6C335C6E87F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42" creationId="{E91177B9-BE63-7E6C-DC87-91F1EEBCD34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43" creationId="{76234D78-69C2-48BD-932D-CC3A81A7FEF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44" creationId="{FA1C4B88-263B-4853-235F-0F08EA2C0D2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45" creationId="{EDAD1469-8B7B-2D17-C7CA-964F0C4A847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46" creationId="{828A5ACD-4E1F-EDE5-8755-DB4C661E9EF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47" creationId="{A5E50824-8E1D-8AAB-8ED0-00071ADDF16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48" creationId="{0B0E2CB5-1456-AF7F-FC10-E1899E383CA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49" creationId="{BFC9C6A0-437D-FCB2-CE2D-E34436A24F5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50" creationId="{939713C5-40D2-C515-281C-2BF1329F682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51" creationId="{066F1AC2-5C21-309B-C03B-90AB335F4EB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52" creationId="{C4041844-AE77-03B2-52A2-8883ED29F2B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53" creationId="{A091E54E-8685-1F85-4811-E94EAE415C8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54" creationId="{3A062BAB-1994-2CE2-F61E-79355327C29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55" creationId="{693CCA81-76C5-37AE-EF2A-21EBCDCDB5D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56" creationId="{797937CB-E922-0773-6FA6-CDFAA8DF890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57" creationId="{87FF9FD2-0CC7-6878-51A5-7DFE5EE6280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58" creationId="{D289CC9C-DD4A-CEC3-80ED-97684237976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59" creationId="{C01DE181-0790-C6F7-A4AC-9923C80C944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60" creationId="{BFDC7D80-5CE2-702F-C6A1-44510BBCD74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61" creationId="{52D81D9E-E590-BB74-A480-0314DE01BFF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62" creationId="{DFA3711B-7906-A2A2-B939-A4414BFC07D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63" creationId="{BE5A6353-16EE-9F98-D841-F57A39D2AC0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64" creationId="{7200D7AF-CB47-BCC2-7F5F-E0599888B85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65" creationId="{4DC304A6-6AB0-52AB-E294-DCF314A2011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66" creationId="{4FF72046-7F94-9BFB-D4E5-C02D8E38E81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67" creationId="{BDFB24C2-7E95-6242-A71F-8A0B1AC5926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68" creationId="{11078B7F-58AF-02A4-86F2-FCAE4C47B16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69" creationId="{01F06D3F-DF65-163D-980D-BCDBE0D4D11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70" creationId="{128F609C-B02E-EC82-5847-66A67940F88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71" creationId="{00D4830F-A505-DCE9-B5FF-794F4067EC4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72" creationId="{C3557ED0-914C-6948-D080-ABF26F4D7B3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73" creationId="{2188AD80-B718-AE9E-3987-3590E095D76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74" creationId="{A8A2D9E7-DF3A-3F3A-4B01-329AA7AC6E2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75" creationId="{F9F863BD-3009-F794-6B0E-A66361737C1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76" creationId="{CEC45A54-C40F-1B95-AFB4-EC59CF95498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77" creationId="{4F0C5ACA-A94E-77B6-81E1-CA643DAFD3B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78" creationId="{3C459013-AC29-B5FB-E41D-A4E5806B784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79" creationId="{8172B3BD-5C1F-B38A-9B88-7164952385B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80" creationId="{73A3AE9B-609A-CAE6-AB07-44B57F8CD4D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81" creationId="{1A3636D9-CBE2-30F4-62EE-845B2E37223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82" creationId="{A2390FDC-B8F7-DA35-17FC-297DF3D031B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83" creationId="{70E5DB57-A19E-E0F7-702B-1B440318375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84" creationId="{EE85A77C-F61E-8A75-3B74-F63EAB2B121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85" creationId="{9F934024-A6C8-FA56-39CF-90A7B3C5EB2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86" creationId="{4B1AED7B-A072-5C09-44D6-84C7AD30CD8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87" creationId="{E8199C24-C111-D7F7-3994-7DAFD1CB73F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88" creationId="{7634211C-370E-27ED-31D5-AC07E7AF71C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89" creationId="{5670A119-370C-08D9-B701-19D2D059423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90" creationId="{B5B7F20D-4BBA-7DF9-1B38-AF4CCB88DE0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91" creationId="{6A7B39FF-0C6A-F16F-0FAC-B860593C6F7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92" creationId="{EF14CCB4-72C9-0A36-DF55-D28D807F1F4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93" creationId="{AE04BCA3-DC81-695F-F1E7-52C68BF364E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94" creationId="{DD0742E5-74E9-5245-AE07-D56774DA3F5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95" creationId="{22B6067A-2ED4-65FF-D4BB-6F2F199129A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96" creationId="{1A76331D-49EC-1DDE-5553-ECEEA5F9657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97" creationId="{96DA1929-F821-EC9B-1D94-A8C01BB1839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98" creationId="{89541799-078B-EF8A-C72F-F9C34518822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199" creationId="{50B99948-D00D-1508-330C-E05AA57A569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00" creationId="{5D5B4C02-997E-91CB-3CB2-BEE6B005A3E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01" creationId="{45B60460-A579-05B2-802B-6C0DC26DC01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02" creationId="{330BF76A-EEEE-8429-1206-DE12AA98741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03" creationId="{E412C462-898B-18B5-5BCA-686E0E8BC9F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04" creationId="{1BE96449-E6E7-E7FB-82D5-D9568ED6D44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05" creationId="{832943CA-249D-8636-E49E-33245BCCB81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06" creationId="{FF16F936-DA3E-1E5C-8F87-60B5FA33205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07" creationId="{80D427F2-9F5C-34A2-2912-E101985117A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08" creationId="{C3F0D96F-C0F3-3C48-106A-2669E508508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09" creationId="{E15A1F50-D0FE-F58F-20AB-0283DF6E15F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10" creationId="{66C2F3ED-F66C-E56F-18CE-25C9285F28E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11" creationId="{EE897790-8316-FEF2-E2B3-9FA13601339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12" creationId="{2F25DA96-0CC1-2D8E-4FEA-EDFF205CC49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13" creationId="{0FE5B410-075D-C6E0-7B0A-92D6368B880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14" creationId="{68C7BB39-7A95-1DAA-96BC-8DDD0B38773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15" creationId="{FB98711B-DD45-EAD7-635B-963A94DC48A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16" creationId="{C949F1DC-0C8F-29E7-2092-E8D98679B95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17" creationId="{7379E2A2-3848-0542-5479-625B4AC0DE6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18" creationId="{91BA098A-9F59-9026-988B-EB1445A8DAE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19" creationId="{950F5808-6A40-DC2F-0B35-D860FB7C256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20" creationId="{4D7C82A0-D679-2F2D-7F9D-361C16AF738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21" creationId="{674E77F1-7B4B-F684-549B-17D258E8C4D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22" creationId="{40B15872-0578-0468-6ADF-FB6230BF97E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23" creationId="{2E2A11D2-35B6-D1D6-1124-90C94D4CDD2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24" creationId="{D25EBD52-5D53-5236-3866-FAEFD61BA5C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25" creationId="{C5FD84E6-A139-F74F-4858-C3038AE7239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26" creationId="{C97DF60D-EDA0-5505-B922-88865970FB8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27" creationId="{8BF57990-9A1D-BD7D-713E-3806B1901AD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28" creationId="{2F19E9FD-9495-C98C-ED55-0F917237AAF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29" creationId="{BDD4D71A-F917-515D-DD63-097A5B0AE18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30" creationId="{D8EC1E7F-1DCE-628D-00C4-B88B5AC7DE7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31" creationId="{6DBC5020-DF93-CF25-1666-8778A2F14C0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32" creationId="{C3C9BC8D-C2BD-3425-1C30-875E6C970AA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33" creationId="{5EB116B0-35B8-5474-D9DF-58CA58897B9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34" creationId="{76139059-E05C-0E7D-F9DD-1E8DC0828B2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35" creationId="{E35DF8ED-DFD6-4D98-5779-86AA2D82D4C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36" creationId="{EFF06016-5044-BEE7-A9CA-CB74E99D2E0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37" creationId="{0929A504-6326-34CD-9E80-0E0DED8B5D0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38" creationId="{65757DAD-712D-42D0-5553-F6401561861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39" creationId="{9151B154-0144-2483-5959-83418F12C67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40" creationId="{EA52D590-F064-1F44-F0AD-549A20CF1DC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41" creationId="{D0172DFE-54E0-C68B-E361-689B9C455A1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42" creationId="{8DD6BF12-2DA6-8A33-AE94-60041EB9985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43" creationId="{C73FEAE7-35CD-38E2-4D6A-B2F84A3B6E8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44" creationId="{F5BDC151-2A3E-FBD1-7C6D-7BAD85CFC6B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45" creationId="{0D04B3DC-7601-1DC7-F5AA-2309E84BB7C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46" creationId="{552C16F7-0548-AD30-24ED-56BDA292FCA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47" creationId="{D0055B7A-D6C7-B724-12B4-55B467737AE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48" creationId="{8C9B3868-07C2-73F2-08F4-8623F3C4935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49" creationId="{B2997A16-C8D2-F4B6-B7FA-15D515E14D2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50" creationId="{A7FAE6DC-989A-D51D-BE08-6350EE0A66A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51" creationId="{D77D5064-57BD-53F1-6216-10846B98FF0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52" creationId="{3712A5F5-0AFD-78CC-1F78-D4A93D17FCF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53" creationId="{ECA12ABB-98F6-6FFD-9F7E-0D404CA6B97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54" creationId="{1705B23F-8A2B-F1F9-201A-6CE7865F594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55" creationId="{7DEF80FA-3BFD-5669-6D34-656CA1BF16F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56" creationId="{243C33B2-147E-0151-1335-303EF14E0CD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57" creationId="{0E3A264E-C295-6814-295B-5825CE076B2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58" creationId="{A34C6A7C-ED3C-F631-D4F2-DBAA853F267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59" creationId="{BAB8A4E9-9082-E29F-3274-3A328E9EA4D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60" creationId="{27579795-5BB7-6186-49FC-1B38058D120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61" creationId="{5E2C68B5-B05D-A4DB-42F3-62F87E5FE4A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62" creationId="{F1EA8C92-5810-9D27-CE03-C7B169CA7AC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63" creationId="{B8005AED-92CE-8C42-51DA-F88C8E222BB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64" creationId="{AA91862E-7926-FAAC-1382-4C600D4D2DC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65" creationId="{5E159505-05C7-42C1-3350-1E0DDA484E7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66" creationId="{9EE2AEBB-FF15-E42B-D7A3-F4833273377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67" creationId="{EA425C46-DB57-FFBA-9AE1-B6CE01D75D0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68" creationId="{DD7D6345-E5AF-B9F3-552B-E27B95948B7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69" creationId="{DA0214C1-20B9-1B67-E340-898E531524A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70" creationId="{7B03CD42-77CE-5345-DD8B-26036C20CA5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71" creationId="{27A616F5-52F3-0AAA-0188-6ECC591C8E5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72" creationId="{30B276D7-EB62-91D8-1821-AEA91FFE80D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73" creationId="{34DB0749-BFC2-5522-5A96-45DF4CB89EF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74" creationId="{B171271C-DF0C-E764-FCCC-77F51C78952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75" creationId="{275A6A9E-6AB1-1364-C275-62D721034CC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76" creationId="{486C3350-3FD7-DEC0-072B-7D44470842A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77" creationId="{A05CF235-43D0-0B78-2F3C-F5083D5239F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78" creationId="{9D9D4A06-7423-375D-2EF8-76CBCA422E9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79" creationId="{0CDC3DA6-8174-D8F6-6468-017FE77D6F6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80" creationId="{812B3C22-D045-3CB6-32B0-E62C8610C49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81" creationId="{6C727CC4-2197-CA93-CE79-6D502D9B107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82" creationId="{9231CEF9-3E58-8AF6-E144-9437D00825A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83" creationId="{70CD182E-21D1-B8E8-4931-105D78960BA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84" creationId="{E3E535F8-38C6-9BF6-AB0D-C8B418260BD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85" creationId="{95FA08EE-4493-22EE-34FD-F40FD3BEFC1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86" creationId="{16F35B08-5BC3-565C-12CA-F41A9BA367C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87" creationId="{E281D81C-2309-C56F-CC06-E2D0CE6BE95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88" creationId="{41C22CC3-B8DD-91B9-DFF7-A2AF00F7AC5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89" creationId="{216D65DA-2CBB-75A1-DCA8-7F6EFF397C2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90" creationId="{FAC0DE5F-932E-CA9A-13D4-649AA8F6BA8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91" creationId="{463B48BA-95C5-652A-8CBB-821392D1101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92" creationId="{24745421-AE2C-AFF9-A608-139F78A41F7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93" creationId="{43FE04EF-DA53-5C13-548E-B23F8743E3B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94" creationId="{B0BDE5DF-1A54-53C6-1F80-1D426A72192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95" creationId="{ECC9C2FF-3548-9E70-03A2-FCACB663C85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96" creationId="{E1070AA9-49FB-24CB-4BC4-EB934F4D70B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97" creationId="{987F158F-1D33-AAD1-BA0A-01905882D59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98" creationId="{0FFF6560-8EA2-C237-142B-819477515EA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299" creationId="{A75E5AAB-7647-81CC-4EF1-E4AEA518216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00" creationId="{B456D004-1527-5C6F-62BB-9EADCA84DCB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01" creationId="{B7A715B1-C229-CAD2-4BC6-67428AC6032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02" creationId="{2916EC32-95EA-7FA3-5F46-A426C6763C8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03" creationId="{B2B15E05-C32E-7834-4564-D3F949577B7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04" creationId="{627616B3-6ABD-8588-068A-FEB9BD7FA86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05" creationId="{E182ADB6-D0DF-9555-EE8E-BB00E464F58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06" creationId="{FCDE41EC-D341-7B09-66F4-05E6D16700D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07" creationId="{525CFF20-3EDF-6231-0931-B6EA382F8D1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08" creationId="{6097A30C-16E2-47D5-3BE1-CA3C2067D6C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09" creationId="{7C1848D8-D201-2659-86AF-CC770A280EE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10" creationId="{52D1FF80-8461-0475-2CFB-948CCE835A3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11" creationId="{661EE4B2-456D-AB4F-0CA7-9DEF97CEAA1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12" creationId="{ECE89C4F-7FAD-88BE-D8DC-9BBAB06C1E6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13" creationId="{4436331D-50FC-9ACD-9BB1-585CD335405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14" creationId="{A7EF611E-9BF8-CFED-1277-2D0681E7FDA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15" creationId="{2CA25361-8B4C-193F-C395-40635D858D8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16" creationId="{0E98B84C-D9FD-6EF1-6359-889EEF699AD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17" creationId="{E76890C2-EC1E-260E-6F38-A8214304009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18" creationId="{5E2D4AE4-12BE-172F-40B2-7A22B752B33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19" creationId="{39C7CAE1-FCD6-E24B-E39D-382DCEACE74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20" creationId="{175F4B17-3448-FF7E-506B-1BF2B5A46B2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21" creationId="{814375C1-03B2-5F7B-DB3B-9FAA7DE82CF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22" creationId="{2FB60FE4-7D14-4FDC-F1CE-13F085A44DC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23" creationId="{AD1D7BF1-722B-DFE2-96A3-1BDE91E2846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24" creationId="{EC7C14AF-3310-71A5-41A1-406FF477355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25" creationId="{8C367B2A-0F61-2D91-3921-6CF6B7B87B0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26" creationId="{1D64AC13-468F-9022-4593-AE43511EEF0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27" creationId="{94C01750-15B1-8316-2BFE-B6BCEE90A6E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28" creationId="{841A8F65-C3C4-68A2-C02F-398A002AF4F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29" creationId="{0588FD22-D6A8-88F0-E184-E0A3D7B6934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30" creationId="{376FEC4C-3B14-EF94-C383-26627EC16F5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31" creationId="{8C0BA373-1662-9E38-30B8-72874B8A158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32" creationId="{3A12264B-EF2C-1A97-57E8-D090F748C8A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33" creationId="{32FC6142-A685-BA57-89A7-DBCF0C03BE3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34" creationId="{7D4667BF-CFDD-FEE9-E881-9E409950418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35" creationId="{D2BF525D-E290-5747-2BC6-69AFD510E20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36" creationId="{299BA7B8-0849-81C2-2B8D-7F48A71DF36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37" creationId="{4A27507B-26A0-04A9-3977-638D1DBCCC7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38" creationId="{C4EA3971-5056-6866-E45C-58264C9D144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39" creationId="{D59248CD-6F9E-77A0-B339-C9D33BF615D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40" creationId="{C1AE7A09-0004-A0AC-392B-7C1C931D0AF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41" creationId="{1FA063A4-A669-635E-2992-ACDDA6A3A23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42" creationId="{6B910D9D-6CB7-D82D-01D6-6A87708C589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43" creationId="{1BB37045-251E-4CD6-A21D-8A4CB58BAFF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44" creationId="{ED5FF5EC-35D1-509E-4DD7-923B4A0FFE0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45" creationId="{56D265D5-4661-CB4F-D1D1-2F19CB95F9C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46" creationId="{675436E0-7839-5229-C0D4-235C948ECF3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47" creationId="{145F9610-2443-BDA4-8EB2-AFCBE00CEA6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48" creationId="{4824644F-980C-34A5-F13C-81DCDDB41EE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49" creationId="{7366560B-C9EE-416F-D4AD-115E9C3BA11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50" creationId="{4651AE21-7C6B-1B11-D1DF-0686A5CE5FA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51" creationId="{C08D591D-EDED-A868-3FE0-5FA0C32954C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52" creationId="{3CAE39BA-4B50-E915-8FD7-5CA027BBCEB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53" creationId="{E1BFA681-F9D4-7ABA-6C8D-B98A91BF1CE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54" creationId="{C0BC3321-500B-7572-0AAD-2C0770E6DA5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55" creationId="{705BA45B-6D53-E378-4510-EE462F88B7F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56" creationId="{25E1D06A-4605-B800-3159-EC2DAD23052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57" creationId="{BD5BDE96-44E4-B346-B51D-7807E65AF69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58" creationId="{3B854427-6A24-7C33-2271-672E4D4F5DE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59" creationId="{64A9CFA6-38D4-63D7-5295-8F69E249A10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60" creationId="{8BC3564F-6923-16D6-9183-B3A1FD849E5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61" creationId="{B2C6000D-9D3E-9F20-2705-D9E385FA15A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62" creationId="{E0E1C9F9-8BB0-8D60-0F6E-E9439740825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63" creationId="{BE944BB0-1566-746D-B6E2-3E5A7240BDB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64" creationId="{BD38ED7C-D1BA-D50E-312E-63934591BA7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65" creationId="{14AE71AB-3BD4-7777-85A9-4A41024B9CE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66" creationId="{50B28BA5-61CA-0D60-6DED-F33C76BABAA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67" creationId="{7394E4AE-661D-357E-31C4-63795AEEB30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68" creationId="{06136C49-B13D-539C-41D1-46A613FA698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69" creationId="{D8630C41-AAEE-D959-79D0-91B8B8AF0DD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70" creationId="{5E999CF7-F891-9533-AA3C-31568E7E6B1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71" creationId="{9BC1F4C8-61C8-4C93-44D3-9FD2FF835D9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72" creationId="{B5F5F7F3-8D22-5D57-C4E6-830D1000B77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73" creationId="{2EFD7537-9698-265B-72EB-EC5D8A65409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74" creationId="{3C629D18-02DB-1AFB-DCDB-ED1C43C722F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75" creationId="{E89674DA-D0FB-5E80-A4D7-47DA5659984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76" creationId="{8ADEAB4C-B9D9-83D9-73E1-404D4AC8797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77" creationId="{C2095D91-87C2-AA15-CA2B-DD8FB50751B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78" creationId="{58070975-FF33-28C1-2A24-72526C0B712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79" creationId="{9F11B369-DBE5-6E62-5FA9-2AAA66FF196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80" creationId="{D7C13F50-78C4-5086-6506-7F5ECB63B09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81" creationId="{BF41AD18-2EFD-0EF9-3CA9-345CC8B17A9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82" creationId="{9B21A20B-0479-DC56-21DA-E22B6E902C5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83" creationId="{5EB8CF12-66C6-FB30-7B27-372865B4894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84" creationId="{8865DF7F-4E14-C8DA-991C-02BFDE9812F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85" creationId="{8E85DEB8-8B00-BE11-4F85-970CB8B6E67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86" creationId="{8AE2D54B-5143-402E-86E2-81E864B4841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87" creationId="{5F5FD904-C401-A0A8-2D67-A7FC8910919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88" creationId="{A6E72961-1DA5-257D-56AB-3BE6FCC3721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89" creationId="{709E85F8-47A7-4BEB-375D-0D0C967BD38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90" creationId="{5819FDB7-585E-DD11-176B-FBCA0058724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91" creationId="{598BF4A9-C25A-DE5F-87E2-6A5375772C0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92" creationId="{5DA36CAD-3BED-4956-143C-FECC0A97C70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93" creationId="{42D19B3F-DFA5-0D40-626B-87C21194B61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94" creationId="{69706B53-E0CD-43FD-26C1-F93BE5A71E3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95" creationId="{BE3C1BDA-94B0-26DA-431F-BAEF341B038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96" creationId="{48F9BAFA-298D-AEDF-B47F-EF72934A7BA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97" creationId="{6821D360-9549-AAEB-9E3A-B5B2506DAAC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98" creationId="{40A605B1-A901-1B9F-060A-2CB8AD64D24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399" creationId="{46008C74-D825-7265-F6B8-4DEEB752A83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00" creationId="{B830628F-3B58-C86D-B612-10D4F0CEC0D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01" creationId="{B561553C-ED9F-4C99-0FB4-B367CA9869A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02" creationId="{24111500-7956-8250-03D2-ED238898712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03" creationId="{9875FAA6-86F9-C5CE-993D-9E145A5ADF8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04" creationId="{2530C45F-0EB8-7C42-F663-1AF6FBD04D1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05" creationId="{1AFC953B-77C6-2D4C-6B52-BA5EF732A9B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06" creationId="{3DA103B7-B1D3-1A94-8FA5-99893F5989F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07" creationId="{7E596A4E-58D2-65D3-B832-C3A4CC5CE31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08" creationId="{94F779D9-24BC-7BEB-DA0B-695B051BD33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09" creationId="{09471F75-7666-B129-EF93-7F0EB0A9A17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10" creationId="{BF7C140B-9A4D-38FD-A4E2-1805305C688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11" creationId="{AF1C0E61-1673-35AD-5392-C518BD0F385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12" creationId="{08D34224-D572-72BB-7B6B-7DECB80346F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13" creationId="{017FD3EB-7C67-54F8-7ACF-B2CBDB389E6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14" creationId="{DA0A1C18-6A47-FF9A-BFE3-F8EBD466727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15" creationId="{797D8502-4B53-4FDC-0B23-CC3C235905C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16" creationId="{AB70715A-1EB1-7845-B20F-F57FE8D26C6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17" creationId="{D11533A1-462A-0609-AA86-B84C42A097A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18" creationId="{5F532809-585A-4C7A-12D4-631E479D61F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19" creationId="{8AA60C94-89EA-D50F-BC24-E7578D4AFB7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20" creationId="{D90DE9B1-09A7-5074-6623-913F7559DD9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21" creationId="{BF203694-8498-EA43-408C-A99EE022AE1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22" creationId="{228C4A6E-B21E-5C82-AC74-C665A91CFA1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23" creationId="{70B0A12A-514B-C48B-D7B5-B3AA022D780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24" creationId="{A13A5E19-32E3-B820-A2F3-2B56FBECBB9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25" creationId="{D8FE566C-19F5-1078-5F5F-DDFA673D293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26" creationId="{F5FF5868-CA0F-6300-E7B8-1F10A8930C1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27" creationId="{870FF845-82FB-32A7-238C-15CE56DDE1B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28" creationId="{040BAF65-11B9-F648-F501-2E2F1CA849E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29" creationId="{56A49254-A73F-BC6A-7B9E-F45615B93B9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30" creationId="{7BDBED14-6305-465F-D242-BA768D35D3C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31" creationId="{4A4D0D23-865B-C173-BE9F-CF0519225FC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32" creationId="{20E86B42-A17C-6340-0D18-836617F64F9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33" creationId="{45F7D647-C61A-3C22-742F-894E074EFB0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34" creationId="{704A552A-DF82-3661-40CC-AC586932BA2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35" creationId="{C4CC797D-0809-8F5D-02C5-8FE3CAFDCF9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36" creationId="{2267A15E-F244-9F73-2F1B-1BD7B67ABA0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37" creationId="{E495501B-2BC8-3974-B511-F875137753F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38" creationId="{9571C58A-4D72-9B7C-64D1-1BEC72A7C44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39" creationId="{0B8DC94D-148E-070F-14B5-E4DD116CB1A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40" creationId="{305344F5-4806-232A-E1D1-DFD6E086711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41" creationId="{E869B27F-B7A2-11D7-4DF2-DF2D98FF205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42" creationId="{C67637FC-C5C5-8FC1-C7E5-5F198161803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43" creationId="{CECE30F2-CBEC-7A2E-32AB-73B80116873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44" creationId="{BAE60C70-FA14-6261-745F-2BA9A130134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45" creationId="{89EE62EB-1D8A-7A6E-C184-3E35FAF98FF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46" creationId="{BFE20910-55E2-AA28-1287-CA4AE48DDCA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47" creationId="{F8B9419E-040B-CDC7-8F11-832AC2355FF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48" creationId="{42D7EF32-AAD2-48DA-9838-9C509F57344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49" creationId="{3FB69A7B-D3B2-C2B7-B675-D40E5C512C6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50" creationId="{6D5521EB-49FE-DCD0-E26E-8F4EA09F7F8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51" creationId="{D3EEB6AC-FCC4-4320-ADE7-2760A14EB42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52" creationId="{7EC17880-2E52-48B3-BCCD-33F5B28B2BB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53" creationId="{C4144072-DBBC-CD0F-306E-A354BC11F7F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54" creationId="{B1FACEFA-A57A-838F-9335-F32FD5AB746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55" creationId="{0B96D8DC-5D78-F4CE-68D8-3DA3BDFE999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56" creationId="{126F66E8-9A74-9146-ED06-20038FFCBFB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57" creationId="{6FFB4A89-60F9-7333-4B91-21C0AB7C48F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58" creationId="{6F22F379-F9F9-AB4F-1F8F-DA90D5DBFD8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59" creationId="{019387FB-E7F5-66AF-204F-D1B7B2DB2C7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60" creationId="{363D2F86-43F0-919E-591F-171C05708D9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61" creationId="{DF1CB81E-964E-6B58-A147-8FAFA554397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62" creationId="{5986735C-8081-B800-2AE0-CD5FBBA4D51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63" creationId="{1CCA2437-7311-5FCB-C676-1D6545D074B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64" creationId="{3A86FD16-D640-DC9C-57D1-3A8E8BD2F4E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65" creationId="{E144ECBA-B6A3-7E88-41FF-DDC94F88FE4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66" creationId="{982A51AE-2C20-17F0-3272-10FC01CEEF1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67" creationId="{76D93863-2881-BB11-5D80-7678AF7009B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68" creationId="{2B2BF878-43DC-31A1-625C-0287CE643DF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69" creationId="{FA806969-92F8-94D3-999F-9ECF90ADBEB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70" creationId="{5EE7D33B-09FD-40D4-53F5-38E4186582C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71" creationId="{361B4676-27CE-01B3-AE18-50F4F13C2A2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72" creationId="{B7C8BE8C-800B-9428-D42B-1033F8C2533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73" creationId="{CA24E5BF-2603-9691-06FD-9B23EE55A04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74" creationId="{7A3C10EE-75BC-8E81-2CA0-4A5E5C09011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75" creationId="{FC8B427D-0E6F-DBD6-4AFC-A8DD33F2539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76" creationId="{9D07450A-8919-6B61-1E7E-44EC193F0BE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77" creationId="{CFC9AC7C-AEF6-AEA5-BBBB-23FF3EFB19C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78" creationId="{8BC52AEF-9F2B-D9ED-41ED-9B33FE576B8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79" creationId="{FBB10363-CD2C-405A-3BCB-51A40E5BDD0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80" creationId="{CD4A3C59-D287-2F7A-2575-85F093657F8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81" creationId="{38E48F30-5C51-BC27-8C8B-50B8A480929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82" creationId="{CAA191DE-DE03-14DC-5287-F309C227394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83" creationId="{61315C5C-7BA8-F2F3-EF89-CAE5D395C70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84" creationId="{363DC7AE-58FF-4F0B-4F76-C81DA20D7BB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85" creationId="{7FF2F5D9-8A60-6914-3310-2CEC9CEAC66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86" creationId="{4E6775A1-C09B-8A9D-8492-31FE6871DE5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87" creationId="{6BA675E8-C26D-9A4F-624C-4405B2A932F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88" creationId="{45F08551-E234-CFF8-6778-924A9F3FB82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89" creationId="{913814C5-CDCD-16F0-975B-5499AD4FC92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90" creationId="{513788EC-91B5-B31A-CBBF-71A825A0301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91" creationId="{4A830044-3AC3-0427-E879-649AA7C40BA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92" creationId="{B43694CE-4C5B-AC3A-9768-62F2BD8AAB0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93" creationId="{15B49A30-FCE1-8701-6AB8-6BE0E0F8BF1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94" creationId="{274C34AB-1112-F672-1E4D-F1C73531420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95" creationId="{557694CE-B9E3-BDAF-4746-0C09A480B46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96" creationId="{AEE41DFB-72C1-62FE-FB53-5776A6417E0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97" creationId="{CB60D257-578A-796E-61ED-CF8753FD724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98" creationId="{2185B7B1-3DD0-47DD-07A7-CAD39763035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499" creationId="{4AD55537-5F63-712F-5F26-BAD476402A3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00" creationId="{6FA6C84C-5211-956A-B212-1D662A4DDD9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01" creationId="{63C7C781-9A1B-7C47-BB4F-E80DB0A9E7F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02" creationId="{046CFEBE-862C-9325-305A-9F89A521990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03" creationId="{4995D5EB-DC45-3FF6-395E-65CEA83A8C5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04" creationId="{0F79951C-CB82-D5CB-AC8E-5B554FDDDAC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05" creationId="{4908BB53-BFD6-0677-548D-90A7828C3E1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06" creationId="{347555B8-9BB2-2E73-8CA2-316C9F1037F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07" creationId="{0368F2BC-846C-E812-5E71-4ACEEAB399E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08" creationId="{98681E7E-0B68-3344-35CB-93B02DE11D1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09" creationId="{1D48C1E0-7D8F-6B57-44C9-D44C3A00B86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10" creationId="{C0C24713-6DB3-5978-20CE-AD50E3ED20A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11" creationId="{CCEE5A63-9005-7A9C-461D-0C55F7334F9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12" creationId="{1C577D70-CF6E-3D05-44F8-7B8BB18D302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13" creationId="{61785C31-6534-9008-A7F5-A181047A2DD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14" creationId="{EBC75E4B-AEE9-6D8F-EEDE-E3D09388D65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15" creationId="{0B422B88-799F-D81B-4888-875403C747A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16" creationId="{270FCA79-BA08-4716-6450-67D2AA514EB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17" creationId="{5CE37C23-83F5-50B1-870C-ED6C173BD18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18" creationId="{2C1574BD-E8A5-A647-F855-56FA3AC7CFE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19" creationId="{66B0A583-9BF1-4EF1-4D85-39F2E494F7B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20" creationId="{D9D0C747-9111-2E49-637D-6264F809968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21" creationId="{FA63E0F3-BD9B-9340-1F58-92C46D84DFD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22" creationId="{9714A102-4A48-96E1-B84D-3BC32A5BA66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23" creationId="{F1878821-2E00-17EA-CA68-D901E66B3DE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24" creationId="{8B556BC9-3095-641C-2E8C-A6C57FD79D3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25" creationId="{A03480F0-1E02-06D8-60BA-D8028DA81CE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26" creationId="{3F8E00AC-D31D-50C2-C5AD-FD747610BDF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27" creationId="{9C478A83-DAB5-7B19-298F-BAAD997E6AB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28" creationId="{06DFBF3A-8390-814E-A294-7A3E463B539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29" creationId="{523049F1-13B6-E6D9-2401-42FC998377A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30" creationId="{48F47507-58E1-46A5-5E3B-3EF25E1B246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31" creationId="{DE6ACF3D-4310-A2C7-C36B-1E94E48DA63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32" creationId="{57032588-78CE-FCD6-5D55-B3A6218C186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33" creationId="{461A6E72-7511-91B9-411E-2B7745F03BC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34" creationId="{CA62B9C6-19C3-1AB3-5B6A-2574B98056A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35" creationId="{8ACBC658-B809-081D-B30F-16010D7B105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36" creationId="{69F1F2C7-7838-39D7-37BB-1EDC7CC3C01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37" creationId="{7E17A335-B286-DF35-3126-CAA545F2044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38" creationId="{52A9FCF2-8F70-5FD2-89D0-D37618937D2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39" creationId="{F20F633A-23AE-93F1-650A-C68177F5E21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40" creationId="{AF98F952-FB0F-E5B3-0164-0EAC687F1D8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41" creationId="{3B52D2B1-D44A-C535-96A1-65C72F6F13B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42" creationId="{699C1C89-8E2D-B8A2-7254-2CE0BAF8A32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43" creationId="{17574531-9241-24B8-ECE8-AF85ED42B33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44" creationId="{A4DBFB00-E43D-1554-A22D-42412722FF1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45" creationId="{54D9B426-1655-02AB-45C2-787D57096D3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46" creationId="{EFAFF02A-5980-2C2E-09A1-ABDCF3294B7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47" creationId="{F0EFA8D6-3A81-5864-9A92-BDC526C5CFF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48" creationId="{48A1F3F1-DC06-C359-6856-AB002A1B5DC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49" creationId="{A7B36E4F-506C-5F75-AF0A-AB279BA35C5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50" creationId="{28467885-183C-B4F0-0ACA-7955B5C76D8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51" creationId="{C40704DC-E916-BE26-6E8F-81C44C25A17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52" creationId="{AEBB7EF5-5D6E-95D8-C92A-BFEC0B6C5CA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53" creationId="{9F5DD551-A165-0EDA-4203-2A07B26E1D8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54" creationId="{F795EC36-2B5E-082D-08A6-8806497D0C6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55" creationId="{38EE6429-5DAD-CCCE-5F80-1AD77764032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56" creationId="{2DB97472-41E4-0637-286E-6ACE10A59CB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57" creationId="{71E15943-27EA-0EDC-13CC-365307C4651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58" creationId="{8D4E5323-8BF5-DF64-FD08-ADCF808159C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59" creationId="{86FF378B-0518-0584-4FAC-8720FB42A64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60" creationId="{0490332D-C960-0E05-956E-14BD4694B29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61" creationId="{BB02E935-8DB9-0FDC-8B93-5D053554D82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62" creationId="{5D8DCD46-B045-C3F4-B8A7-FB377FCD11A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63" creationId="{BB12D9A8-2689-CCC4-EAE7-ADC58123A58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64" creationId="{DE3DCCB2-646E-4900-DE98-FBAABD85CA1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65" creationId="{48176F0A-9D42-3A2E-1CF6-4EECD70BCDA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66" creationId="{C87837B1-B246-50D3-494E-4E50C56EAF2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67" creationId="{02E4D0BC-EF20-60A9-3BC6-51CBADF8807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68" creationId="{6CB8DA22-A854-16DB-5687-A40335A2F2D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69" creationId="{31D897F7-7094-DF01-F546-6AF279A66B3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70" creationId="{98729E25-5739-1EE2-9F93-DD0E6C432FB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71" creationId="{A9267B2C-2275-FDE9-9E3A-A92589B629B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72" creationId="{9054085C-0F30-3119-DBC2-D58278444BD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73" creationId="{73495950-98CF-8A0C-5738-BE496E149EB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74" creationId="{AB94B1FD-16AD-3E2D-4C53-BD1E6D9D3E0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75" creationId="{EAA3F1D6-7DCE-A853-E1E0-9833DE71F6F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76" creationId="{D495BB95-B318-373A-6973-3703A224FF3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77" creationId="{C72F00FE-80AB-A411-4A55-026FAFF073E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78" creationId="{89CA97DC-5963-628F-6510-566A7A42058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79" creationId="{444B0884-EFE7-3751-3D7F-8A69820D749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80" creationId="{8DF45D62-1406-2147-3DFB-D2A21B52DDD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81" creationId="{BA4FD077-4F1D-6487-D427-63331CE10E0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82" creationId="{73F57C5F-5F29-A3F1-E41F-C780CF82D8A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83" creationId="{984A85DE-EA35-6BB8-A120-06D5645AD36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84" creationId="{7BD8A3FD-52B6-DB8B-D919-874086CDE61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85" creationId="{689C9069-F490-D8A1-6BA4-AB6CEDB6C8C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86" creationId="{BEF38889-E3EC-3F71-E289-FB089F89936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87" creationId="{D1C7DD38-0D89-CF18-E4BD-E777BC87272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88" creationId="{F4C8DEAE-5B94-A056-A6A8-2DFF3C6B737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89" creationId="{D13644D2-F37C-1213-C424-684A9ED87DA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90" creationId="{E7A550E6-0650-59CB-2C81-BA857CEB0D7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91" creationId="{C2CADAB0-F0CF-3D2B-FBDB-EC70160A891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92" creationId="{F36D139B-B85E-73A0-53E9-E2751277084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93" creationId="{0E83EA09-1A49-0154-38C1-682208E6FDF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94" creationId="{FF22A1CE-C912-3269-43DE-5F7BD1A11A8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95" creationId="{7B68A290-6749-D5BC-9269-E14DCA3D2D5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96" creationId="{AAC6B737-3834-1E19-5B6B-EA6A7BE741E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97" creationId="{3827307F-A587-1BCA-F543-93C276F9502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98" creationId="{AE2A378D-A977-53D7-6F5C-C76DD084B3F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599" creationId="{6CC7DD07-6925-722C-AAA8-B20A0714E05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00" creationId="{73BC4902-3252-6D82-2C6C-C79EFF7FF77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01" creationId="{82137654-FFE6-4916-77AB-A251E86688E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02" creationId="{319C04B5-D25D-4634-BA3C-97706C36ABE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03" creationId="{97315904-1C96-4840-0285-6EF56B860CB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04" creationId="{B156A2D6-3C31-11F3-17BB-C36C6511A42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05" creationId="{5CC1B6B5-07B1-F38C-E59D-80B11468F39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06" creationId="{D8A5A17F-F273-ECBF-C07E-DBD684A0E47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07" creationId="{356F0569-8B09-AE95-F3EB-1E5C47E2DE3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08" creationId="{AD6942F1-BA55-28AC-FBA4-9CC010B8635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09" creationId="{957B1B84-33C1-1570-2910-3E10B248170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10" creationId="{5808C064-1149-5066-CF2B-19532C08280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11" creationId="{5378F41F-5041-64DD-C679-C02F0E9AA69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12" creationId="{D5C5BC6F-0E2C-C806-A99A-FFCDE371B82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13" creationId="{0F594A85-414D-D4ED-324D-E305EE3C080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14" creationId="{ED64C8EE-DD70-94C7-902E-36F3A4DCF3A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15" creationId="{B88917E9-CC39-B0B1-1510-BF2473D008F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16" creationId="{B9088AFE-B602-FB33-E308-285A463D948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17" creationId="{EFEA98D2-9EFC-34FB-2144-781224B72E3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18" creationId="{41E88B8E-C9F4-1E13-AD89-152D98C20AA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19" creationId="{EBA45DB2-0560-185D-0AA6-2C4AE3CC085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20" creationId="{F33790DF-3EF9-02E9-A20E-057A0D3236D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21" creationId="{AB5DE102-D94C-97ED-BA13-427E657B524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22" creationId="{809BBBEE-0D86-91A1-6132-FFCD515256F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23" creationId="{C6E3D7C1-9818-C601-8458-700ACE9260F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24" creationId="{D1DE29ED-26E6-0F26-EBC0-BD9EDA5A45E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25" creationId="{CB48BECC-7014-C018-98F4-F81AE675D05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26" creationId="{8A76166F-3B8B-DE1C-084E-625124A65CA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27" creationId="{E3BCDB92-BDFA-A8E6-F269-EA437C3E556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28" creationId="{4A90B6A8-E6CA-D6FA-818F-8AE8118E968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29" creationId="{9D4C74FA-EB57-C08A-B808-36A8DFB526B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30" creationId="{E22631C8-76B6-8E11-F08C-E4AFDF59600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31" creationId="{A208A620-0801-30F4-2952-E40BF89DB54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32" creationId="{7EBD9C73-F460-B765-7C5E-D82AFDCCE38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33" creationId="{004B1FA9-2AC9-628A-2BD8-687FB50E1EA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34" creationId="{A26AE419-B84D-18BC-EB5F-0C535EE3BCE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35" creationId="{BA72A4D5-3C6D-7257-7CC2-86E124B7D72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36" creationId="{B927C972-B13D-65EE-8B53-4E819F355C3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37" creationId="{D87385FC-652F-B3B0-A521-7EEEDB3B262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38" creationId="{25E64C85-1210-1553-B21B-D89B712336D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39" creationId="{3EB19628-1046-B542-225E-A3BC22D28AD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40" creationId="{A9EF78B5-F21B-C718-46EB-ADB1B2D6971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41" creationId="{0D3D82B3-8A0E-42A5-2ED9-C28A473E7DD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42" creationId="{30152B88-887B-F45A-828E-50854F1003A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43" creationId="{77550586-F810-8D3E-718D-881AB5CEEC3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44" creationId="{233C884B-0852-3A3C-E0D9-7553FB19340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45" creationId="{D6D635F5-479F-B47E-5A40-D5A71CCACC3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46" creationId="{DDE5D519-28C4-E35A-D1AC-8DBACB52C54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47" creationId="{46721B91-FCEF-0C38-D822-76E777AF9C6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48" creationId="{11A01CC1-7133-2042-3ADD-8D337AE1C58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49" creationId="{04991AF5-F552-1FED-C8A9-85A64C1F460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50" creationId="{D1CE4D20-E6FD-784D-442E-936B08D5801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51" creationId="{81BD67F6-59DA-DB02-8021-EF14D28B104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52" creationId="{E96EC21F-4DAD-BB99-A656-12FC19AB470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53" creationId="{AD77F864-C3AA-7C98-4B59-E1C03F21C8C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54" creationId="{7E190531-3A39-62DD-A28E-95106828948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55" creationId="{B23C273C-405B-C017-4AC2-9FC8F2E1DB0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56" creationId="{D3F8C3D2-1A70-EFE6-840F-F896F46F854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57" creationId="{DB7DE679-1EF4-BC21-A0C3-75D3C86F2DD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58" creationId="{FD7BE45B-4755-7DBB-824F-EBD13952F57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59" creationId="{C38E77D7-497F-751E-F225-D13E6DB0CB2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60" creationId="{B781147B-EEAF-3A6F-4339-2350B8A50C7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61" creationId="{0CD579EF-82A5-69FF-AEB9-66BC961EBDD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62" creationId="{014DF316-7CC0-F770-5582-08A2D95D09B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63" creationId="{96D564AA-02B4-EBF8-46E4-72468F7E815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64" creationId="{1EF998E1-0453-6D2E-4357-257E5AB0778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65" creationId="{F95334D7-34AA-093C-70F5-F7C9DFCF802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66" creationId="{F7E18425-331D-C7BE-BC11-5BDC14257C4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67" creationId="{A5C3B64B-562E-CFFF-1F55-6E185BE0B1D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68" creationId="{46473983-0114-A8A9-6E5D-3AF1DEB7A6D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69" creationId="{EC80069B-FECD-3D91-6105-F8D60CD988D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70" creationId="{3514B6E1-9C83-436B-16B0-E039F07C4A5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71" creationId="{2CA3D2A3-9A8A-BB69-FAE1-10227693A0A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72" creationId="{0DBAD48C-A897-E9FB-7352-0313B7BEBDC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73" creationId="{010809B9-C8FE-75BF-5231-F56D936E6D6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74" creationId="{4C96EADC-2B92-DC2F-9614-D7FBCB94CEB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75" creationId="{E0823FE3-7BD0-F972-083A-8093FE81892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76" creationId="{93BC8A85-44E9-98B4-A9EC-E58A1B6CE69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77" creationId="{170B5755-ED20-642D-23A0-46EA91E77E8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78" creationId="{E43D3E33-BB0B-B7C2-0F89-774754F367D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79" creationId="{8F1DDE3B-2C2E-C6F3-B249-7A347F12E95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80" creationId="{914AFD83-3785-9B4D-4219-8635D4C512D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81" creationId="{6361CFDF-1E1A-A27F-ADAE-EFEA3FA9899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82" creationId="{25C79803-C8D0-4D99-1888-30376A98EC5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83" creationId="{0A39B15A-A3F2-5278-D216-0DA450BDE58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84" creationId="{ED0F285A-667A-5318-CC22-4469C278443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85" creationId="{DF2231A4-AC0B-F1EA-1682-FCDF1C23C87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86" creationId="{5FCCB44E-6B93-9669-29C8-47282579351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87" creationId="{B0FA94BD-6420-A05D-BD00-1FFF6E27371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88" creationId="{CE8E9E58-3CE6-914C-F711-612E913FCB2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89" creationId="{0A2627BD-1E0D-90F8-F3D3-5D04A0C0647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90" creationId="{35647CED-7740-37D5-D39A-0DBB8DA9B84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91" creationId="{C442992B-58C9-22E1-7DF4-C4F8F53F993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92" creationId="{1B7C8495-A8EA-C10A-F90B-41F3AED2D49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93" creationId="{D74FBFA9-1D8E-AB3C-E880-A2E08BF7A9E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94" creationId="{FEFA2727-8089-C4F3-4315-417633A3B8C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95" creationId="{28F3748E-FEAA-7608-690B-9F6163E754B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96" creationId="{64C72AA7-7810-47DC-989B-8243836F6C3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97" creationId="{6B43F9A0-4CA4-9CFF-D15C-9789215F8D7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98" creationId="{2F44E242-049B-84C8-BAE3-CA886F2D3F5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699" creationId="{009BC9BB-B158-D6D7-3ECE-8627B17BBFE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00" creationId="{2898CB67-27B1-D4D6-8566-218DCC445D5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01" creationId="{FB4A9CC3-F33B-0BB5-E101-51E5C4512AF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02" creationId="{6EE07641-C0E3-570A-4D0A-B66BC99E80B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03" creationId="{0570EA80-AFB9-68B1-6CF7-9C6E1A5D2F8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04" creationId="{FAC79844-023F-9D3B-04E0-9063BACBD02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05" creationId="{DC2F54A0-F812-D43A-7529-D77D226B4B5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06" creationId="{5EE706C1-0B35-5AF9-EBD0-9D02551BF00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07" creationId="{24A6533C-3BB4-9D0B-2BFD-73B1D127F51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08" creationId="{BBC3EDF8-A2B9-2572-BF33-3354654F8E3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09" creationId="{A01A3046-63EF-6D7E-2E36-AABC4EEABA1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10" creationId="{9C533409-852F-483B-C4C9-1C59DEC19BF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11" creationId="{50A41846-2987-8654-93A1-C5AB8DD1595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12" creationId="{A7593ADC-7525-D1F6-65E6-568D08EF032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13" creationId="{D8C19958-1E04-1758-8ECF-0CE378473C0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14" creationId="{4CD6A4FC-4CE8-1B15-1EC9-FCBFBABC853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15" creationId="{62F40D39-E85E-320A-7B33-D30E4AC8826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16" creationId="{0B246FA7-1F4B-00E9-3FFC-2A68F51CC30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17" creationId="{A8998BC1-05FD-9057-C223-754687D3088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18" creationId="{5E9A4D65-B24B-2184-4CAB-71093C28A95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19" creationId="{C6B476DC-8F07-990D-C110-6F1033FB6AC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20" creationId="{B2F7FEE3-6F93-09CD-5614-AD210D7B120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21" creationId="{203BDA0F-3C1F-2F80-5C8E-C227F940F75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22" creationId="{CF9C94F2-D8B5-C360-CB38-0AD4229ACD8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23" creationId="{9EAC2229-2530-3CE3-046F-122916B2F18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24" creationId="{3024B899-D4A2-EE21-3361-24DDEEC8293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25" creationId="{1AC6942A-C967-D3CB-46E8-9DDE40CF8B6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26" creationId="{4D7BE927-620B-8F70-E52C-F647037CD5E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27" creationId="{587D37D9-19FD-B2A0-0400-657FFDAF83B3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28" creationId="{E9F41272-ADFB-9BC1-DB9E-CE31EA97D2D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29" creationId="{B73722EA-A11C-7465-A762-210D08B600B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30" creationId="{3DB9C411-1F62-4320-A9AE-6F6D9498AAF0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31" creationId="{B1877A18-8ECA-48DA-CFA3-871DACA91D9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32" creationId="{B9D2349D-9A96-A889-FB6E-86A57D15415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33" creationId="{0D89366C-1756-9F76-18D0-D4389009DAF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34" creationId="{2F1C7E24-85BA-D0BE-682C-65E9B3D6F20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35" creationId="{3E3E327F-3488-3A67-25C8-E2DE2FC695A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36" creationId="{BC86826D-B3A1-D8B0-48BB-0BFDECFD9FD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37" creationId="{A248A76A-15CA-B81C-25E9-5ACE3D9DE75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38" creationId="{612F2D73-24FA-8577-287C-9847AEAF64F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39" creationId="{DD9E92B6-094F-1C49-85D6-34B8ADFBD72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40" creationId="{2B1DED53-9197-9E49-51FF-81B258CFE37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41" creationId="{64463D2B-CFD9-12ED-CC1D-7B16FA58F98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42" creationId="{D105A5C6-DB2C-69AA-ED44-BF0C7B04B79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43" creationId="{57155B4A-5609-FEFC-3932-9A95FF76FF1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44" creationId="{C0D9FCA0-81B9-64EA-9187-60DC1D2D971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45" creationId="{44F192B0-A26C-89BB-C30C-4736F902331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46" creationId="{7EC63CE2-35B7-C82D-084B-983231DD0E9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47" creationId="{075FD7E0-56C7-6E80-8DC2-DA197590461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48" creationId="{1B679CD1-45B7-B6BD-4E71-D73BC5661A76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49" creationId="{DD2147D4-BAD6-69E4-A648-59283A527A7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50" creationId="{18DE631F-FF02-D9F9-5B58-911E405142A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51" creationId="{64F67CDC-834F-88F5-8E88-44043D99DC7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52" creationId="{EF5B1701-620D-3FBB-011C-4933AC9FBAB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53" creationId="{A3CB0E8F-BE3E-C25C-DEBD-260B99279F7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54" creationId="{94A6854B-FC10-F611-A9B6-6615E9ED290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55" creationId="{9E75CB35-54B3-FD29-5318-03269C79567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56" creationId="{F1C2C85C-E0B5-7F06-5948-A16DD00886AC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57" creationId="{D1DB00FA-A7A4-0B5F-E75E-8024484283BA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58" creationId="{D3CA71D7-BFE1-7233-091F-EDFF43410BF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59" creationId="{23197BC7-FDFB-0C2E-14D6-B8207CD3503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60" creationId="{72AE3719-4138-8473-8F8F-3B1D3D8C3E4B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61" creationId="{41B27EED-CE25-ABAC-208A-3521B0B637AE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62" creationId="{83C2DFBD-DAD3-094B-7BF0-E113D21DAF4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63" creationId="{0303D6DE-8994-7CA4-B943-99BD3C1539D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64" creationId="{3E23B66E-3BB4-56C8-20F2-CC53AE50F8D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65" creationId="{91E01F2C-572E-FF26-7D6C-CA690BB9CBE4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66" creationId="{313AE619-2169-36C7-F61B-2A6DA63206F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67" creationId="{507E00A2-C513-8A6C-EF64-1B73F98DD455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68" creationId="{479E5A00-6039-DE65-BAF8-6CF6F295162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69" creationId="{274724B9-DCB9-1023-22C3-9590AC93E7F8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70" creationId="{FA7576D4-34EA-A415-90A8-E1B0B42D7BC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71" creationId="{66767161-B8A4-E0F5-7ED7-0C05AD9C909F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72" creationId="{BF92FDB5-1DC2-536D-30A6-2B4817621751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73" creationId="{CE58992B-CC62-C49F-B095-A329423A545D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74" creationId="{8E52CCFE-F336-B6ED-A427-46AB9141E222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75" creationId="{343D12BE-9060-91F4-5982-BD1EAC9CD319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76" creationId="{1A8DEECD-76A8-0FE0-1054-6A47F97F2BF7}"/>
          </ac:spMkLst>
        </pc:spChg>
        <pc:spChg chg="mod">
          <ac:chgData name="Lu Bo" userId="e777667a1319840a" providerId="LiveId" clId="{D50051B6-C847-447F-8CA3-2E1E12D06FE0}" dt="2022-09-12T01:56:51.427" v="3710"/>
          <ac:spMkLst>
            <pc:docMk/>
            <pc:sldMk cId="532896605" sldId="290"/>
            <ac:spMk id="3777" creationId="{5CF28FBC-3CF5-0F1A-1AD5-78A82E4C5645}"/>
          </ac:spMkLst>
        </pc:spChg>
        <pc:picChg chg="add del mod">
          <ac:chgData name="Lu Bo" userId="e777667a1319840a" providerId="LiveId" clId="{D50051B6-C847-447F-8CA3-2E1E12D06FE0}" dt="2022-09-12T01:12:34.228" v="3318"/>
          <ac:picMkLst>
            <pc:docMk/>
            <pc:sldMk cId="532896605" sldId="290"/>
            <ac:picMk id="23" creationId="{4B2B8732-B1E0-D361-5EF1-1A9B946B76A9}"/>
          </ac:picMkLst>
        </pc:picChg>
        <pc:picChg chg="add del mod">
          <ac:chgData name="Lu Bo" userId="e777667a1319840a" providerId="LiveId" clId="{D50051B6-C847-447F-8CA3-2E1E12D06FE0}" dt="2022-09-12T01:14:29.978" v="3328" actId="1076"/>
          <ac:picMkLst>
            <pc:docMk/>
            <pc:sldMk cId="532896605" sldId="290"/>
            <ac:picMk id="1981" creationId="{D2EB2266-5642-0083-1011-14CB0D215FCC}"/>
          </ac:picMkLst>
        </pc:picChg>
        <pc:picChg chg="add del mod">
          <ac:chgData name="Lu Bo" userId="e777667a1319840a" providerId="LiveId" clId="{D50051B6-C847-447F-8CA3-2E1E12D06FE0}" dt="2022-09-12T01:49:36.708" v="3627" actId="478"/>
          <ac:picMkLst>
            <pc:docMk/>
            <pc:sldMk cId="532896605" sldId="290"/>
            <ac:picMk id="1983" creationId="{7833FD12-C86A-50DC-8BDD-DCE6B288BCA6}"/>
          </ac:picMkLst>
        </pc:picChg>
        <pc:picChg chg="mod">
          <ac:chgData name="Lu Bo" userId="e777667a1319840a" providerId="LiveId" clId="{D50051B6-C847-447F-8CA3-2E1E12D06FE0}" dt="2022-09-12T01:22:28.411" v="3416"/>
          <ac:picMkLst>
            <pc:docMk/>
            <pc:sldMk cId="532896605" sldId="290"/>
            <ac:picMk id="2132" creationId="{FDF995C5-80FE-741D-CEC6-BF77FBDA76EF}"/>
          </ac:picMkLst>
        </pc:picChg>
        <pc:picChg chg="add mod">
          <ac:chgData name="Lu Bo" userId="e777667a1319840a" providerId="LiveId" clId="{D50051B6-C847-447F-8CA3-2E1E12D06FE0}" dt="2022-09-12T01:29:34.002" v="3473" actId="571"/>
          <ac:picMkLst>
            <pc:docMk/>
            <pc:sldMk cId="532896605" sldId="290"/>
            <ac:picMk id="2168" creationId="{E83FC1CC-3FCC-26E9-346A-E1BD5A634FCB}"/>
          </ac:picMkLst>
        </pc:picChg>
        <pc:picChg chg="mod">
          <ac:chgData name="Lu Bo" userId="e777667a1319840a" providerId="LiveId" clId="{D50051B6-C847-447F-8CA3-2E1E12D06FE0}" dt="2022-09-12T01:45:02.270" v="3599"/>
          <ac:picMkLst>
            <pc:docMk/>
            <pc:sldMk cId="532896605" sldId="290"/>
            <ac:picMk id="2237" creationId="{29531FE8-FE12-1C97-281C-14A00BA3FC57}"/>
          </ac:picMkLst>
        </pc:picChg>
        <pc:picChg chg="mod">
          <ac:chgData name="Lu Bo" userId="e777667a1319840a" providerId="LiveId" clId="{D50051B6-C847-447F-8CA3-2E1E12D06FE0}" dt="2022-09-12T01:48:38.869" v="3620"/>
          <ac:picMkLst>
            <pc:docMk/>
            <pc:sldMk cId="532896605" sldId="290"/>
            <ac:picMk id="2238" creationId="{443FF156-A0E5-6970-0B31-C14498CD5919}"/>
          </ac:picMkLst>
        </pc:picChg>
        <pc:picChg chg="add del mod ord">
          <ac:chgData name="Lu Bo" userId="e777667a1319840a" providerId="LiveId" clId="{D50051B6-C847-447F-8CA3-2E1E12D06FE0}" dt="2022-09-12T01:53:43.806" v="3679" actId="478"/>
          <ac:picMkLst>
            <pc:docMk/>
            <pc:sldMk cId="532896605" sldId="290"/>
            <ac:picMk id="2240" creationId="{9AC1B7C0-3DC4-1099-4A9B-9DC152B49F04}"/>
          </ac:picMkLst>
        </pc:picChg>
        <pc:picChg chg="mod">
          <ac:chgData name="Lu Bo" userId="e777667a1319840a" providerId="LiveId" clId="{D50051B6-C847-447F-8CA3-2E1E12D06FE0}" dt="2022-09-12T01:50:55.347" v="3644"/>
          <ac:picMkLst>
            <pc:docMk/>
            <pc:sldMk cId="532896605" sldId="290"/>
            <ac:picMk id="2241" creationId="{E14D9544-6EF2-B44B-E635-111EDD0664B5}"/>
          </ac:picMkLst>
        </pc:picChg>
        <pc:picChg chg="mod">
          <ac:chgData name="Lu Bo" userId="e777667a1319840a" providerId="LiveId" clId="{D50051B6-C847-447F-8CA3-2E1E12D06FE0}" dt="2022-09-12T01:52:45.051" v="3674"/>
          <ac:picMkLst>
            <pc:docMk/>
            <pc:sldMk cId="532896605" sldId="290"/>
            <ac:picMk id="2242" creationId="{122820B6-7D88-F9B2-B8DD-44D7C962B4B9}"/>
          </ac:picMkLst>
        </pc:picChg>
        <pc:picChg chg="add del mod or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2244" creationId="{10F3CEB1-80A3-98DF-D7C7-48F4EBD02193}"/>
          </ac:picMkLst>
        </pc:picChg>
        <pc:picChg chg="mod">
          <ac:chgData name="Lu Bo" userId="e777667a1319840a" providerId="LiveId" clId="{D50051B6-C847-447F-8CA3-2E1E12D06FE0}" dt="2022-09-12T01:55:47.326" v="3692"/>
          <ac:picMkLst>
            <pc:docMk/>
            <pc:sldMk cId="532896605" sldId="290"/>
            <ac:picMk id="2245" creationId="{C3C0D0FB-E4CD-402F-8596-A557D34B1698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778" creationId="{26D59CF9-62C7-C250-DE88-D85D433CA7A9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779" creationId="{995BD481-ACEF-F619-9102-F953EE8E7107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780" creationId="{587EB637-E1C3-30BD-D114-C2831B23317E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781" creationId="{4812B83C-8037-C1D1-7A98-707CAE22C375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782" creationId="{0C7B2B3B-65CC-79B7-143B-E3BD7961EF5A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783" creationId="{35CD4C24-196C-EA09-2E66-046441582875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784" creationId="{A632E480-A295-CE3B-A70D-541245E02A0F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785" creationId="{F2412A88-C09F-CFAE-E951-127BBC929C40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786" creationId="{66CA8027-36B8-F213-EBC5-AAB293611AFE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787" creationId="{7BC14E24-9E48-A9AA-F475-933869261479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788" creationId="{E6274667-5731-DE04-22CB-1B56C1AA83E6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789" creationId="{521A7BFF-DDC6-4AB1-C715-3A6091904179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790" creationId="{9E5126CB-9248-0DF9-738F-C3826E1BBF0F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791" creationId="{B6B4F128-7BC5-0CFF-4758-023436C12E97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792" creationId="{A9CA50D2-C307-2A59-C67E-BABDB682745A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793" creationId="{3F80EDAF-1D70-684F-4D78-4B5AAEEB94B4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794" creationId="{EDE666B3-D24E-F31F-1210-2CB1609DBEED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795" creationId="{6D485720-7444-6FF0-064D-85F1F9FDE9E7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796" creationId="{6940A5E5-E779-2954-5524-349DF59080BE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797" creationId="{240A0138-EAD6-C1CB-6573-F24C6507578E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798" creationId="{23FE258E-BB7B-1C5B-4BFE-FCFD745478AD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799" creationId="{732CB49E-9DE7-E5A1-8A7B-E40861EDB43D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800" creationId="{663816CF-7972-8B3E-5B7C-0B6BFC196816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801" creationId="{04ACC339-37DF-F77A-B744-A8C81F81C5E7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802" creationId="{BBFB8D8E-0088-88FC-1D60-1A37468126A5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803" creationId="{2298BABB-21B4-9540-7B94-30235A630614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804" creationId="{A401C263-103F-CDC2-0329-529387C41F57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805" creationId="{CBE0CC6F-9D8B-6D0C-316B-0F78373DFADD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3806" creationId="{BFAEDC2A-F5A5-F420-59B5-32443E610E39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807" creationId="{0FF8F1FF-88F8-2E36-A593-996373D9DF0E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3808" creationId="{B596B5EE-8764-EEFE-61B6-CB29B4E8A914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09" creationId="{DEA5CBC8-50CC-19ED-28BA-477DA3D6F10D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10" creationId="{9CA2CDF3-31BA-0820-AEFC-FC2BF1E8938C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11" creationId="{3B13BF6D-E084-451A-F81E-02ABB9AAA023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12" creationId="{45971DCB-D140-05B3-3E85-A13E9B7652B9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13" creationId="{FDCC217A-8946-3BF9-296C-9D94DD911B06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14" creationId="{5F944831-E9A7-5207-9577-C827C3EE59F2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15" creationId="{B0512D9E-FA45-4C7E-F8EF-714DD49D7125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16" creationId="{F12D333E-A29C-2DDE-0FA0-465A041E1F72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17" creationId="{1FE58585-70C9-85F7-AF0A-7C07DFD40BA8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18" creationId="{95FDDA32-53BA-07E3-9362-B49AA745B352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19" creationId="{78AC3AE6-371A-17EA-5C64-D0032DCA3881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20" creationId="{06D24E41-50B5-8EEC-A4E0-30AEB72C3816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21" creationId="{40D8D585-93E5-B7F1-94C2-543639D8CD22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22" creationId="{AD84F42D-BF95-5671-D4E1-4D05108A9D05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23" creationId="{C2BBFCE9-B077-68CD-36E1-A8960FD301E2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24" creationId="{E6CA1F19-3955-2394-DDCF-B409C0405501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25" creationId="{6F793568-F0A2-7990-E236-7B9779A457E0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26" creationId="{BF550686-BF9F-018C-AACE-9910CC9C419B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27" creationId="{0672EE88-D134-87CE-F7D9-9ADAB00479EB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28" creationId="{758740C0-EF4B-7DD4-E6DC-3EC4BAD466F3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29" creationId="{F3040F24-C459-8514-2215-25385FF8EAC2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30" creationId="{A61839E5-25CF-0618-D3E3-58487E757C85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31" creationId="{54150FD9-3397-D700-8E6C-631884F958DD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32" creationId="{2ECEC946-B778-23FA-0019-4D4711326D05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33" creationId="{5575CADE-0EC6-54CA-329F-8B26B6BCCE39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34" creationId="{B56C4CFA-1B71-6C42-A432-4BB6B8DA4B38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35" creationId="{B4249D20-9080-6F7B-3F23-E6B5BFB0FC34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36" creationId="{8F34531A-EC7E-A3FF-1492-4E563F439311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3837" creationId="{B8BA2F6D-6BEE-AA2F-E7EF-C1EA8BACEE1E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38" creationId="{CBBC01E8-B7D1-5C92-2431-1ABD61311C93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3839" creationId="{C80B5FB3-2F87-5042-C810-51572A2EDB52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40" creationId="{8C0F5059-5288-6F0D-DBBB-43B7BB6C8193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41" creationId="{5B7B16CC-9DE9-74B4-FE30-DA1395D0185F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42" creationId="{A9CC204D-8611-B098-D178-94607486981A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43" creationId="{4F2F98A3-E43E-6A14-0993-57B65C7B3F9C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44" creationId="{803DB505-11A1-0E7D-2749-1C40B80848E3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45" creationId="{48ACC80C-7BE0-58E9-4782-7AB8A96496B1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46" creationId="{DE70D51B-C80C-A644-9A7C-7CEEA36436EB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47" creationId="{B72C1FD0-344B-0A7E-11A4-F5E705F60F8C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48" creationId="{66A1F3B9-D438-1200-5B9B-0FD96D28C358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49" creationId="{D4F7C820-9559-F7A6-86B1-169AADE8BB3F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50" creationId="{08A5ED9C-E95B-E07F-E047-13962BD7FEEA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51" creationId="{6BB52998-EC6B-B88F-D8D7-779D026E619E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52" creationId="{24EFD740-F1B7-F6A4-D841-998A1285105A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53" creationId="{A8452093-3B0D-FD5B-DB2D-343078436288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54" creationId="{E3665BB1-F4C2-CB16-31A4-F2B97AAC4F58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55" creationId="{357C6C84-CD67-FD67-E14E-E324F4E29770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56" creationId="{1BFA2579-566F-B038-6E5F-A05EFE2E7858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57" creationId="{3523FE81-23EF-DEE7-C1B4-AC461CBD5B80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58" creationId="{72842B0F-958B-F296-35C3-316F8C3CA1A4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59" creationId="{6A635869-105E-9684-B7E3-8743BE6F7869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60" creationId="{43B8FF51-F482-750A-9F53-946EF673F980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61" creationId="{0E27CFDB-CD93-65D2-465C-93DFAA7A60F0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62" creationId="{AB895754-C4D3-64BB-EE84-923FB67B15B7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63" creationId="{FDDF0A14-A8B6-89F9-23D8-13333FC9DCEB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64" creationId="{68958203-A908-A070-8D7F-537BA19CC047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65" creationId="{A059CB20-6845-C8BA-4E77-7D1CD03D902E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66" creationId="{B9715A4A-512C-0778-2B93-A8BF04BBDDBE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67" creationId="{F96A275B-AEE4-6320-9121-133176D5C585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3868" creationId="{035ACB05-0277-8FB2-8036-8011669B558E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69" creationId="{95213DB4-02C1-75B2-D9D4-62AE22DE95E3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3870" creationId="{53B289E9-8913-9211-C18C-22DA231EB0CF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71" creationId="{FD375B35-765F-BAC7-ADAF-3B9505DE1ABE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72" creationId="{AEB9BBF2-D6C1-A357-3A1F-46F096F3F6A6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73" creationId="{4161163C-8DEF-5BF9-1CD4-60876AB889A8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74" creationId="{7ED273A7-E809-1014-128E-A9DFC7C9E568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75" creationId="{8B2C9C50-45E4-2AD8-DBBD-CD0A6845DF41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76" creationId="{35E56AF2-0756-DBB0-0F86-799829CC5B13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77" creationId="{769F3606-E8D8-FF07-2481-90ACB247CDC7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78" creationId="{5336B982-4768-8127-2D23-334943C8239D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79" creationId="{9E4CA8AC-4486-4A75-F814-68244073DCFF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80" creationId="{43A72C14-1F03-2FA3-AD67-13D4D73DB294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81" creationId="{9D0DBE9B-C10F-45DE-EA29-3EC20A001E9E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82" creationId="{20F0B27E-2D96-447C-DF00-2EE5BC16C7C1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883" creationId="{D905B112-B423-2746-45CB-9CFC1E8143A9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84" creationId="{D2366F95-BBA3-E148-2597-53B3FD142C75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85" creationId="{23CF1DF0-1F86-010E-B907-0B29F4A5CEC6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886" creationId="{5B215824-EC11-120B-B1B7-B6FBF46A9B2C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87" creationId="{4A162A3F-0FA8-9930-E1C0-A38BB65A57AA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88" creationId="{FDB4EE6D-CEC8-78BA-8CD6-17E8CA880A6D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89" creationId="{2881E271-4B65-D6CD-27C7-87BE4C7D81AE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90" creationId="{12A4EDD2-F479-D715-946D-FEFEB057AB61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91" creationId="{BBF8A0CB-73AC-8FF1-866B-217713C21A03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92" creationId="{0795F157-E5A1-5D24-51BD-387A27FCD853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93" creationId="{70B7585A-EE62-1BD7-D24B-A42A4F9EFCD9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94" creationId="{A581227D-A892-B0C6-C5E0-FC99750F9E76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95" creationId="{4FBDA58B-0F1A-7DF5-9659-E451941777FF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96" creationId="{7617F233-9A6C-8A1E-1BA9-9D766E0752BC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97" creationId="{D2F1E254-10B3-ACBA-D252-C88BE0A11201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98" creationId="{D6E62073-AC74-233C-D0D5-9299F127202D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899" creationId="{51408ED7-BE07-8CF8-B3E4-8AF3BD3742BE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3900" creationId="{75285031-BC97-167A-CC67-6B60B6B9C02D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3901" creationId="{3C54855E-8A1F-81B2-AADC-50CBE49971CE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02" creationId="{D6065D71-02F5-AC1B-5B03-45D11BFABB60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03" creationId="{6F1192B1-918A-A948-75E2-9DDCE2D4A15E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04" creationId="{CBBC5FC1-BDEA-987F-CD9E-A6B22B22823A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05" creationId="{EAE4FD58-52F6-899E-8120-37EA9387CEBF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06" creationId="{2B40FA6E-53A8-049D-B43B-AFB59C602DF0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07" creationId="{DB0C22F5-4724-F325-0E90-8F3E81A27E02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08" creationId="{69ED1651-8482-0E8B-B49F-EAA3523B1A48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09" creationId="{9E08FD66-C61D-E0FE-31B8-1C3A9557E76F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10" creationId="{35B2F3FB-6994-F88B-5D91-2E5AC4B349E4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11" creationId="{08FCCAC2-EDCA-E47F-35CC-A667BE12B492}"/>
          </ac:picMkLst>
        </pc:picChg>
        <pc:picChg chg="add del mod ord">
          <ac:chgData name="Lu Bo" userId="e777667a1319840a" providerId="LiveId" clId="{D50051B6-C847-447F-8CA3-2E1E12D06FE0}" dt="2022-09-12T02:05:26.875" v="3824" actId="207"/>
          <ac:picMkLst>
            <pc:docMk/>
            <pc:sldMk cId="532896605" sldId="290"/>
            <ac:picMk id="3912" creationId="{55BC5BF8-EF46-0490-ECBD-BC693586D007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13" creationId="{96E19A4F-50F7-44A2-376B-FA62A3C662EF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14" creationId="{82DFBABC-21E8-CF2F-9F5B-4DFA643E0FA0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15" creationId="{6DE902EF-8014-251E-E883-D050355235E2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16" creationId="{FD360D6C-4C71-CE37-2986-6FF392B8A9CD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17" creationId="{3B11E4F6-37F6-C5C6-DBF9-4FB2C29B3D09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18" creationId="{71A0D640-B22E-7334-9DEA-BEE6C8A04E5A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19" creationId="{B51EFAE0-0B07-22DA-601B-77F6AD75CC71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20" creationId="{3BE84E34-1910-944A-3A70-59243F6DA314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21" creationId="{E43AA651-EF90-C7F5-E7F3-8DFAC6236EF8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22" creationId="{0379A753-6555-8E45-C969-4E1BD6268F35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23" creationId="{FDCE5D67-13E1-53B4-8827-E5EFE88A02E2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24" creationId="{DE34D417-54C2-2838-78AF-8BE4C4E85615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25" creationId="{0033234C-1F5A-D578-9C8C-5727BF1451FE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26" creationId="{956C89A6-927C-C884-33D5-F5D5D9C8FD29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27" creationId="{923C52F8-808D-3396-ABE1-51E5E3BAFFCB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28" creationId="{B7A4892E-AB40-11E0-8D41-99FC35FF367B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29" creationId="{56BB8BB3-2F05-685E-202B-FECC516320F1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30" creationId="{CFCAB926-A4EC-52BB-C28C-F6D2B9E6D340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3931" creationId="{0AF41F32-915A-C8AB-F38F-7E2D78A58270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3932" creationId="{09D7F4D5-9D37-DD44-EE59-4CC83B894454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33" creationId="{31CE9397-F665-8984-DC3C-50EB31FDDA12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34" creationId="{80242993-2D8B-A20A-EAFC-6BEFD7BCD59D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35" creationId="{6865BF38-9348-D525-9007-38A60BCD9879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36" creationId="{D11D642F-392C-EA22-11C1-15BB6C90CC87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37" creationId="{AAEA5CE7-81A0-1F58-1D6D-D0426EAE0425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38" creationId="{05AD1E63-2ACF-7E08-F303-63F0F2061785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39" creationId="{442AF7C8-2DC2-8044-9442-FF72CB21E3F4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40" creationId="{BEE51A49-3F3D-9B1C-BF1B-E36EF2ED7D35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41" creationId="{65E08F89-63BF-F9BC-3F6B-6B9C224A5A93}"/>
          </ac:picMkLst>
        </pc:picChg>
        <pc:picChg chg="add del mod">
          <ac:chgData name="Lu Bo" userId="e777667a1319840a" providerId="LiveId" clId="{D50051B6-C847-447F-8CA3-2E1E12D06FE0}" dt="2022-09-12T02:01:05.202" v="3740" actId="207"/>
          <ac:picMkLst>
            <pc:docMk/>
            <pc:sldMk cId="532896605" sldId="290"/>
            <ac:picMk id="3942" creationId="{725A982E-6203-BB08-6824-A9CC38D7DFDE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43" creationId="{6F480E33-A725-1CE9-B2D0-BD924E7CF49B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44" creationId="{A64A5EEA-66E5-FBDE-1D74-DD87CFC8F794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45" creationId="{5E40B919-746C-38CD-0CAE-CC3C75C255CD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46" creationId="{9E17956A-7946-884F-D9C0-4BE288D07B62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47" creationId="{B3E47C58-4EA5-DAC2-6A7F-E21F0B530FAF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48" creationId="{54D407A1-6328-9E5F-A1E4-0948C78D10FF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49" creationId="{F73BA531-3579-20E6-D1A5-AEC96959CAB4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50" creationId="{12B20D0C-7F77-DE51-B1E7-E037F027270F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51" creationId="{1D042F8B-0DB3-A125-BC3E-A8F94799AF6F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52" creationId="{276D1168-740F-30A2-94F5-9EF708FADAA8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53" creationId="{B4414F9A-A926-4B6F-5D8C-B71947F4E890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54" creationId="{B7364DFF-A8A9-7EE8-15D4-65705EE027C2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55" creationId="{4EC5E06B-7690-6088-2594-E2AE68F1A3C0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56" creationId="{B86E3A9C-F4B1-696B-98C7-DFB55622032A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57" creationId="{9E908197-07AC-EBBB-60FD-27C0D31F33A4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58" creationId="{A052D75E-BEC5-36FC-DAB5-093D10BA0CCB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59" creationId="{4DA8092A-4742-DBB4-1F8D-A927F8B5EF1F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60" creationId="{BD676DB9-BA93-A33A-29C7-1FCD84732860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61" creationId="{DF9D7715-2773-C2DD-B7FB-8841167B0E02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3962" creationId="{E33A232B-DDE4-56A6-52B9-D04AA5B4D865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3963" creationId="{9EE45439-7B98-FF1D-753F-9EE790C16960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64" creationId="{781EFC79-9D54-3576-BB5B-C2D6CE0E72A6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65" creationId="{FCAD4FC7-35B6-BA63-097B-DF2AAFA45FD6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66" creationId="{B36031E2-12C1-FB08-721D-715621F40BB0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67" creationId="{02453C35-C259-74DE-8BAF-5B9B6F5BF302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68" creationId="{0BFDAE03-27CA-B826-3F48-6B1B4FC9F36E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69" creationId="{EFB061A8-65B5-EFD9-2989-E9889558BF91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70" creationId="{2BC85622-E6F1-131C-FF88-3FE9E85A4A58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71" creationId="{F83455DA-C462-9617-124E-1F25E8CDDDDF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72" creationId="{CADCAEEB-78E7-8868-4E1D-E3C4244DC3B6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73" creationId="{AB4C1D54-6121-6226-2EF6-41018F95CFAC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74" creationId="{D6238192-303B-517A-3550-9F2231535636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75" creationId="{122084EA-7E3B-555D-CFAC-25E928F1EC4E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3976" creationId="{6C925AD0-AAD6-74E3-0649-DB6CDA87F7AE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77" creationId="{E45C33DE-A1DF-E1E3-CD83-CEE66777127D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78" creationId="{AB061DED-6532-41FC-E9C3-B32BF6589D06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79" creationId="{8DBE74E3-1E72-B893-817C-9D4043B5F65A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80" creationId="{BC0EFD80-1904-96D2-BBFE-21D478174788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81" creationId="{192FD292-F0D0-0788-D670-D19F4FFEE249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82" creationId="{115C4897-1136-63E7-548D-89156F48C068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83" creationId="{D930E06A-79CC-C564-EEE8-F8D206134766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84" creationId="{202BA203-C236-E5FC-7F99-84B555BAD938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85" creationId="{801A4DE2-0D1B-AC1C-2CE2-FDAA369A808F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86" creationId="{1AFAC3FD-AC77-EAFA-A526-E252BAA5EB5B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87" creationId="{F2E17025-CF70-E6FB-682C-A745C9BC6B97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88" creationId="{DB0381C6-C57D-9FA9-3EE7-CA860B0E4A49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89" creationId="{A2B94702-DBF4-554E-44BC-D4A8835576A2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90" creationId="{8EE6A5A7-8DFB-7C55-F57D-B21E8D22C1E1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91" creationId="{B21BD58B-7F26-3977-1575-8F3D5D4893E1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92" creationId="{CE378A0B-DDC3-4B66-A775-B0B935FC646A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3993" creationId="{32B424D8-E235-728A-E7D3-EE190CFE7A4B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3994" creationId="{4C10974B-41D7-EFCE-6F40-0D874C5AD8A8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95" creationId="{CEFAAB5F-313B-3D99-7C7D-CD87CE2A7B40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96" creationId="{89EAF3DB-E927-E195-7434-A2E74C209FDD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97" creationId="{7A60565C-F90E-4A24-16F6-3FE0C8971721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98" creationId="{240915E8-7E9A-9750-D34A-288AFC508F20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3999" creationId="{75FBE378-CA3D-63A2-0308-39D22A365E23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00" creationId="{5B478CB1-4050-F9BE-C650-D3C72FF15B83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01" creationId="{29F00160-1FFF-EC5F-7268-6D0F539B750D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02" creationId="{5FAC563F-0DB1-EC52-5497-F883641B0086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03" creationId="{3A29A591-ABC1-D5FA-FE22-3BCA648CEE81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04" creationId="{D0418280-1BBA-2612-9245-30A2CEA74902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05" creationId="{8BAF0CAE-E007-8A93-753F-305491D6353E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06" creationId="{672D9DDF-1FF2-0BEF-4A0A-7F0A8A18A090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07" creationId="{909BC33A-161A-9D44-5B74-847A8443F1BC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08" creationId="{9D4DAFBC-3922-6088-092F-FEE631DDE2DA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09" creationId="{2830725C-562B-3E50-C617-F7780699861C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10" creationId="{51F41520-737C-344D-ECFE-EA6E370D2F1F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11" creationId="{6715EB06-76EE-2F1A-DC30-E349782D9319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12" creationId="{6F5B8FE3-4DE8-B798-5EB2-BC497020E93E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13" creationId="{924CF3DB-E59C-0781-6EAA-B32B11DBAE0F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14" creationId="{31A32A39-2F23-8282-E6C1-D51E53788989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15" creationId="{0361E6AF-F704-615F-1BAF-3B946A029414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16" creationId="{4A7B869C-941E-2D7B-EECB-CF1604E3ABDC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17" creationId="{099D6D52-FB85-0CF3-733C-E33174EABBB0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18" creationId="{3DB8B6A3-C3A4-4BE3-1C6A-CA1F11573F1F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19" creationId="{7F59204E-8A9D-F029-725A-24FFD00E7CAC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20" creationId="{73AABEEB-E60F-6863-1CC5-AE8FF8A1B804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21" creationId="{496A6C4C-D479-A80D-1A15-86C2C1175273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22" creationId="{B764429A-108F-D733-3AE3-8AD1B9EBFC8E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23" creationId="{E75477E4-63DE-2C4E-78A8-DF9DD7AB82AD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024" creationId="{2B07EA02-9E3F-E402-BA8C-8548CAF45757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025" creationId="{44863E71-FC80-271D-0EEF-924518BF1DB1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26" creationId="{A2ECC883-916D-00D6-7220-2F861DC3C7EF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27" creationId="{C9D9DF0B-C5EA-5D0E-BA01-7C9D980FA250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28" creationId="{D2C908CF-3F26-BE95-4E6E-437FF713DCEF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29" creationId="{7297676E-19F2-A2E3-36AB-89032E422C86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30" creationId="{CAF5F99B-F663-ECFC-5945-742AAB7D7E2E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31" creationId="{7AEBD5D5-CF2D-F853-2A99-58C61366EDCC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32" creationId="{2563594F-A318-304C-91F3-BBDECB64F3BD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33" creationId="{95A481D6-7A68-40C9-ADDC-EAC8877E147F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34" creationId="{66F358D8-941C-7B3D-07B3-7B2E6C874BF8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35" creationId="{5BC0D250-C036-086D-A304-DC01EFFC2B21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36" creationId="{2F4AEE6C-0A94-E42B-6F74-9C068A329EFC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37" creationId="{C81B1381-CE32-8FAA-F09A-3A3F458F1D56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38" creationId="{E5DC0DFB-A114-44E0-CDE4-A139AE0DED18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39" creationId="{C955FAE0-5ECE-D951-9037-384C38B1310A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40" creationId="{38FFCA09-EC57-DDF4-85EB-91A8B557BC17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41" creationId="{314E0D90-5DA7-AD27-B11C-2C3BF7A635B7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42" creationId="{A59940EF-D5A0-8508-1C0B-219679DB61BA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43" creationId="{0D6B765D-2C38-B99F-F05B-83462C8BD9C4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44" creationId="{30D99DD2-773C-E7CC-2FD9-8EF09BFE30FC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45" creationId="{2F74F5FB-3DFD-4E26-2A9F-E55E87A63354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46" creationId="{A8E4BEEA-795D-A0BF-E156-BE216C73FF22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47" creationId="{6B7D6827-B922-7242-67B6-2E1677261534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48" creationId="{2BDFCE3C-7247-ABBA-45CF-F8C95FF323B5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49" creationId="{E1C16FC1-D585-CDEB-CD10-8F3D0E1A04BB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50" creationId="{6B34682A-967A-C89D-C16D-33235123E060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51" creationId="{C9726814-E026-F530-8EDB-6451C141ABE0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52" creationId="{528457FD-A21D-3159-56AC-F1D96FEBC4BF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53" creationId="{FF6D8B8F-BE31-A839-4A0E-19E5F7BCFA97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54" creationId="{8F11F8B3-B34E-6DA2-9BE6-8E2BD10D5224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055" creationId="{A5FC254C-5ED8-44CB-4EBD-5417B3CF9295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056" creationId="{EBF40711-019A-A12D-7E2D-B9BEC0D850CA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57" creationId="{BE164E61-302A-87DA-D373-215C8C9AC929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58" creationId="{9C08AADA-7E4D-D9A9-B80A-834161BF3B4B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59" creationId="{5FD793AD-F1AE-9060-4137-16AA39261ED1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60" creationId="{2DB34648-2341-9620-5E25-EE60AA9F0C8D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61" creationId="{225C117E-AF0A-F04D-17A4-39F02225A21B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62" creationId="{16C24AB8-1DDE-00F5-3DDC-4FA68A61E7C8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63" creationId="{A43E9B4F-A4BD-A824-AF79-FF32D44C601A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64" creationId="{0C6A150B-67A9-847C-EB65-97B954A2E74F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65" creationId="{FFB90CF9-FF41-9D66-1FD7-2970B0BC0147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66" creationId="{99C2DD94-47A8-BEE1-FE1F-290EA4FC3F95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67" creationId="{17AD2A76-81D7-46F8-55BE-DC53544BC6D0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68" creationId="{4D0E5B63-70BF-9D98-181B-CBE962C5A191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69" creationId="{BB0B3004-6C11-AE3B-2B4E-1948C79B29CD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70" creationId="{8C877E57-75FE-A89C-FC51-6DE09EFD22AD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71" creationId="{90B6DEE4-FEBE-F9FB-A591-F86B6D0BBE80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72" creationId="{A7FC400B-EF25-D85F-6BD3-4F902FEE07F7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73" creationId="{481C5D39-EA45-A332-3E18-0565B14EC1F4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74" creationId="{8EE5BD47-9663-0873-CCAC-DE978F3339C9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75" creationId="{B9606706-1E2D-3E88-0199-34FEA2213F8A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76" creationId="{1A0E17C6-B610-8834-AE5A-890C40D7A3DF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77" creationId="{04AC0F15-F518-FB9A-7D89-DADABF71AE57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78" creationId="{03BBD748-45CF-2004-FB3D-59089E43316A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79" creationId="{A3861143-9F9E-601F-0419-849A07D8AE59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80" creationId="{009628E7-ACC6-4405-C924-2882993096B2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81" creationId="{8996338C-CC15-9B65-176A-6DEC8E14596E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82" creationId="{F6D5DCF3-C0FE-74F2-9B7F-954AFB8CDA26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83" creationId="{26FBC6EA-EB0E-A710-171F-CFED2603E8CC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84" creationId="{94572B1A-F84E-CED0-DC0A-7297371AFDAE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85" creationId="{72DFD616-D450-7D7D-7AE7-17DC1645E814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086" creationId="{90B6151B-DC6D-B7A1-13B3-4E1CC07B5FD2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087" creationId="{CC721CCF-0391-C0BF-50D4-55F8187975B6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88" creationId="{8E296955-6D45-3568-64C4-480CD15657F7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89" creationId="{302BC96F-9D4B-1F4D-02EA-240EEBAC61FE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90" creationId="{48CD09C3-5E26-0693-DDAD-AD495FBC886F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91" creationId="{6F2608BB-2A01-AB78-EC89-E3A681A34DE1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92" creationId="{CE069354-B5A7-F752-7A8F-EF8B229BFAC8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093" creationId="{2D5F49D2-CCAF-841A-963A-74D194B2DD0E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94" creationId="{7C1C3725-D6A2-DCBD-1FC9-A7A3DA016A3C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95" creationId="{A86AC186-D5B3-89A9-482C-69B78510E1E2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96" creationId="{2E1C8C71-22F1-D79F-8AAD-BDADBC231CB0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97" creationId="{8DA36793-58C2-3A93-6A28-999545C37EA1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98" creationId="{1AEF28BA-F9BD-B12C-19FF-0969EDB5453E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099" creationId="{2B96355B-8DB2-AAB2-C0E5-BFDF86FDB891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00" creationId="{A1691D40-4640-9296-F521-25BC65CAD093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01" creationId="{C4F38590-BB99-B000-3035-3D48C55B0D1E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02" creationId="{D2BC2AFB-8165-8D36-505D-8645EC28B911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03" creationId="{856C76D0-2161-1A09-B179-426442CC803A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04" creationId="{61984E9B-306B-67FD-EF97-FE86BA59E505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05" creationId="{445715AC-0DAF-F218-57E7-D9D660E5EF20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06" creationId="{5E231936-6641-596E-F184-57BA1374D84F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07" creationId="{FC0C29FB-0F25-534B-19E6-2E691AEBE417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08" creationId="{D67FE861-8E87-38FF-8497-D293AFFFCF60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09" creationId="{540345B8-4382-E22F-B94C-3851A28D5A69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10" creationId="{65E42C9C-F686-F012-66A4-8B17A342CC97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11" creationId="{9581830F-4CD5-1EE7-3E2E-7F3FEF7E5A5D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12" creationId="{831B4B75-94AF-2FD8-ACAE-93D1A8ADE358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13" creationId="{85B68A11-AED3-85BA-7DD4-6317864E93A3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14" creationId="{D166F295-DDB6-D921-9A27-25E454E0948A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15" creationId="{7C9EB97E-E60A-235A-A5BE-BB3C49FE8205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16" creationId="{6A7DF372-289B-D732-52F0-1988108C01AE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117" creationId="{8B64602B-D07A-6C18-0C40-A8015224CD21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118" creationId="{2D358119-E516-D3A0-1D6D-08D445BD1070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19" creationId="{7DB0CA5F-856A-A047-A624-89F890B8C6EE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20" creationId="{F063ADB3-7803-7CA7-884E-566146A4D6C8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21" creationId="{E709A52E-DD7D-C3BA-271F-F2F2DC6BD21A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22" creationId="{3819B39B-C159-088B-BDFC-4180E7AAA505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23" creationId="{CBD023E5-4207-0F48-EF3D-397349432694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24" creationId="{50365A7D-4F37-0ED3-0B16-ADB2D5B77325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25" creationId="{C1D474A9-4939-DB83-C798-4A88D40DA618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26" creationId="{FF5B21BF-A1FB-AAA7-6219-0517073405BD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27" creationId="{9448AF87-FC36-640F-ED8D-065BC5712BC5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28" creationId="{93AC53B1-2770-0E36-F6EB-8E939187AD9B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29" creationId="{23771BAB-3F5F-7B44-E7E8-D6C397AA8C7B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30" creationId="{AB876671-0D63-D83B-C224-91A810B7176A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31" creationId="{201E635E-5726-D8DF-BAA9-4FBF55E76517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32" creationId="{DBCF58F8-50C7-84B1-92BD-FC922C8F9266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33" creationId="{B74DDC39-BF2E-FA72-6201-0F02578A6DC5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34" creationId="{D8D5BD8E-2A9F-D54A-F4AB-62C3D0EBB987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35" creationId="{3593E7F5-F549-2B01-32E0-BCE3F165EDFF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36" creationId="{7356F6F0-7BCF-0954-9FD5-D80882AC606B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37" creationId="{348FC0DF-B276-C521-6712-04A081D8FA3F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38" creationId="{D1558333-1F0E-19EB-4196-87CA575B8ECD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39" creationId="{87E5B265-85B7-ED38-1467-6C6F365044B4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40" creationId="{C8D582DE-A53B-C455-30AF-94BFFE0EA4D1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41" creationId="{97E5D485-D3F4-0AA5-7CFB-8A27FEB37ECB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42" creationId="{740AE450-51DD-A431-940B-66166385BCD5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43" creationId="{EB59EDCA-E3E6-4648-9772-D92007F6440B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44" creationId="{C2E38420-72CC-96BA-DE7B-45E40BC4B95A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45" creationId="{980EF2DD-A95C-9058-C9AE-D09C1CA0EFF9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46" creationId="{DF8950DD-8F5B-76F3-993A-E220E53692D6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47" creationId="{5003584A-B5C9-D673-63DD-FC424F487114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148" creationId="{B179F8E3-4C24-D0F6-BB47-D2777953F325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149" creationId="{4C71D3D1-0381-2349-4788-6845CAEC8BC5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50" creationId="{7FDC76A6-8EE6-2200-96B3-F7AE448A7BB1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51" creationId="{18DDBD61-581D-B1C2-0C9F-73011CDD7D26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52" creationId="{9471A62A-23F5-806E-AC8C-5C75B3FC864B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53" creationId="{B64DD42E-4738-4D4B-F92A-5006A6916C39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54" creationId="{AD014D50-30E9-5324-61EC-C02BFFF45650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55" creationId="{E9A50C82-05C5-5C40-CBA2-C89F04B17FC9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56" creationId="{55E6E336-7760-88A4-AAD7-878A6A8E90DF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57" creationId="{A548D593-B95C-DC94-5B85-D48509E656F8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58" creationId="{A7D09F85-151F-F1BE-B5C4-9505525CF74A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59" creationId="{E87D2CAB-26E6-B49E-9E45-2757B87865D7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60" creationId="{B6D848A7-9973-DF3A-FA57-31339D05DC25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61" creationId="{E0AB0BFB-E159-EE94-1F9A-5DC24EA7A357}"/>
          </ac:picMkLst>
        </pc:picChg>
        <pc:picChg chg="add del mod">
          <ac:chgData name="Lu Bo" userId="e777667a1319840a" providerId="LiveId" clId="{D50051B6-C847-447F-8CA3-2E1E12D06FE0}" dt="2022-09-12T01:58:17.561" v="3720" actId="478"/>
          <ac:picMkLst>
            <pc:docMk/>
            <pc:sldMk cId="532896605" sldId="290"/>
            <ac:picMk id="4162" creationId="{BA3E5212-FA88-2EA0-1A38-1ED40AD99CA9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63" creationId="{3D1083CD-E440-3C9E-89A3-9B9C29A5B367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64" creationId="{3BECCC0A-30CC-9709-5FD8-0576D8ABA18F}"/>
          </ac:picMkLst>
        </pc:picChg>
        <pc:picChg chg="mod">
          <ac:chgData name="Lu Bo" userId="e777667a1319840a" providerId="LiveId" clId="{D50051B6-C847-447F-8CA3-2E1E12D06FE0}" dt="2022-09-12T01:57:18.692" v="3711"/>
          <ac:picMkLst>
            <pc:docMk/>
            <pc:sldMk cId="532896605" sldId="290"/>
            <ac:picMk id="4165" creationId="{FF47A904-EF31-1D9B-C554-63CE8899FA81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66" creationId="{BC6C4561-2ADF-1EAB-A0F9-20C2397962D6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67" creationId="{DD2A16B3-80C2-4FB5-92E3-4A5E81EEC3EA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68" creationId="{1E6D9E11-0D3F-AA76-747A-9E48AA825208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69" creationId="{CD44A065-76B4-1C97-51E8-A24FDA0D33B0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70" creationId="{71A6D828-59F8-FC16-470A-311B74A08FC3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71" creationId="{6D3A7615-92EE-0EC1-972A-3E791689EB04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72" creationId="{744BF5BA-8F72-09D5-EB7D-2CDB19CF7E3A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73" creationId="{7CAA8D57-5079-ACA2-6B64-8B6B7359F21F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74" creationId="{F9AF2F90-6C08-8DB2-859A-522E428C9785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75" creationId="{3EF2C3AA-CF0A-56A6-96EC-656C98EF18EF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76" creationId="{BFED2E63-3DA7-8DBD-59E2-7FD7C4258FC2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77" creationId="{F2D46FEA-43A0-F49B-764C-AC66C4E2D6A9}"/>
          </ac:picMkLst>
        </pc:picChg>
        <pc:picChg chg="add 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78" creationId="{98EF85EA-E3B9-4222-070F-02D5BAAED173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79" creationId="{32607F37-A6D1-C8B8-B0EE-9FA413DF5976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80" creationId="{8B53D69B-BA24-E60F-EE46-6DC126CB4156}"/>
          </ac:picMkLst>
        </pc:picChg>
        <pc:picChg chg="del mod">
          <ac:chgData name="Lu Bo" userId="e777667a1319840a" providerId="LiveId" clId="{D50051B6-C847-447F-8CA3-2E1E12D06FE0}" dt="2022-09-12T01:59:27.434" v="3730" actId="478"/>
          <ac:picMkLst>
            <pc:docMk/>
            <pc:sldMk cId="532896605" sldId="290"/>
            <ac:picMk id="4181" creationId="{C732E475-16EF-48EF-57E6-323B76FED9C4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182" creationId="{A65D61C1-DFC5-E6A7-DECC-1196AD515781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183" creationId="{0502C5F9-573A-09A7-E707-C3578ECC1A4A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184" creationId="{00DCED79-EE4B-BBDB-A21A-F667EF5D3B3D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185" creationId="{1ACB46D8-4B5B-1CFE-1BCF-34FC1448187F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186" creationId="{6C19F3C9-F145-8675-2BB9-64D5BC3F6841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187" creationId="{CEE77978-7DAD-7BA0-B3E9-B4DCCD8E3613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188" creationId="{7664B84C-BBE8-C47E-1253-B975D07C1B90}"/>
          </ac:picMkLst>
        </pc:picChg>
        <pc:picChg chg="add del mod">
          <ac:chgData name="Lu Bo" userId="e777667a1319840a" providerId="LiveId" clId="{D50051B6-C847-447F-8CA3-2E1E12D06FE0}" dt="2022-09-12T02:00:11.314" v="3738" actId="478"/>
          <ac:picMkLst>
            <pc:docMk/>
            <pc:sldMk cId="532896605" sldId="290"/>
            <ac:picMk id="4189" creationId="{10218059-DE64-62E8-2801-D330056223FB}"/>
          </ac:picMkLst>
        </pc:picChg>
        <pc:picChg chg="add del mod">
          <ac:chgData name="Lu Bo" userId="e777667a1319840a" providerId="LiveId" clId="{D50051B6-C847-447F-8CA3-2E1E12D06FE0}" dt="2022-09-12T02:00:08.629" v="3737" actId="478"/>
          <ac:picMkLst>
            <pc:docMk/>
            <pc:sldMk cId="532896605" sldId="290"/>
            <ac:picMk id="4190" creationId="{6320AA34-AACE-61DC-B3B4-A1EBE4CD1BE1}"/>
          </ac:picMkLst>
        </pc:picChg>
        <pc:picChg chg="add del mod">
          <ac:chgData name="Lu Bo" userId="e777667a1319840a" providerId="LiveId" clId="{D50051B6-C847-447F-8CA3-2E1E12D06FE0}" dt="2022-09-12T01:59:56.349" v="3734" actId="478"/>
          <ac:picMkLst>
            <pc:docMk/>
            <pc:sldMk cId="532896605" sldId="290"/>
            <ac:picMk id="4191" creationId="{6C74A6A0-0510-F5A3-E25C-6A6F96BED949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192" creationId="{E9B05465-AA67-83B0-E3C5-FB4AE93B5C55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193" creationId="{F81EFC09-391C-06F0-FCC6-42C2E18613B7}"/>
          </ac:picMkLst>
        </pc:picChg>
        <pc:picChg chg="add del mod">
          <ac:chgData name="Lu Bo" userId="e777667a1319840a" providerId="LiveId" clId="{D50051B6-C847-447F-8CA3-2E1E12D06FE0}" dt="2022-09-12T01:59:37.473" v="3732" actId="478"/>
          <ac:picMkLst>
            <pc:docMk/>
            <pc:sldMk cId="532896605" sldId="290"/>
            <ac:picMk id="4194" creationId="{07D273CE-F287-2115-AD31-F623930121E7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195" creationId="{C2B12D6C-00E7-99BA-4B21-35F4DEAA4F52}"/>
          </ac:picMkLst>
        </pc:picChg>
        <pc:picChg chg="del mod">
          <ac:chgData name="Lu Bo" userId="e777667a1319840a" providerId="LiveId" clId="{D50051B6-C847-447F-8CA3-2E1E12D06FE0}" dt="2022-09-12T01:59:34.308" v="3731" actId="478"/>
          <ac:picMkLst>
            <pc:docMk/>
            <pc:sldMk cId="532896605" sldId="290"/>
            <ac:picMk id="4196" creationId="{93806BAF-2BD0-BD4D-F287-7EC400714ADE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197" creationId="{6D5A9D20-A2FF-19C0-EBC3-62F22C1BD45C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198" creationId="{285553F4-A2FE-457A-2847-F0F933979665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199" creationId="{D135D8E0-812C-920B-DE67-5D641AD71160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00" creationId="{E68C5BA9-3160-8AF2-9F11-026B47D41068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01" creationId="{E316A75B-2E3C-E001-937E-8BAF0AFB1D52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02" creationId="{05F7CD9A-7E29-8600-B2C3-69C12C2CED75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03" creationId="{1C5B8E80-6041-5122-8932-7CDBF6F64460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04" creationId="{EC697911-BAFE-75BF-195C-31BFD152B045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05" creationId="{4B8A62EA-DEFA-157D-FB5C-46E2A237C97A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06" creationId="{A6053C9E-D3D4-58FB-219F-46D512D016FA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07" creationId="{EB288CBE-272E-84EE-1780-AF22F01CA8FD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08" creationId="{DC3FE724-A0B5-9B28-9D82-D66CCFAF07CE}"/>
          </ac:picMkLst>
        </pc:picChg>
        <pc:picChg chg="add 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09" creationId="{B498FF93-BBA4-375E-5F5F-4A0BA2F127ED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10" creationId="{D945279C-F539-9A9B-8F3F-068596C7E1AB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11" creationId="{9115D0B7-FD21-E932-5F85-7ED429C3DA9F}"/>
          </ac:picMkLst>
        </pc:picChg>
        <pc:picChg chg="del mod">
          <ac:chgData name="Lu Bo" userId="e777667a1319840a" providerId="LiveId" clId="{D50051B6-C847-447F-8CA3-2E1E12D06FE0}" dt="2022-09-12T01:59:23.305" v="3729" actId="478"/>
          <ac:picMkLst>
            <pc:docMk/>
            <pc:sldMk cId="532896605" sldId="290"/>
            <ac:picMk id="4212" creationId="{D40220AD-016B-B77E-03F1-1119CADC5103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13" creationId="{6B9751F5-8125-0FD3-D454-58C2D7BF3853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14" creationId="{7B3B5E00-498E-7706-DA8B-4396391A0FDB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15" creationId="{43B31316-DA4D-8948-76F1-B7716642741B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16" creationId="{110BDABC-E119-5A19-C539-80DC6917C28C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17" creationId="{E7B5ABD3-D351-D9C4-7832-5F67B17F8A9B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18" creationId="{D81F89EB-DCE2-7141-A4C0-7A08B241A7E9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19" creationId="{F1300C99-1F2F-72EB-A3E4-EF754B446FFA}"/>
          </ac:picMkLst>
        </pc:picChg>
        <pc:picChg chg="add del mod">
          <ac:chgData name="Lu Bo" userId="e777667a1319840a" providerId="LiveId" clId="{D50051B6-C847-447F-8CA3-2E1E12D06FE0}" dt="2022-09-12T02:00:11.314" v="3738" actId="478"/>
          <ac:picMkLst>
            <pc:docMk/>
            <pc:sldMk cId="532896605" sldId="290"/>
            <ac:picMk id="4220" creationId="{B8F155CE-B840-32CD-1644-64DD713802F0}"/>
          </ac:picMkLst>
        </pc:picChg>
        <pc:picChg chg="add del mod">
          <ac:chgData name="Lu Bo" userId="e777667a1319840a" providerId="LiveId" clId="{D50051B6-C847-447F-8CA3-2E1E12D06FE0}" dt="2022-09-12T02:00:08.629" v="3737" actId="478"/>
          <ac:picMkLst>
            <pc:docMk/>
            <pc:sldMk cId="532896605" sldId="290"/>
            <ac:picMk id="4221" creationId="{21CF6515-0E58-5622-ECA5-893BFDDDCAD8}"/>
          </ac:picMkLst>
        </pc:picChg>
        <pc:picChg chg="add del mod">
          <ac:chgData name="Lu Bo" userId="e777667a1319840a" providerId="LiveId" clId="{D50051B6-C847-447F-8CA3-2E1E12D06FE0}" dt="2022-09-12T01:59:56.349" v="3734" actId="478"/>
          <ac:picMkLst>
            <pc:docMk/>
            <pc:sldMk cId="532896605" sldId="290"/>
            <ac:picMk id="4222" creationId="{4FA65734-3678-1397-358F-DEB6A487A907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223" creationId="{C1817A43-AD90-901A-5410-7174D7329706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224" creationId="{BD923234-F299-C047-092F-E94BCB2072B4}"/>
          </ac:picMkLst>
        </pc:picChg>
        <pc:picChg chg="add del mod">
          <ac:chgData name="Lu Bo" userId="e777667a1319840a" providerId="LiveId" clId="{D50051B6-C847-447F-8CA3-2E1E12D06FE0}" dt="2022-09-12T01:59:37.473" v="3732" actId="478"/>
          <ac:picMkLst>
            <pc:docMk/>
            <pc:sldMk cId="532896605" sldId="290"/>
            <ac:picMk id="4225" creationId="{5F4CEB94-5B26-8D2E-6DF4-1070978E8C78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226" creationId="{87F573E7-0586-B661-D31E-5BBA8A49D83E}"/>
          </ac:picMkLst>
        </pc:picChg>
        <pc:picChg chg="del mod">
          <ac:chgData name="Lu Bo" userId="e777667a1319840a" providerId="LiveId" clId="{D50051B6-C847-447F-8CA3-2E1E12D06FE0}" dt="2022-09-12T01:59:34.308" v="3731" actId="478"/>
          <ac:picMkLst>
            <pc:docMk/>
            <pc:sldMk cId="532896605" sldId="290"/>
            <ac:picMk id="4227" creationId="{6E2A0EA3-A6EE-F8D1-BE34-0BB915F6996F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28" creationId="{ABDDD009-CBE8-D135-F8F4-84087C3EE080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29" creationId="{B96798A6-095D-1E01-4DAB-58ABB86B1DD6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30" creationId="{7548B804-371C-71DC-9103-12135618D72F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31" creationId="{7455E4ED-8DB6-9832-D177-1078836AA259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32" creationId="{538BA8E5-A9A9-912A-4570-831955575AAA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33" creationId="{EC38FF8F-4BCC-50F5-5D04-DB80CD6DEA24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34" creationId="{394EC731-03CF-0A5B-97B5-46ABFD905F33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35" creationId="{DE041620-302E-D73B-27B7-C3E72D3169A3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36" creationId="{12FED163-F2C3-8648-22BB-A3279E78E26E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37" creationId="{E1A0D7DB-387D-AB2D-E5E2-71A84520F53B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38" creationId="{9F6788AB-B6E0-C790-08AD-05DAE3E882CE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39" creationId="{40395E36-EC16-D36E-3671-B4BBE9192C06}"/>
          </ac:picMkLst>
        </pc:picChg>
        <pc:picChg chg="add 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40" creationId="{FE112083-7BBF-5484-DDE7-F860CB374DC6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41" creationId="{765BB8DD-EB99-4B44-2D31-BE87FA64F373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42" creationId="{F355642B-A12E-18FC-ACF2-AA53B1DFB5BE}"/>
          </ac:picMkLst>
        </pc:picChg>
        <pc:picChg chg="del mod">
          <ac:chgData name="Lu Bo" userId="e777667a1319840a" providerId="LiveId" clId="{D50051B6-C847-447F-8CA3-2E1E12D06FE0}" dt="2022-09-12T01:59:01.316" v="3724" actId="478"/>
          <ac:picMkLst>
            <pc:docMk/>
            <pc:sldMk cId="532896605" sldId="290"/>
            <ac:picMk id="4243" creationId="{869825A2-5DCD-D4BD-3104-CF4BDC02E9FB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44" creationId="{1EDBDE70-3C9B-8566-4183-15C4315CB63E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45" creationId="{496266C5-DF9A-7586-B7FF-BD5B1103CB1A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46" creationId="{30417F2D-7FA5-74B4-76AC-81FB0F5EAEED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47" creationId="{971BC34A-A1D4-F9B3-6FB0-8AE10D48D07E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48" creationId="{A697E3C7-0276-C715-4467-6CCC0BA292FD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49" creationId="{DAE67D83-CDF5-3E88-768B-BBCEBDBC9B9B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50" creationId="{F3C26E37-62B0-9A0E-0547-7B16717E079F}"/>
          </ac:picMkLst>
        </pc:picChg>
        <pc:picChg chg="add del mod">
          <ac:chgData name="Lu Bo" userId="e777667a1319840a" providerId="LiveId" clId="{D50051B6-C847-447F-8CA3-2E1E12D06FE0}" dt="2022-09-12T02:00:11.314" v="3738" actId="478"/>
          <ac:picMkLst>
            <pc:docMk/>
            <pc:sldMk cId="532896605" sldId="290"/>
            <ac:picMk id="4251" creationId="{9CCA5D26-5114-63F5-761B-A66B41F6863E}"/>
          </ac:picMkLst>
        </pc:picChg>
        <pc:picChg chg="add del mod">
          <ac:chgData name="Lu Bo" userId="e777667a1319840a" providerId="LiveId" clId="{D50051B6-C847-447F-8CA3-2E1E12D06FE0}" dt="2022-09-12T02:00:08.629" v="3737" actId="478"/>
          <ac:picMkLst>
            <pc:docMk/>
            <pc:sldMk cId="532896605" sldId="290"/>
            <ac:picMk id="4252" creationId="{635582FF-6665-9167-A160-F38B58AB58A0}"/>
          </ac:picMkLst>
        </pc:picChg>
        <pc:picChg chg="add del mod">
          <ac:chgData name="Lu Bo" userId="e777667a1319840a" providerId="LiveId" clId="{D50051B6-C847-447F-8CA3-2E1E12D06FE0}" dt="2022-09-12T01:59:56.349" v="3734" actId="478"/>
          <ac:picMkLst>
            <pc:docMk/>
            <pc:sldMk cId="532896605" sldId="290"/>
            <ac:picMk id="4253" creationId="{6FAFBA2D-65BF-6245-589B-51B0D233E71C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254" creationId="{FD09F943-B1E7-7FC8-3FAC-EFA28C68285E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255" creationId="{2638EB00-A9FD-1B2D-F810-DAF5E02C57E8}"/>
          </ac:picMkLst>
        </pc:picChg>
        <pc:picChg chg="add del mod">
          <ac:chgData name="Lu Bo" userId="e777667a1319840a" providerId="LiveId" clId="{D50051B6-C847-447F-8CA3-2E1E12D06FE0}" dt="2022-09-12T01:59:37.473" v="3732" actId="478"/>
          <ac:picMkLst>
            <pc:docMk/>
            <pc:sldMk cId="532896605" sldId="290"/>
            <ac:picMk id="4256" creationId="{D3D8ACE8-5A30-54D2-47D5-5C75070455F3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257" creationId="{B9059627-9658-5F36-0024-9368D3A42B7B}"/>
          </ac:picMkLst>
        </pc:picChg>
        <pc:picChg chg="del mod">
          <ac:chgData name="Lu Bo" userId="e777667a1319840a" providerId="LiveId" clId="{D50051B6-C847-447F-8CA3-2E1E12D06FE0}" dt="2022-09-12T01:59:34.308" v="3731" actId="478"/>
          <ac:picMkLst>
            <pc:docMk/>
            <pc:sldMk cId="532896605" sldId="290"/>
            <ac:picMk id="4258" creationId="{DBB9A7D8-8A9C-DC62-747B-DD167C2DC83F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59" creationId="{01268249-B882-6995-CC07-FEE063A2B1A7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60" creationId="{AA5AD3D2-A93C-D820-5578-68F50D846E0E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61" creationId="{F37E90B0-9401-154B-3B52-D5C5CBC08C6E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62" creationId="{5AE7455F-22CD-4A8D-069F-2AAABB14FA0D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63" creationId="{0A5A171B-9240-6451-FD47-898562966F37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64" creationId="{D5C8B519-A0FF-32C2-AC53-0006DA5972B8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65" creationId="{37B2265E-67FB-BBC3-98A8-6BB02C108688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66" creationId="{4678FB5E-A911-E3A7-D990-24FB8C0039CB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67" creationId="{B2B30C4B-1914-9FEF-E84D-2AA76AEEB5C4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68" creationId="{546CE0A8-7BAC-66E3-01DC-C8F5D9CDFC25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69" creationId="{71BE183B-4853-6A11-DA12-475506E701EC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70" creationId="{126D4CBF-307A-A00B-CE89-CC00B379476F}"/>
          </ac:picMkLst>
        </pc:picChg>
        <pc:picChg chg="add 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71" creationId="{3019B7A3-E67A-E2F9-4463-CFCEBBFA62E8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72" creationId="{FA43BE0A-C601-658B-387F-A7B71ED738FD}"/>
          </ac:picMkLst>
        </pc:picChg>
        <pc:picChg chg="del mod">
          <ac:chgData name="Lu Bo" userId="e777667a1319840a" providerId="LiveId" clId="{D50051B6-C847-447F-8CA3-2E1E12D06FE0}" dt="2022-09-12T01:58:57.416" v="3723" actId="478"/>
          <ac:picMkLst>
            <pc:docMk/>
            <pc:sldMk cId="532896605" sldId="290"/>
            <ac:picMk id="4273" creationId="{7D50B758-A3BF-AD84-A552-FD7689105619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74" creationId="{8C8B0528-CA05-391B-0EC3-6EF0D3C83D22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75" creationId="{24C6AC44-CA0A-E12E-CEFF-F672835E81A4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76" creationId="{05392781-D48E-498C-EB07-93D987F35E3F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77" creationId="{EBF30464-C092-4C41-BCBB-DA26B31021C2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78" creationId="{DB9F3A0D-C73B-89A1-EA6E-B5F257889C06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79" creationId="{1236117A-25ED-46F9-01B8-4B0FEA415BB7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280" creationId="{9755A45C-AAAB-4213-11E8-C37E8914AC98}"/>
          </ac:picMkLst>
        </pc:picChg>
        <pc:picChg chg="add del mod">
          <ac:chgData name="Lu Bo" userId="e777667a1319840a" providerId="LiveId" clId="{D50051B6-C847-447F-8CA3-2E1E12D06FE0}" dt="2022-09-12T02:00:11.314" v="3738" actId="478"/>
          <ac:picMkLst>
            <pc:docMk/>
            <pc:sldMk cId="532896605" sldId="290"/>
            <ac:picMk id="4281" creationId="{87D78C90-14BE-32C6-4770-64282CA8A129}"/>
          </ac:picMkLst>
        </pc:picChg>
        <pc:picChg chg="add del mod">
          <ac:chgData name="Lu Bo" userId="e777667a1319840a" providerId="LiveId" clId="{D50051B6-C847-447F-8CA3-2E1E12D06FE0}" dt="2022-09-12T02:00:08.629" v="3737" actId="478"/>
          <ac:picMkLst>
            <pc:docMk/>
            <pc:sldMk cId="532896605" sldId="290"/>
            <ac:picMk id="4282" creationId="{7FA2BFB2-4644-5A6B-B712-4EC0BB2A1E34}"/>
          </ac:picMkLst>
        </pc:picChg>
        <pc:picChg chg="add del mod">
          <ac:chgData name="Lu Bo" userId="e777667a1319840a" providerId="LiveId" clId="{D50051B6-C847-447F-8CA3-2E1E12D06FE0}" dt="2022-09-12T01:59:56.349" v="3734" actId="478"/>
          <ac:picMkLst>
            <pc:docMk/>
            <pc:sldMk cId="532896605" sldId="290"/>
            <ac:picMk id="4283" creationId="{42DC148B-8098-AFAC-3A9B-9FD0998E4230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284" creationId="{6801444F-4D5E-EEEA-1F30-6864215F35D2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285" creationId="{77A0E824-5519-39C7-C663-54ADA3A623AA}"/>
          </ac:picMkLst>
        </pc:picChg>
        <pc:picChg chg="add del mod">
          <ac:chgData name="Lu Bo" userId="e777667a1319840a" providerId="LiveId" clId="{D50051B6-C847-447F-8CA3-2E1E12D06FE0}" dt="2022-09-12T01:59:37.473" v="3732" actId="478"/>
          <ac:picMkLst>
            <pc:docMk/>
            <pc:sldMk cId="532896605" sldId="290"/>
            <ac:picMk id="4286" creationId="{DB21B829-6966-48B9-E3BF-44DCCA9228DA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287" creationId="{DF5DBEFF-CA6D-339C-30F3-9C025232478E}"/>
          </ac:picMkLst>
        </pc:picChg>
        <pc:picChg chg="del mod">
          <ac:chgData name="Lu Bo" userId="e777667a1319840a" providerId="LiveId" clId="{D50051B6-C847-447F-8CA3-2E1E12D06FE0}" dt="2022-09-12T01:59:34.308" v="3731" actId="478"/>
          <ac:picMkLst>
            <pc:docMk/>
            <pc:sldMk cId="532896605" sldId="290"/>
            <ac:picMk id="4288" creationId="{5469DB45-4759-D8B0-2DCA-C9000084E714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289" creationId="{7850A7B7-9303-ADF3-8D5F-25DE111ACF26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290" creationId="{314E8C96-EC87-48F5-3DDE-6DCC1E6941C7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291" creationId="{2DB64A3D-B739-9EB4-3039-21554B239E67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292" creationId="{B04A0E43-570C-3A38-9B22-D63D76D16F6A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293" creationId="{3BBC7F38-CD6A-F52C-DA2D-C14AE5CB069C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294" creationId="{A196E19D-2136-EA08-2DE4-DD5A364EE9E9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295" creationId="{9FC24BBA-1A3E-12D2-8E72-504727453590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296" creationId="{9F080AB7-52A4-48BF-D8E1-C02752E6F9BB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297" creationId="{7BE7033C-E9DB-09E6-0733-B32697F0D0A7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298" creationId="{9E33F1C8-5CFF-9835-02A7-012366F2C9D3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299" creationId="{BF377ED8-603B-FFF1-CFAA-6B00302F1EF8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300" creationId="{632A486E-0EE8-5A5A-1957-EDFB26FBAA7E}"/>
          </ac:picMkLst>
        </pc:picChg>
        <pc:picChg chg="add 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301" creationId="{14053DF2-E9C9-EE5B-0356-008827C74972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302" creationId="{69ECACBF-A2ED-33A6-58C7-863717EE1305}"/>
          </ac:picMkLst>
        </pc:picChg>
        <pc:picChg chg="del mod">
          <ac:chgData name="Lu Bo" userId="e777667a1319840a" providerId="LiveId" clId="{D50051B6-C847-447F-8CA3-2E1E12D06FE0}" dt="2022-09-12T01:58:53.468" v="3722" actId="478"/>
          <ac:picMkLst>
            <pc:docMk/>
            <pc:sldMk cId="532896605" sldId="290"/>
            <ac:picMk id="4303" creationId="{728F8300-6F06-9387-34F9-3ADD0BC002C7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04" creationId="{620E5A96-11C2-B185-79E7-4AEFADAF4347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05" creationId="{4198DBB9-A195-3362-1BBA-4B44BABD36B6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06" creationId="{969922FC-177C-9310-47D1-BEC6026FF765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07" creationId="{20F9878D-9B48-DAB7-6519-21EFA9BA6B03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08" creationId="{E5B439D3-FC75-30D7-3318-47BE3C80EFE5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09" creationId="{BC2B3A96-E634-DBB6-7DE2-A5EB81717CE7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10" creationId="{2DFC99FB-E7D7-82DE-471B-CFE710590F19}"/>
          </ac:picMkLst>
        </pc:picChg>
        <pc:picChg chg="add del mod">
          <ac:chgData name="Lu Bo" userId="e777667a1319840a" providerId="LiveId" clId="{D50051B6-C847-447F-8CA3-2E1E12D06FE0}" dt="2022-09-12T02:00:11.314" v="3738" actId="478"/>
          <ac:picMkLst>
            <pc:docMk/>
            <pc:sldMk cId="532896605" sldId="290"/>
            <ac:picMk id="4311" creationId="{0F1212CC-B48A-9E64-A5DC-C577DB3BA9F3}"/>
          </ac:picMkLst>
        </pc:picChg>
        <pc:picChg chg="add del mod">
          <ac:chgData name="Lu Bo" userId="e777667a1319840a" providerId="LiveId" clId="{D50051B6-C847-447F-8CA3-2E1E12D06FE0}" dt="2022-09-12T02:00:08.629" v="3737" actId="478"/>
          <ac:picMkLst>
            <pc:docMk/>
            <pc:sldMk cId="532896605" sldId="290"/>
            <ac:picMk id="4312" creationId="{29D57627-EAD4-4C37-0F56-6A1BC6FF8000}"/>
          </ac:picMkLst>
        </pc:picChg>
        <pc:picChg chg="add del mod">
          <ac:chgData name="Lu Bo" userId="e777667a1319840a" providerId="LiveId" clId="{D50051B6-C847-447F-8CA3-2E1E12D06FE0}" dt="2022-09-12T01:59:56.349" v="3734" actId="478"/>
          <ac:picMkLst>
            <pc:docMk/>
            <pc:sldMk cId="532896605" sldId="290"/>
            <ac:picMk id="4313" creationId="{11EFE538-54BA-4316-B34E-1185BFF4CAFF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314" creationId="{7F2D6B40-89C4-E0F7-CCD9-7DBFEA118212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315" creationId="{61CD0C80-CA24-C07B-6796-D548B0F79196}"/>
          </ac:picMkLst>
        </pc:picChg>
        <pc:picChg chg="add del mod">
          <ac:chgData name="Lu Bo" userId="e777667a1319840a" providerId="LiveId" clId="{D50051B6-C847-447F-8CA3-2E1E12D06FE0}" dt="2022-09-12T01:59:37.473" v="3732" actId="478"/>
          <ac:picMkLst>
            <pc:docMk/>
            <pc:sldMk cId="532896605" sldId="290"/>
            <ac:picMk id="4316" creationId="{5005055E-E503-9F8B-B5B0-C4D047E8D842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317" creationId="{1D7DD9BB-A4A3-7D4B-ED7B-37B46580AF54}"/>
          </ac:picMkLst>
        </pc:picChg>
        <pc:picChg chg="del mod">
          <ac:chgData name="Lu Bo" userId="e777667a1319840a" providerId="LiveId" clId="{D50051B6-C847-447F-8CA3-2E1E12D06FE0}" dt="2022-09-12T01:59:34.308" v="3731" actId="478"/>
          <ac:picMkLst>
            <pc:docMk/>
            <pc:sldMk cId="532896605" sldId="290"/>
            <ac:picMk id="4318" creationId="{4DA63756-7A05-1491-2AEA-C732550D684D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19" creationId="{4C988830-8B2E-A4BF-CCE7-A031BA4AF1AE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20" creationId="{81388661-8520-DEB7-5950-3B53AFEA8339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21" creationId="{23E8EC20-DDC4-A7AA-F3FF-28E7D15B853D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22" creationId="{4BAACFEA-5493-ACD0-FA6D-4EE8C7DB23B1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23" creationId="{AC0A351B-95F7-5806-5156-54BA7E858757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24" creationId="{28FA85CE-7233-6BAE-7532-8E810D69291C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25" creationId="{C8B24646-98E6-C72D-CA9B-45F6B16FB902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26" creationId="{19B0FD59-1FCB-A180-CDC1-EDF26845AF67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27" creationId="{0DD1A5D5-DF82-46D3-18EB-8516B0C96860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28" creationId="{B77B3906-3D27-7DF6-398A-87291D4BC817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29" creationId="{BF1C7EC3-7ACA-9653-7345-5A6ECD8F7923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30" creationId="{1AE73A75-C1B5-8B99-D442-A87D0996B6E6}"/>
          </ac:picMkLst>
        </pc:picChg>
        <pc:picChg chg="add 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31" creationId="{418AF2C9-8DE7-6D44-ED92-B24DE3BB4C5C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32" creationId="{C253A50A-F7FA-6697-8D1B-D04EE3141B09}"/>
          </ac:picMkLst>
        </pc:picChg>
        <pc:picChg chg="del mod">
          <ac:chgData name="Lu Bo" userId="e777667a1319840a" providerId="LiveId" clId="{D50051B6-C847-447F-8CA3-2E1E12D06FE0}" dt="2022-09-12T01:58:50.118" v="3721" actId="478"/>
          <ac:picMkLst>
            <pc:docMk/>
            <pc:sldMk cId="532896605" sldId="290"/>
            <ac:picMk id="4333" creationId="{E5983F5B-6B56-1E2B-2460-8EA5AC9BAD63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34" creationId="{F83F99AC-44E9-2C1C-9096-0F0D7193A258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35" creationId="{0C58BA0C-7022-34D6-BF5F-AD4F1B382AF1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36" creationId="{987E4CD2-E5F3-B440-427C-856F07E1A8EF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37" creationId="{A72DCBDA-925C-337A-3C07-C5209A5BA8B1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38" creationId="{1BFC2A6C-10DF-CB7B-9F6E-62498B01AEC2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39" creationId="{DB68489E-716C-3198-CD3E-B00BAA6A2920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40" creationId="{511809DD-708B-FBCB-FF58-4393B11C8242}"/>
          </ac:picMkLst>
        </pc:picChg>
        <pc:picChg chg="add del mod">
          <ac:chgData name="Lu Bo" userId="e777667a1319840a" providerId="LiveId" clId="{D50051B6-C847-447F-8CA3-2E1E12D06FE0}" dt="2022-09-12T02:00:11.314" v="3738" actId="478"/>
          <ac:picMkLst>
            <pc:docMk/>
            <pc:sldMk cId="532896605" sldId="290"/>
            <ac:picMk id="4341" creationId="{E4274E0A-3F41-8662-07D6-3A1604113826}"/>
          </ac:picMkLst>
        </pc:picChg>
        <pc:picChg chg="add del mod">
          <ac:chgData name="Lu Bo" userId="e777667a1319840a" providerId="LiveId" clId="{D50051B6-C847-447F-8CA3-2E1E12D06FE0}" dt="2022-09-12T02:00:08.629" v="3737" actId="478"/>
          <ac:picMkLst>
            <pc:docMk/>
            <pc:sldMk cId="532896605" sldId="290"/>
            <ac:picMk id="4342" creationId="{4792E5D6-8F19-13CE-CBC1-1AB752D95D3E}"/>
          </ac:picMkLst>
        </pc:picChg>
        <pc:picChg chg="add del mod">
          <ac:chgData name="Lu Bo" userId="e777667a1319840a" providerId="LiveId" clId="{D50051B6-C847-447F-8CA3-2E1E12D06FE0}" dt="2022-09-12T01:59:56.349" v="3734" actId="478"/>
          <ac:picMkLst>
            <pc:docMk/>
            <pc:sldMk cId="532896605" sldId="290"/>
            <ac:picMk id="4343" creationId="{2970827B-8ACB-A6BC-B77B-8B1DE0A7E6E1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344" creationId="{9F4024E7-72E9-5953-0FBE-C6B956A697AD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345" creationId="{96F8F39D-9C3D-C1DC-F5A5-630FB5DE9272}"/>
          </ac:picMkLst>
        </pc:picChg>
        <pc:picChg chg="add del mod">
          <ac:chgData name="Lu Bo" userId="e777667a1319840a" providerId="LiveId" clId="{D50051B6-C847-447F-8CA3-2E1E12D06FE0}" dt="2022-09-12T01:59:37.473" v="3732" actId="478"/>
          <ac:picMkLst>
            <pc:docMk/>
            <pc:sldMk cId="532896605" sldId="290"/>
            <ac:picMk id="4346" creationId="{30B84E85-A56C-594D-0456-8BCDC15E52AA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347" creationId="{7E7595B6-2552-BF1B-B7F9-2586E238BA5B}"/>
          </ac:picMkLst>
        </pc:picChg>
        <pc:picChg chg="del mod">
          <ac:chgData name="Lu Bo" userId="e777667a1319840a" providerId="LiveId" clId="{D50051B6-C847-447F-8CA3-2E1E12D06FE0}" dt="2022-09-12T01:59:34.308" v="3731" actId="478"/>
          <ac:picMkLst>
            <pc:docMk/>
            <pc:sldMk cId="532896605" sldId="290"/>
            <ac:picMk id="4348" creationId="{C29A5C4D-90D7-EF29-F4D5-F8177D036573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49" creationId="{7367B375-E38D-C225-0D1D-7F98C66071DF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50" creationId="{63E231BA-2452-72FF-F807-DCAA69CE0E05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51" creationId="{985EAD27-6961-5FAB-94C2-696640339B1C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52" creationId="{28E61893-47FA-D79D-5301-70D9E3BA5B21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53" creationId="{8C8A2554-B9CB-0052-3A82-33AE534E5A64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54" creationId="{32D80723-5F70-8BBD-A066-AB5DDDF453BE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55" creationId="{34EE2134-129A-FB62-917C-63B54E41A253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56" creationId="{956FED0D-82B1-DBFF-56B0-8D5F4751FAB5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57" creationId="{5C10C076-C9BD-3B3E-B8DF-0F245197CBC2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58" creationId="{9F4CC21E-0B68-EB27-8162-A73CDDF797C3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59" creationId="{3CB48042-1AD5-591E-3308-68AB4D118C55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60" creationId="{F44374F1-4895-021E-D7F8-9D768DEBFFDE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61" creationId="{85CC6BAA-B032-4851-AF5E-156CE0EEA407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62" creationId="{A6B327D5-DF28-41B3-E257-8D9FB5206B47}"/>
          </ac:picMkLst>
        </pc:picChg>
        <pc:picChg chg="del mod">
          <ac:chgData name="Lu Bo" userId="e777667a1319840a" providerId="LiveId" clId="{D50051B6-C847-447F-8CA3-2E1E12D06FE0}" dt="2022-09-12T01:58:11.392" v="3718" actId="478"/>
          <ac:picMkLst>
            <pc:docMk/>
            <pc:sldMk cId="532896605" sldId="290"/>
            <ac:picMk id="4363" creationId="{908DCA9A-94EA-5DCD-D9BF-151292D724EE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64" creationId="{D0783C81-B1CC-22FF-75C4-E6F035CF34D6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65" creationId="{090A30E2-B1C6-39CB-C94B-F7669792BCB6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66" creationId="{C21D54CE-D779-515C-1D5A-64CC926CC026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67" creationId="{6C95C8CD-CBCC-4383-D5B6-516494A6D8B9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68" creationId="{8A2CC26A-E31F-EFF1-17D5-30F429E4975A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69" creationId="{1D92E073-2BA7-B259-2A54-F0BA7A505C83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70" creationId="{2F8A08A2-B450-2267-8FCF-1BB27A930708}"/>
          </ac:picMkLst>
        </pc:picChg>
        <pc:picChg chg="add del mod">
          <ac:chgData name="Lu Bo" userId="e777667a1319840a" providerId="LiveId" clId="{D50051B6-C847-447F-8CA3-2E1E12D06FE0}" dt="2022-09-12T02:00:11.314" v="3738" actId="478"/>
          <ac:picMkLst>
            <pc:docMk/>
            <pc:sldMk cId="532896605" sldId="290"/>
            <ac:picMk id="4371" creationId="{6046955C-D472-5108-801A-66661F210F94}"/>
          </ac:picMkLst>
        </pc:picChg>
        <pc:picChg chg="add del mod">
          <ac:chgData name="Lu Bo" userId="e777667a1319840a" providerId="LiveId" clId="{D50051B6-C847-447F-8CA3-2E1E12D06FE0}" dt="2022-09-12T02:00:08.629" v="3737" actId="478"/>
          <ac:picMkLst>
            <pc:docMk/>
            <pc:sldMk cId="532896605" sldId="290"/>
            <ac:picMk id="4372" creationId="{5DC5DC53-84C6-8D09-B3D2-FF6D058A5EA8}"/>
          </ac:picMkLst>
        </pc:picChg>
        <pc:picChg chg="add del mod">
          <ac:chgData name="Lu Bo" userId="e777667a1319840a" providerId="LiveId" clId="{D50051B6-C847-447F-8CA3-2E1E12D06FE0}" dt="2022-09-12T01:59:56.349" v="3734" actId="478"/>
          <ac:picMkLst>
            <pc:docMk/>
            <pc:sldMk cId="532896605" sldId="290"/>
            <ac:picMk id="4373" creationId="{AF8F7798-AD36-1747-9A44-DB92CDFC2FCA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374" creationId="{B970CD3E-E258-6783-3BEC-568025F890A5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375" creationId="{0EBED02E-C4E1-7557-5CA1-8631D5A71E3A}"/>
          </ac:picMkLst>
        </pc:picChg>
        <pc:picChg chg="add del mod">
          <ac:chgData name="Lu Bo" userId="e777667a1319840a" providerId="LiveId" clId="{D50051B6-C847-447F-8CA3-2E1E12D06FE0}" dt="2022-09-12T01:59:37.473" v="3732" actId="478"/>
          <ac:picMkLst>
            <pc:docMk/>
            <pc:sldMk cId="532896605" sldId="290"/>
            <ac:picMk id="4376" creationId="{CC4AA9F0-3895-0B35-AB58-1BB425F14476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377" creationId="{59551C05-64EB-085E-EF1C-1BC11C276679}"/>
          </ac:picMkLst>
        </pc:picChg>
        <pc:picChg chg="del mod">
          <ac:chgData name="Lu Bo" userId="e777667a1319840a" providerId="LiveId" clId="{D50051B6-C847-447F-8CA3-2E1E12D06FE0}" dt="2022-09-12T01:59:34.308" v="3731" actId="478"/>
          <ac:picMkLst>
            <pc:docMk/>
            <pc:sldMk cId="532896605" sldId="290"/>
            <ac:picMk id="4378" creationId="{0B4FD44A-CEA9-8425-FFCE-B69C2AA4E893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79" creationId="{AD7A2B43-D176-6199-A058-4D5013A615B3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80" creationId="{F3B326E1-0343-CBAE-1F05-75A271864DDB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81" creationId="{32F09D05-9E0E-76BF-AFEB-B012F6E5738D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82" creationId="{EF11285A-B42E-32B3-EC0B-17182CA30CD3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83" creationId="{537113E4-857D-AD9F-908D-79596E283E4C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84" creationId="{32D6CC20-DCAA-76BA-BFE3-9A163E4A6D1E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85" creationId="{BC23C8EF-A38C-5472-DBDB-6C2CE509882F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86" creationId="{DB9F84A2-6A55-92B7-6535-07266643CAC2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87" creationId="{48CF3B87-B287-AC95-18C3-D6B3EA794ED1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88" creationId="{9FC0B635-20C4-A21A-4129-D2393102C551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89" creationId="{A252F1B3-1740-70A7-7337-61BD516229F1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90" creationId="{19D25D0E-49A7-DFC1-D492-86A00E0371E2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91" creationId="{060DDD6A-8426-0694-2DC1-D665E967A842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92" creationId="{CEB3A688-8D29-F5AE-755E-890A4275B9F1}"/>
          </ac:picMkLst>
        </pc:picChg>
        <pc:picChg chg="del mod">
          <ac:chgData name="Lu Bo" userId="e777667a1319840a" providerId="LiveId" clId="{D50051B6-C847-447F-8CA3-2E1E12D06FE0}" dt="2022-09-12T01:58:06.251" v="3717" actId="478"/>
          <ac:picMkLst>
            <pc:docMk/>
            <pc:sldMk cId="532896605" sldId="290"/>
            <ac:picMk id="4393" creationId="{0B13699E-B959-E62A-1FC7-64C38EE822A8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94" creationId="{1331B5DE-8150-753D-3CF8-FEFFCDEAA897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95" creationId="{30BA9456-E9B9-9D95-A2BC-A55DC9222004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96" creationId="{9A02B363-DA06-6845-9919-680932AB9D4D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97" creationId="{3FD5909D-C83C-6743-FF02-73380666346A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98" creationId="{15B4EDC8-595A-05D2-4AF5-0C6EEE35498B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399" creationId="{68EB8E1D-4AC2-9866-DEB7-D0F32454BA5E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00" creationId="{6FEA1C12-A5CC-426B-6CA8-B9D4E6C0197A}"/>
          </ac:picMkLst>
        </pc:picChg>
        <pc:picChg chg="add del mod">
          <ac:chgData name="Lu Bo" userId="e777667a1319840a" providerId="LiveId" clId="{D50051B6-C847-447F-8CA3-2E1E12D06FE0}" dt="2022-09-12T02:00:11.314" v="3738" actId="478"/>
          <ac:picMkLst>
            <pc:docMk/>
            <pc:sldMk cId="532896605" sldId="290"/>
            <ac:picMk id="4401" creationId="{03D747FD-5A14-235D-366A-5B8DD789E5EA}"/>
          </ac:picMkLst>
        </pc:picChg>
        <pc:picChg chg="add del mod">
          <ac:chgData name="Lu Bo" userId="e777667a1319840a" providerId="LiveId" clId="{D50051B6-C847-447F-8CA3-2E1E12D06FE0}" dt="2022-09-12T02:00:08.629" v="3737" actId="478"/>
          <ac:picMkLst>
            <pc:docMk/>
            <pc:sldMk cId="532896605" sldId="290"/>
            <ac:picMk id="4402" creationId="{F579B905-D535-E510-4C8A-3ADA58A74ED1}"/>
          </ac:picMkLst>
        </pc:picChg>
        <pc:picChg chg="add del mod">
          <ac:chgData name="Lu Bo" userId="e777667a1319840a" providerId="LiveId" clId="{D50051B6-C847-447F-8CA3-2E1E12D06FE0}" dt="2022-09-12T01:59:56.349" v="3734" actId="478"/>
          <ac:picMkLst>
            <pc:docMk/>
            <pc:sldMk cId="532896605" sldId="290"/>
            <ac:picMk id="4403" creationId="{76DF3D17-416F-7553-CFC2-7CCBB6DA64AA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404" creationId="{236E3B95-0B87-BA80-E9D6-357E92F574B6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405" creationId="{D936FE8A-62E3-CB83-6B72-DA2BFD962F82}"/>
          </ac:picMkLst>
        </pc:picChg>
        <pc:picChg chg="add del mod">
          <ac:chgData name="Lu Bo" userId="e777667a1319840a" providerId="LiveId" clId="{D50051B6-C847-447F-8CA3-2E1E12D06FE0}" dt="2022-09-12T01:59:37.473" v="3732" actId="478"/>
          <ac:picMkLst>
            <pc:docMk/>
            <pc:sldMk cId="532896605" sldId="290"/>
            <ac:picMk id="4406" creationId="{1BBEF7A0-8DA7-ACEF-AA31-ECEE382B9BC5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407" creationId="{9D73F02F-2639-B7A5-8DCE-AE2D439B6CF1}"/>
          </ac:picMkLst>
        </pc:picChg>
        <pc:picChg chg="del mod">
          <ac:chgData name="Lu Bo" userId="e777667a1319840a" providerId="LiveId" clId="{D50051B6-C847-447F-8CA3-2E1E12D06FE0}" dt="2022-09-12T01:59:34.308" v="3731" actId="478"/>
          <ac:picMkLst>
            <pc:docMk/>
            <pc:sldMk cId="532896605" sldId="290"/>
            <ac:picMk id="4408" creationId="{7DC04DB9-79A0-481B-EF76-454E05A24F63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09" creationId="{4536B229-36FA-E24E-069A-73FB64D733B9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10" creationId="{E670AA91-9C56-E667-8C2D-CAE09B7B5BB6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11" creationId="{0531945A-D9DC-54C9-DD72-A6448AB12987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12" creationId="{24EB2A5E-D891-BD61-D4BF-5B8EF5CF3A6E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13" creationId="{874A4BCD-EC46-608B-46E4-93A0B58A06AE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14" creationId="{7AE43971-1F31-7A11-80EF-36682D05F3EC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15" creationId="{9F678971-B192-91CF-DA1C-DC1BC2FFF86A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16" creationId="{1615E314-65BD-1CF5-3E55-B05B865769EF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17" creationId="{32185347-6DC0-FBCB-3CB5-0930DB33F902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18" creationId="{51FECDDC-CFFD-80E7-3B3C-EBCE279E275C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19" creationId="{BC7910DF-AF92-F9DD-A1B9-E56BDE13AFB9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20" creationId="{6D19A978-4BFF-5F64-B16E-BC6032B5E68B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21" creationId="{EE1A9FC7-5CC4-DFFD-0B09-8F90AB30D512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22" creationId="{1FC92870-1ACF-B4D7-44BC-2AFB78E1A944}"/>
          </ac:picMkLst>
        </pc:picChg>
        <pc:picChg chg="del mod">
          <ac:chgData name="Lu Bo" userId="e777667a1319840a" providerId="LiveId" clId="{D50051B6-C847-447F-8CA3-2E1E12D06FE0}" dt="2022-09-12T01:58:02.616" v="3716" actId="478"/>
          <ac:picMkLst>
            <pc:docMk/>
            <pc:sldMk cId="532896605" sldId="290"/>
            <ac:picMk id="4423" creationId="{D5997E80-BF6D-EB2E-C539-E93E694389E1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24" creationId="{767F565F-EA64-01F9-9690-4621524DFD67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25" creationId="{A807329F-B432-7D66-F60A-F62CAD6B9578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26" creationId="{6EEC84CA-83B5-AB11-49A5-D70D357E67C7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27" creationId="{50C0F463-210A-FD1F-363F-F7F0182BDCB7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28" creationId="{0255489B-78CA-4FE0-0A9E-C3AE83B563DC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29" creationId="{ED9D3DD8-EFFD-AB16-41A5-510B4E1AA29B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30" creationId="{99DA05D1-9E35-3587-7D79-C48421795250}"/>
          </ac:picMkLst>
        </pc:picChg>
        <pc:picChg chg="add del mod">
          <ac:chgData name="Lu Bo" userId="e777667a1319840a" providerId="LiveId" clId="{D50051B6-C847-447F-8CA3-2E1E12D06FE0}" dt="2022-09-12T02:00:11.314" v="3738" actId="478"/>
          <ac:picMkLst>
            <pc:docMk/>
            <pc:sldMk cId="532896605" sldId="290"/>
            <ac:picMk id="4431" creationId="{AD78FA08-8161-82F8-89CD-AE355506702A}"/>
          </ac:picMkLst>
        </pc:picChg>
        <pc:picChg chg="add del mod">
          <ac:chgData name="Lu Bo" userId="e777667a1319840a" providerId="LiveId" clId="{D50051B6-C847-447F-8CA3-2E1E12D06FE0}" dt="2022-09-12T02:00:08.629" v="3737" actId="478"/>
          <ac:picMkLst>
            <pc:docMk/>
            <pc:sldMk cId="532896605" sldId="290"/>
            <ac:picMk id="4432" creationId="{726D4B66-DF32-2DD6-F5B4-EC7DA2D54885}"/>
          </ac:picMkLst>
        </pc:picChg>
        <pc:picChg chg="add del mod">
          <ac:chgData name="Lu Bo" userId="e777667a1319840a" providerId="LiveId" clId="{D50051B6-C847-447F-8CA3-2E1E12D06FE0}" dt="2022-09-12T01:59:56.349" v="3734" actId="478"/>
          <ac:picMkLst>
            <pc:docMk/>
            <pc:sldMk cId="532896605" sldId="290"/>
            <ac:picMk id="4433" creationId="{39A37B90-ED33-2DB4-9114-765E53DF3DDB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434" creationId="{D2FD2793-96C7-588D-482A-44B47737521B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435" creationId="{5F457890-37D4-1A11-0E8E-E01D8185C8C6}"/>
          </ac:picMkLst>
        </pc:picChg>
        <pc:picChg chg="add del mod">
          <ac:chgData name="Lu Bo" userId="e777667a1319840a" providerId="LiveId" clId="{D50051B6-C847-447F-8CA3-2E1E12D06FE0}" dt="2022-09-12T01:59:37.473" v="3732" actId="478"/>
          <ac:picMkLst>
            <pc:docMk/>
            <pc:sldMk cId="532896605" sldId="290"/>
            <ac:picMk id="4436" creationId="{479B64D8-D51F-C862-7132-163437669C5A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437" creationId="{FA2414AC-34AD-6AAD-FAB2-66610E253769}"/>
          </ac:picMkLst>
        </pc:picChg>
        <pc:picChg chg="del mod">
          <ac:chgData name="Lu Bo" userId="e777667a1319840a" providerId="LiveId" clId="{D50051B6-C847-447F-8CA3-2E1E12D06FE0}" dt="2022-09-12T01:59:34.308" v="3731" actId="478"/>
          <ac:picMkLst>
            <pc:docMk/>
            <pc:sldMk cId="532896605" sldId="290"/>
            <ac:picMk id="4438" creationId="{2EFB8464-C734-B97B-29F6-091D4F07BA5C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39" creationId="{47CC7E1B-2E9B-29F6-1371-70E75E08FFB9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40" creationId="{CED8C38B-90B0-9709-5226-FEB98A1815C5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41" creationId="{CFB9D1E7-0E89-A3C5-7602-9F3DAFDE1B4B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42" creationId="{C1F5D537-2D94-0DEC-58BE-9785219E82F9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43" creationId="{F7B85B1E-5E8D-1908-80D0-5F510EEBAF5A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44" creationId="{A5AC82AF-E6CF-C602-B009-10712E6E9561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45" creationId="{403F7C30-DD10-2CB7-3337-0485C8E9A833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46" creationId="{4293077C-5635-4FE9-A664-8A07181BBA13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47" creationId="{5774CB33-E664-AE35-20B5-E4FEA1C9B328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48" creationId="{31761947-40C4-0D25-3BDD-DA4DAB1BC0AA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49" creationId="{419FF3E0-C1D0-5271-985F-B480B7CCFA93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50" creationId="{61D2568D-6605-8BC6-4E7E-C4EF3499FFF3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51" creationId="{F289DFCE-898B-66E8-C62D-AD45F50B67E9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52" creationId="{DBDE74ED-F7E0-7E5C-3C9D-12AF0B0ACE6D}"/>
          </ac:picMkLst>
        </pc:picChg>
        <pc:picChg chg="del mod">
          <ac:chgData name="Lu Bo" userId="e777667a1319840a" providerId="LiveId" clId="{D50051B6-C847-447F-8CA3-2E1E12D06FE0}" dt="2022-09-12T01:57:58.528" v="3715" actId="478"/>
          <ac:picMkLst>
            <pc:docMk/>
            <pc:sldMk cId="532896605" sldId="290"/>
            <ac:picMk id="4453" creationId="{0A84A686-0729-FB54-3641-E2A3A837487B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54" creationId="{7767B293-2839-7108-2E51-FAB30320A98E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55" creationId="{9BBB9F23-F3CC-8DD8-07D5-DC74823D1DB3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56" creationId="{1D9DF2D4-320A-B48E-A6C6-BC5DFF631D83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57" creationId="{34E67328-3899-4425-97A9-A26C9BC0FC39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58" creationId="{9C32ED38-BE36-8915-132F-64A185768986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59" creationId="{EC751647-653A-3827-1461-970AC8F0FE28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60" creationId="{95F0B266-2431-0371-FB49-B0D9F2AE3D49}"/>
          </ac:picMkLst>
        </pc:picChg>
        <pc:picChg chg="add del mod">
          <ac:chgData name="Lu Bo" userId="e777667a1319840a" providerId="LiveId" clId="{D50051B6-C847-447F-8CA3-2E1E12D06FE0}" dt="2022-09-12T02:00:11.314" v="3738" actId="478"/>
          <ac:picMkLst>
            <pc:docMk/>
            <pc:sldMk cId="532896605" sldId="290"/>
            <ac:picMk id="4461" creationId="{3D47FBC7-232C-F5DD-980B-0B4F037FB448}"/>
          </ac:picMkLst>
        </pc:picChg>
        <pc:picChg chg="add del mod">
          <ac:chgData name="Lu Bo" userId="e777667a1319840a" providerId="LiveId" clId="{D50051B6-C847-447F-8CA3-2E1E12D06FE0}" dt="2022-09-12T02:00:08.629" v="3737" actId="478"/>
          <ac:picMkLst>
            <pc:docMk/>
            <pc:sldMk cId="532896605" sldId="290"/>
            <ac:picMk id="4462" creationId="{D86B4C4B-A597-E2DC-BF40-251D412FFB46}"/>
          </ac:picMkLst>
        </pc:picChg>
        <pc:picChg chg="add del mod">
          <ac:chgData name="Lu Bo" userId="e777667a1319840a" providerId="LiveId" clId="{D50051B6-C847-447F-8CA3-2E1E12D06FE0}" dt="2022-09-12T01:59:56.349" v="3734" actId="478"/>
          <ac:picMkLst>
            <pc:docMk/>
            <pc:sldMk cId="532896605" sldId="290"/>
            <ac:picMk id="4463" creationId="{D96A74C5-AAA3-C86F-190B-F3709D638A48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464" creationId="{314897E6-74FD-526A-FC72-E2F923E3DBCF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465" creationId="{A768F6E1-471C-F5A1-25D0-2380703FF6E6}"/>
          </ac:picMkLst>
        </pc:picChg>
        <pc:picChg chg="add del mod">
          <ac:chgData name="Lu Bo" userId="e777667a1319840a" providerId="LiveId" clId="{D50051B6-C847-447F-8CA3-2E1E12D06FE0}" dt="2022-09-12T01:59:37.473" v="3732" actId="478"/>
          <ac:picMkLst>
            <pc:docMk/>
            <pc:sldMk cId="532896605" sldId="290"/>
            <ac:picMk id="4466" creationId="{C36A5B98-FD8C-3A67-AE8B-E052EFEAE5C7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467" creationId="{6B0585F4-37B3-0292-76C2-E5DE2790EE00}"/>
          </ac:picMkLst>
        </pc:picChg>
        <pc:picChg chg="del mod">
          <ac:chgData name="Lu Bo" userId="e777667a1319840a" providerId="LiveId" clId="{D50051B6-C847-447F-8CA3-2E1E12D06FE0}" dt="2022-09-12T01:59:34.308" v="3731" actId="478"/>
          <ac:picMkLst>
            <pc:docMk/>
            <pc:sldMk cId="532896605" sldId="290"/>
            <ac:picMk id="4468" creationId="{8E28E8BA-6FDF-CF71-F700-5641106EA49E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69" creationId="{24641F70-9641-CFF7-A397-394424AD15A5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70" creationId="{6A3CE8FC-D70B-00AF-A179-60246B52CCB7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71" creationId="{CBF8A4A2-FBC7-282A-FC01-5E4171D92B5C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72" creationId="{F8365A92-53D4-EED6-4FFE-052422462643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73" creationId="{9F1653A8-856C-D512-B3B9-4920ECFB9E0C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74" creationId="{A9A2B68C-90A5-2F35-7ADE-A159508562EF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75" creationId="{C75F4804-2425-82EF-15B4-06B9BC8CEBEA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76" creationId="{17C630CD-F52E-8F30-C031-DAB0DF776A66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77" creationId="{ABAEFAF7-9968-5221-8814-70684E305FD2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78" creationId="{6795C727-CF08-87B9-C860-08BF7E5A5085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79" creationId="{22751DFF-EA14-9912-9F25-C4788FF39871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80" creationId="{ED738A60-6491-4185-3500-441C3EA50E84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81" creationId="{8F08A791-920A-2E0F-12AE-283EB756A957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82" creationId="{28077790-AAD1-1BD7-0217-FD90A50FD732}"/>
          </ac:picMkLst>
        </pc:picChg>
        <pc:picChg chg="del mod">
          <ac:chgData name="Lu Bo" userId="e777667a1319840a" providerId="LiveId" clId="{D50051B6-C847-447F-8CA3-2E1E12D06FE0}" dt="2022-09-12T01:57:51.354" v="3714" actId="478"/>
          <ac:picMkLst>
            <pc:docMk/>
            <pc:sldMk cId="532896605" sldId="290"/>
            <ac:picMk id="4483" creationId="{C66D04BE-B134-54DC-F75A-4F06D53C0448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84" creationId="{4091FC22-873C-6D81-536B-C0BED0FD5738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85" creationId="{9DF71CD7-B49D-1FFC-CFE1-E4D77FFC76DE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86" creationId="{324B3DAF-8AFA-4F63-B7CB-66CF841CD9A4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87" creationId="{53DA910D-B865-79B8-0BC8-0249D4840983}"/>
          </ac:picMkLst>
        </pc:picChg>
        <pc:picChg chg="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88" creationId="{97B268F7-A256-07C8-37A0-246DFF7B1904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89" creationId="{C958FEBF-327D-C050-F826-CEE43B744B94}"/>
          </ac:picMkLst>
        </pc:picChg>
        <pc:picChg chg="add del mod">
          <ac:chgData name="Lu Bo" userId="e777667a1319840a" providerId="LiveId" clId="{D50051B6-C847-447F-8CA3-2E1E12D06FE0}" dt="2022-09-12T02:00:30.651" v="3739" actId="478"/>
          <ac:picMkLst>
            <pc:docMk/>
            <pc:sldMk cId="532896605" sldId="290"/>
            <ac:picMk id="4490" creationId="{2F607FC7-C7A0-CBBD-EE6E-F7F3F57E2D0F}"/>
          </ac:picMkLst>
        </pc:picChg>
        <pc:picChg chg="add del mod">
          <ac:chgData name="Lu Bo" userId="e777667a1319840a" providerId="LiveId" clId="{D50051B6-C847-447F-8CA3-2E1E12D06FE0}" dt="2022-09-12T02:00:11.314" v="3738" actId="478"/>
          <ac:picMkLst>
            <pc:docMk/>
            <pc:sldMk cId="532896605" sldId="290"/>
            <ac:picMk id="4491" creationId="{6115E4F3-57AD-42F2-04F8-4775E231594E}"/>
          </ac:picMkLst>
        </pc:picChg>
        <pc:picChg chg="add del mod">
          <ac:chgData name="Lu Bo" userId="e777667a1319840a" providerId="LiveId" clId="{D50051B6-C847-447F-8CA3-2E1E12D06FE0}" dt="2022-09-12T02:00:08.629" v="3737" actId="478"/>
          <ac:picMkLst>
            <pc:docMk/>
            <pc:sldMk cId="532896605" sldId="290"/>
            <ac:picMk id="4492" creationId="{8F5B6B9C-9A4E-A5E0-0CD9-F9DA92F6A66D}"/>
          </ac:picMkLst>
        </pc:picChg>
        <pc:picChg chg="add del mod">
          <ac:chgData name="Lu Bo" userId="e777667a1319840a" providerId="LiveId" clId="{D50051B6-C847-447F-8CA3-2E1E12D06FE0}" dt="2022-09-12T01:59:56.349" v="3734" actId="478"/>
          <ac:picMkLst>
            <pc:docMk/>
            <pc:sldMk cId="532896605" sldId="290"/>
            <ac:picMk id="4493" creationId="{4DF0E02A-289A-FB74-6F30-42CE26048E10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494" creationId="{6AA80E65-77A1-1FBE-4BDD-867CF4D91275}"/>
          </ac:picMkLst>
        </pc:picChg>
        <pc:picChg chg="add del mod">
          <ac:chgData name="Lu Bo" userId="e777667a1319840a" providerId="LiveId" clId="{D50051B6-C847-447F-8CA3-2E1E12D06FE0}" dt="2022-09-12T01:59:44.967" v="3733" actId="478"/>
          <ac:picMkLst>
            <pc:docMk/>
            <pc:sldMk cId="532896605" sldId="290"/>
            <ac:picMk id="4495" creationId="{AF0BD69D-70AE-E95B-E81F-7F52EA158DF9}"/>
          </ac:picMkLst>
        </pc:picChg>
        <pc:picChg chg="add del mod">
          <ac:chgData name="Lu Bo" userId="e777667a1319840a" providerId="LiveId" clId="{D50051B6-C847-447F-8CA3-2E1E12D06FE0}" dt="2022-09-12T01:59:37.473" v="3732" actId="478"/>
          <ac:picMkLst>
            <pc:docMk/>
            <pc:sldMk cId="532896605" sldId="290"/>
            <ac:picMk id="4496" creationId="{4C2D3E74-E972-50BB-1940-786862F6AB2D}"/>
          </ac:picMkLst>
        </pc:picChg>
        <pc:picChg chg="del mod">
          <ac:chgData name="Lu Bo" userId="e777667a1319840a" providerId="LiveId" clId="{D50051B6-C847-447F-8CA3-2E1E12D06FE0}" dt="2022-09-12T01:57:39.913" v="3712" actId="478"/>
          <ac:picMkLst>
            <pc:docMk/>
            <pc:sldMk cId="532896605" sldId="290"/>
            <ac:picMk id="4497" creationId="{09A5601D-6857-1A89-1F70-7D95F4DDA46B}"/>
          </ac:picMkLst>
        </pc:picChg>
        <pc:picChg chg="del mod">
          <ac:chgData name="Lu Bo" userId="e777667a1319840a" providerId="LiveId" clId="{D50051B6-C847-447F-8CA3-2E1E12D06FE0}" dt="2022-09-12T01:59:34.308" v="3731" actId="478"/>
          <ac:picMkLst>
            <pc:docMk/>
            <pc:sldMk cId="532896605" sldId="290"/>
            <ac:picMk id="4498" creationId="{E318B206-6346-E9CA-B2EE-FBF71A7273E6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499" creationId="{FE2618EB-C758-001B-0FD7-56CCCB25F227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00" creationId="{C8C53BDC-92EB-7ABD-403D-6504B6DD0884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01" creationId="{4B4D9C16-EFA8-43F0-3530-1D8CE335DECD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02" creationId="{19DE57F1-1C5A-17BB-0F9F-A6BCDCC72877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03" creationId="{E3543D99-182C-5751-84AE-560A884782DB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04" creationId="{E9B6557D-4EEE-052C-C194-892E1FC0CD02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05" creationId="{18C4F9E5-B193-323B-D984-30A3BF2A05E0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06" creationId="{03CBBC9B-9A74-D824-2489-D9BBB30773E0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07" creationId="{AC879EE3-F467-A91C-9329-E2E8800811C8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08" creationId="{FD749AF2-50A8-AFD5-6306-8F2F8920A8F8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09" creationId="{A692662F-0D60-A260-3948-5E5D8941BA15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10" creationId="{0FFB0BE0-8845-0CDD-64D0-BD9AD720B350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11" creationId="{E9813786-F7E0-DC67-5A77-A49C548B91CF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12" creationId="{52CF8517-FAFC-53E2-7CB1-1B4838869D24}"/>
          </ac:picMkLst>
        </pc:picChg>
        <pc:picChg chg="del mod">
          <ac:chgData name="Lu Bo" userId="e777667a1319840a" providerId="LiveId" clId="{D50051B6-C847-447F-8CA3-2E1E12D06FE0}" dt="2022-09-12T01:57:45.563" v="3713" actId="478"/>
          <ac:picMkLst>
            <pc:docMk/>
            <pc:sldMk cId="532896605" sldId="290"/>
            <ac:picMk id="4513" creationId="{3191F598-5D8E-DA89-59B3-487153C515AC}"/>
          </ac:picMkLst>
        </pc:picChg>
        <pc:picChg chg="add del mod">
          <ac:chgData name="Lu Bo" userId="e777667a1319840a" providerId="LiveId" clId="{D50051B6-C847-447F-8CA3-2E1E12D06FE0}" dt="2022-09-12T01:59:09.877" v="3726"/>
          <ac:picMkLst>
            <pc:docMk/>
            <pc:sldMk cId="532896605" sldId="290"/>
            <ac:picMk id="4514" creationId="{8CF0D3D9-FE5F-114A-BCD4-2A0CD94ADF37}"/>
          </ac:picMkLst>
        </pc:picChg>
        <pc:picChg chg="add del mod">
          <ac:chgData name="Lu Bo" userId="e777667a1319840a" providerId="LiveId" clId="{D50051B6-C847-447F-8CA3-2E1E12D06FE0}" dt="2022-09-12T02:03:58.743" v="3780"/>
          <ac:picMkLst>
            <pc:docMk/>
            <pc:sldMk cId="532896605" sldId="290"/>
            <ac:picMk id="4515" creationId="{AF7EACF0-6E96-8DB6-A4E7-9EF03FC0ADC4}"/>
          </ac:picMkLst>
        </pc:picChg>
        <pc:picChg chg="add mod">
          <ac:chgData name="Lu Bo" userId="e777667a1319840a" providerId="LiveId" clId="{D50051B6-C847-447F-8CA3-2E1E12D06FE0}" dt="2022-09-12T02:05:24.607" v="3820" actId="571"/>
          <ac:picMkLst>
            <pc:docMk/>
            <pc:sldMk cId="532896605" sldId="290"/>
            <ac:picMk id="4516" creationId="{34330197-B357-4A21-3613-43F3D658D87E}"/>
          </ac:picMkLst>
        </pc:picChg>
        <pc:picChg chg="add mod">
          <ac:chgData name="Lu Bo" userId="e777667a1319840a" providerId="LiveId" clId="{D50051B6-C847-447F-8CA3-2E1E12D06FE0}" dt="2022-09-12T02:04:28.496" v="3787" actId="571"/>
          <ac:picMkLst>
            <pc:docMk/>
            <pc:sldMk cId="532896605" sldId="290"/>
            <ac:picMk id="4517" creationId="{10F67207-574F-B1FA-21D2-138243729D9E}"/>
          </ac:picMkLst>
        </pc:picChg>
        <pc:picChg chg="add mod">
          <ac:chgData name="Lu Bo" userId="e777667a1319840a" providerId="LiveId" clId="{D50051B6-C847-447F-8CA3-2E1E12D06FE0}" dt="2022-09-12T02:04:41.998" v="3801" actId="571"/>
          <ac:picMkLst>
            <pc:docMk/>
            <pc:sldMk cId="532896605" sldId="290"/>
            <ac:picMk id="4518" creationId="{52A7422F-FD33-06B4-5F56-8EA79CF42669}"/>
          </ac:picMkLst>
        </pc:picChg>
        <pc:picChg chg="add mod">
          <ac:chgData name="Lu Bo" userId="e777667a1319840a" providerId="LiveId" clId="{D50051B6-C847-447F-8CA3-2E1E12D06FE0}" dt="2022-09-12T02:05:23.781" v="3817" actId="571"/>
          <ac:picMkLst>
            <pc:docMk/>
            <pc:sldMk cId="532896605" sldId="290"/>
            <ac:picMk id="4519" creationId="{54B385A0-EBF6-87A7-2093-E62BAEDE9F05}"/>
          </ac:picMkLst>
        </pc:picChg>
        <pc:picChg chg="add mod">
          <ac:chgData name="Lu Bo" userId="e777667a1319840a" providerId="LiveId" clId="{D50051B6-C847-447F-8CA3-2E1E12D06FE0}" dt="2022-09-12T02:45:07.992" v="3827" actId="1076"/>
          <ac:picMkLst>
            <pc:docMk/>
            <pc:sldMk cId="532896605" sldId="290"/>
            <ac:picMk id="4521" creationId="{4A52E537-7E81-11A8-80F2-96F3E65247A0}"/>
          </ac:picMkLst>
        </pc:picChg>
        <pc:picChg chg="add del">
          <ac:chgData name="Lu Bo" userId="e777667a1319840a" providerId="LiveId" clId="{D50051B6-C847-447F-8CA3-2E1E12D06FE0}" dt="2022-09-12T02:45:24.928" v="3830" actId="22"/>
          <ac:picMkLst>
            <pc:docMk/>
            <pc:sldMk cId="532896605" sldId="290"/>
            <ac:picMk id="4523" creationId="{98932127-45CD-68ED-B5FF-FCD504ECD19C}"/>
          </ac:picMkLst>
        </pc:picChg>
        <pc:cxnChg chg="del">
          <ac:chgData name="Lu Bo" userId="e777667a1319840a" providerId="LiveId" clId="{D50051B6-C847-447F-8CA3-2E1E12D06FE0}" dt="2022-09-12T01:14:37.014" v="3331" actId="478"/>
          <ac:cxnSpMkLst>
            <pc:docMk/>
            <pc:sldMk cId="532896605" sldId="290"/>
            <ac:cxnSpMk id="102" creationId="{3E767D10-A59A-F199-EE83-35313F58FD71}"/>
          </ac:cxnSpMkLst>
        </pc:cxnChg>
        <pc:cxnChg chg="del">
          <ac:chgData name="Lu Bo" userId="e777667a1319840a" providerId="LiveId" clId="{D50051B6-C847-447F-8CA3-2E1E12D06FE0}" dt="2022-09-12T01:14:37.014" v="3331" actId="478"/>
          <ac:cxnSpMkLst>
            <pc:docMk/>
            <pc:sldMk cId="532896605" sldId="290"/>
            <ac:cxnSpMk id="103" creationId="{EF83D2FB-4BB7-4141-3ADA-F7ECEB74949B}"/>
          </ac:cxnSpMkLst>
        </pc:cxnChg>
        <pc:cxnChg chg="del">
          <ac:chgData name="Lu Bo" userId="e777667a1319840a" providerId="LiveId" clId="{D50051B6-C847-447F-8CA3-2E1E12D06FE0}" dt="2022-09-12T01:14:37.014" v="3331" actId="478"/>
          <ac:cxnSpMkLst>
            <pc:docMk/>
            <pc:sldMk cId="532896605" sldId="290"/>
            <ac:cxnSpMk id="131" creationId="{5621995F-5DFF-CA27-95D3-E2FE4DC077B2}"/>
          </ac:cxnSpMkLst>
        </pc:cxnChg>
        <pc:cxnChg chg="del">
          <ac:chgData name="Lu Bo" userId="e777667a1319840a" providerId="LiveId" clId="{D50051B6-C847-447F-8CA3-2E1E12D06FE0}" dt="2022-09-12T01:14:37.014" v="3331" actId="478"/>
          <ac:cxnSpMkLst>
            <pc:docMk/>
            <pc:sldMk cId="532896605" sldId="290"/>
            <ac:cxnSpMk id="132" creationId="{3353FEB6-63F7-D061-0960-B2AF4C0DCD36}"/>
          </ac:cxnSpMkLst>
        </pc:cxnChg>
        <pc:cxnChg chg="del">
          <ac:chgData name="Lu Bo" userId="e777667a1319840a" providerId="LiveId" clId="{D50051B6-C847-447F-8CA3-2E1E12D06FE0}" dt="2022-09-12T01:14:37.014" v="3331" actId="478"/>
          <ac:cxnSpMkLst>
            <pc:docMk/>
            <pc:sldMk cId="532896605" sldId="290"/>
            <ac:cxnSpMk id="134" creationId="{D3BCF273-A6D4-C6B3-F2C5-D405A80AE9A7}"/>
          </ac:cxnSpMkLst>
        </pc:cxnChg>
        <pc:cxnChg chg="del">
          <ac:chgData name="Lu Bo" userId="e777667a1319840a" providerId="LiveId" clId="{D50051B6-C847-447F-8CA3-2E1E12D06FE0}" dt="2022-09-12T01:14:37.014" v="3331" actId="478"/>
          <ac:cxnSpMkLst>
            <pc:docMk/>
            <pc:sldMk cId="532896605" sldId="290"/>
            <ac:cxnSpMk id="135" creationId="{9A0E7B64-FD54-E71A-1B9D-7C334FA227CA}"/>
          </ac:cxnSpMkLst>
        </pc:cxnChg>
        <pc:cxnChg chg="del">
          <ac:chgData name="Lu Bo" userId="e777667a1319840a" providerId="LiveId" clId="{D50051B6-C847-447F-8CA3-2E1E12D06FE0}" dt="2022-09-12T01:14:37.014" v="3331" actId="478"/>
          <ac:cxnSpMkLst>
            <pc:docMk/>
            <pc:sldMk cId="532896605" sldId="290"/>
            <ac:cxnSpMk id="137" creationId="{D28AC082-3237-516A-701E-A878FB048EED}"/>
          </ac:cxnSpMkLst>
        </pc:cxnChg>
      </pc:sldChg>
      <pc:sldChg chg="addSp delSp modSp add mod modTransition">
        <pc:chgData name="Lu Bo" userId="e777667a1319840a" providerId="LiveId" clId="{D50051B6-C847-447F-8CA3-2E1E12D06FE0}" dt="2022-09-13T14:20:31.307" v="6631" actId="478"/>
        <pc:sldMkLst>
          <pc:docMk/>
          <pc:sldMk cId="1441304549" sldId="290"/>
        </pc:sldMkLst>
        <pc:spChg chg="add mod">
          <ac:chgData name="Lu Bo" userId="e777667a1319840a" providerId="LiveId" clId="{D50051B6-C847-447F-8CA3-2E1E12D06FE0}" dt="2022-09-13T11:01:40.525" v="6347" actId="1076"/>
          <ac:spMkLst>
            <pc:docMk/>
            <pc:sldMk cId="1441304549" sldId="290"/>
            <ac:spMk id="3" creationId="{B69712E5-80F3-0D52-9AAA-787FE0E68691}"/>
          </ac:spMkLst>
        </pc:spChg>
        <pc:spChg chg="del">
          <ac:chgData name="Lu Bo" userId="e777667a1319840a" providerId="LiveId" clId="{D50051B6-C847-447F-8CA3-2E1E12D06FE0}" dt="2022-09-12T04:36:12.623" v="4296" actId="478"/>
          <ac:spMkLst>
            <pc:docMk/>
            <pc:sldMk cId="1441304549" sldId="290"/>
            <ac:spMk id="3" creationId="{D597679B-F06F-6C10-6F31-BF6235C53DB0}"/>
          </ac:spMkLst>
        </pc:spChg>
        <pc:spChg chg="mod">
          <ac:chgData name="Lu Bo" userId="e777667a1319840a" providerId="LiveId" clId="{D50051B6-C847-447F-8CA3-2E1E12D06FE0}" dt="2022-09-12T04:48:48.046" v="4629" actId="14100"/>
          <ac:spMkLst>
            <pc:docMk/>
            <pc:sldMk cId="1441304549" sldId="290"/>
            <ac:spMk id="4" creationId="{00000000-0000-0000-0000-000000000000}"/>
          </ac:spMkLst>
        </pc:spChg>
        <pc:spChg chg="add mod">
          <ac:chgData name="Lu Bo" userId="e777667a1319840a" providerId="LiveId" clId="{D50051B6-C847-447F-8CA3-2E1E12D06FE0}" dt="2022-09-13T11:01:40.525" v="6347" actId="1076"/>
          <ac:spMkLst>
            <pc:docMk/>
            <pc:sldMk cId="1441304549" sldId="290"/>
            <ac:spMk id="5" creationId="{2A30DFA4-1160-9C80-8786-EF657AAF7ABE}"/>
          </ac:spMkLst>
        </pc:spChg>
        <pc:spChg chg="mod">
          <ac:chgData name="Lu Bo" userId="e777667a1319840a" providerId="LiveId" clId="{D50051B6-C847-447F-8CA3-2E1E12D06FE0}" dt="2022-09-13T11:01:40.525" v="6347" actId="1076"/>
          <ac:spMkLst>
            <pc:docMk/>
            <pc:sldMk cId="1441304549" sldId="290"/>
            <ac:spMk id="6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7" creationId="{00000000-0000-0000-0000-000000000000}"/>
          </ac:spMkLst>
        </pc:spChg>
        <pc:spChg chg="add mod">
          <ac:chgData name="Lu Bo" userId="e777667a1319840a" providerId="LiveId" clId="{D50051B6-C847-447F-8CA3-2E1E12D06FE0}" dt="2022-09-13T11:01:40.525" v="6347" actId="1076"/>
          <ac:spMkLst>
            <pc:docMk/>
            <pc:sldMk cId="1441304549" sldId="290"/>
            <ac:spMk id="7" creationId="{CBECCE74-F545-D2FE-5257-13B9E9A3E389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8" creationId="{00000000-0000-0000-0000-000000000000}"/>
          </ac:spMkLst>
        </pc:spChg>
        <pc:spChg chg="add mod">
          <ac:chgData name="Lu Bo" userId="e777667a1319840a" providerId="LiveId" clId="{D50051B6-C847-447F-8CA3-2E1E12D06FE0}" dt="2022-09-13T11:01:40.525" v="6347" actId="1076"/>
          <ac:spMkLst>
            <pc:docMk/>
            <pc:sldMk cId="1441304549" sldId="290"/>
            <ac:spMk id="8" creationId="{149AAE0C-AD47-E359-64C4-068ADAEF8E0C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9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10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11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12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13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14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15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16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17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18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19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20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21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22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23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24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25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26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27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28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29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30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31" creationId="{00000000-0000-0000-0000-000000000000}"/>
          </ac:spMkLst>
        </pc:spChg>
        <pc:spChg chg="del">
          <ac:chgData name="Lu Bo" userId="e777667a1319840a" providerId="LiveId" clId="{D50051B6-C847-447F-8CA3-2E1E12D06FE0}" dt="2022-09-12T04:39:38.929" v="4426" actId="478"/>
          <ac:spMkLst>
            <pc:docMk/>
            <pc:sldMk cId="1441304549" sldId="290"/>
            <ac:spMk id="32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33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34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35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36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37" creationId="{00000000-0000-0000-0000-000000000000}"/>
          </ac:spMkLst>
        </pc:spChg>
        <pc:spChg chg="del">
          <ac:chgData name="Lu Bo" userId="e777667a1319840a" providerId="LiveId" clId="{D50051B6-C847-447F-8CA3-2E1E12D06FE0}" dt="2022-09-12T04:39:37.637" v="4425" actId="478"/>
          <ac:spMkLst>
            <pc:docMk/>
            <pc:sldMk cId="1441304549" sldId="290"/>
            <ac:spMk id="38" creationId="{00000000-0000-0000-0000-000000000000}"/>
          </ac:spMkLst>
        </pc:spChg>
        <pc:spChg chg="del">
          <ac:chgData name="Lu Bo" userId="e777667a1319840a" providerId="LiveId" clId="{D50051B6-C847-447F-8CA3-2E1E12D06FE0}" dt="2022-09-12T04:36:07.416" v="4294" actId="478"/>
          <ac:spMkLst>
            <pc:docMk/>
            <pc:sldMk cId="1441304549" sldId="290"/>
            <ac:spMk id="39" creationId="{B3771FB1-A71C-D8BF-5456-BE0F1584205F}"/>
          </ac:spMkLst>
        </pc:spChg>
        <pc:spChg chg="mod">
          <ac:chgData name="Lu Bo" userId="e777667a1319840a" providerId="LiveId" clId="{D50051B6-C847-447F-8CA3-2E1E12D06FE0}" dt="2022-09-13T11:01:29.488" v="6345" actId="1076"/>
          <ac:spMkLst>
            <pc:docMk/>
            <pc:sldMk cId="1441304549" sldId="290"/>
            <ac:spMk id="40" creationId="{00000000-0000-0000-0000-000000000000}"/>
          </ac:spMkLst>
        </pc:spChg>
        <pc:spChg chg="add del">
          <ac:chgData name="Lu Bo" userId="e777667a1319840a" providerId="LiveId" clId="{D50051B6-C847-447F-8CA3-2E1E12D06FE0}" dt="2022-09-12T04:40:29.929" v="4440" actId="22"/>
          <ac:spMkLst>
            <pc:docMk/>
            <pc:sldMk cId="1441304549" sldId="290"/>
            <ac:spMk id="41" creationId="{AED51B0A-E96C-9089-8DAB-CCCE0CF1CE37}"/>
          </ac:spMkLst>
        </pc:spChg>
        <pc:spChg chg="del">
          <ac:chgData name="Lu Bo" userId="e777667a1319840a" providerId="LiveId" clId="{D50051B6-C847-447F-8CA3-2E1E12D06FE0}" dt="2022-09-12T04:36:09.512" v="4295" actId="478"/>
          <ac:spMkLst>
            <pc:docMk/>
            <pc:sldMk cId="1441304549" sldId="290"/>
            <ac:spMk id="43" creationId="{1067A967-94DC-6EAC-E20D-612D1B3AA905}"/>
          </ac:spMkLst>
        </pc:spChg>
        <pc:spChg chg="del">
          <ac:chgData name="Lu Bo" userId="e777667a1319840a" providerId="LiveId" clId="{D50051B6-C847-447F-8CA3-2E1E12D06FE0}" dt="2022-09-12T04:39:33.329" v="4424" actId="478"/>
          <ac:spMkLst>
            <pc:docMk/>
            <pc:sldMk cId="1441304549" sldId="290"/>
            <ac:spMk id="44" creationId="{A2889A57-25F0-1FAA-255E-B7AC9ABB44F4}"/>
          </ac:spMkLst>
        </pc:spChg>
        <pc:spChg chg="add mod">
          <ac:chgData name="Lu Bo" userId="e777667a1319840a" providerId="LiveId" clId="{D50051B6-C847-447F-8CA3-2E1E12D06FE0}" dt="2022-09-13T11:01:40.525" v="6347" actId="1076"/>
          <ac:spMkLst>
            <pc:docMk/>
            <pc:sldMk cId="1441304549" sldId="290"/>
            <ac:spMk id="45" creationId="{ECBA3954-0C2D-C7DB-11C5-48B12B60520F}"/>
          </ac:spMkLst>
        </pc:spChg>
        <pc:spChg chg="add mod">
          <ac:chgData name="Lu Bo" userId="e777667a1319840a" providerId="LiveId" clId="{D50051B6-C847-447F-8CA3-2E1E12D06FE0}" dt="2022-09-13T11:01:40.525" v="6347" actId="1076"/>
          <ac:spMkLst>
            <pc:docMk/>
            <pc:sldMk cId="1441304549" sldId="290"/>
            <ac:spMk id="46" creationId="{7E34EAB4-6380-B7A5-B305-8C784F42BA31}"/>
          </ac:spMkLst>
        </pc:spChg>
        <pc:spChg chg="add del mod">
          <ac:chgData name="Lu Bo" userId="e777667a1319840a" providerId="LiveId" clId="{D50051B6-C847-447F-8CA3-2E1E12D06FE0}" dt="2022-09-13T02:35:59.791" v="6070" actId="478"/>
          <ac:spMkLst>
            <pc:docMk/>
            <pc:sldMk cId="1441304549" sldId="290"/>
            <ac:spMk id="47" creationId="{213B570C-D2DF-B10A-BA9D-CE35F6E74FC6}"/>
          </ac:spMkLst>
        </pc:spChg>
        <pc:spChg chg="add del mod">
          <ac:chgData name="Lu Bo" userId="e777667a1319840a" providerId="LiveId" clId="{D50051B6-C847-447F-8CA3-2E1E12D06FE0}" dt="2022-09-13T02:36:09.667" v="6074" actId="478"/>
          <ac:spMkLst>
            <pc:docMk/>
            <pc:sldMk cId="1441304549" sldId="290"/>
            <ac:spMk id="48" creationId="{F6748CEE-0B46-E960-E7E0-04F93E702379}"/>
          </ac:spMkLst>
        </pc:spChg>
        <pc:spChg chg="add del mod">
          <ac:chgData name="Lu Bo" userId="e777667a1319840a" providerId="LiveId" clId="{D50051B6-C847-447F-8CA3-2E1E12D06FE0}" dt="2022-09-12T04:55:24.792" v="4721" actId="478"/>
          <ac:spMkLst>
            <pc:docMk/>
            <pc:sldMk cId="1441304549" sldId="290"/>
            <ac:spMk id="51" creationId="{CA057E4A-9456-4E84-73F6-7BA7EA845922}"/>
          </ac:spMkLst>
        </pc:spChg>
        <pc:spChg chg="add mod">
          <ac:chgData name="Lu Bo" userId="e777667a1319840a" providerId="LiveId" clId="{D50051B6-C847-447F-8CA3-2E1E12D06FE0}" dt="2022-09-13T11:01:35.751" v="6346" actId="1076"/>
          <ac:spMkLst>
            <pc:docMk/>
            <pc:sldMk cId="1441304549" sldId="290"/>
            <ac:spMk id="60" creationId="{C7A2350A-03BB-F814-776A-4AED9EFF82D6}"/>
          </ac:spMkLst>
        </pc:spChg>
        <pc:spChg chg="add mod">
          <ac:chgData name="Lu Bo" userId="e777667a1319840a" providerId="LiveId" clId="{D50051B6-C847-447F-8CA3-2E1E12D06FE0}" dt="2022-09-13T11:01:35.751" v="6346" actId="1076"/>
          <ac:spMkLst>
            <pc:docMk/>
            <pc:sldMk cId="1441304549" sldId="290"/>
            <ac:spMk id="61" creationId="{641820DD-0790-27C7-22F5-90443C8D965A}"/>
          </ac:spMkLst>
        </pc:spChg>
        <pc:spChg chg="add mod">
          <ac:chgData name="Lu Bo" userId="e777667a1319840a" providerId="LiveId" clId="{D50051B6-C847-447F-8CA3-2E1E12D06FE0}" dt="2022-09-13T11:01:35.751" v="6346" actId="1076"/>
          <ac:spMkLst>
            <pc:docMk/>
            <pc:sldMk cId="1441304549" sldId="290"/>
            <ac:spMk id="62" creationId="{CEE3D127-1D8F-EC2A-7DE1-A782E2FD2283}"/>
          </ac:spMkLst>
        </pc:spChg>
        <pc:spChg chg="add mod">
          <ac:chgData name="Lu Bo" userId="e777667a1319840a" providerId="LiveId" clId="{D50051B6-C847-447F-8CA3-2E1E12D06FE0}" dt="2022-09-13T11:01:35.751" v="6346" actId="1076"/>
          <ac:spMkLst>
            <pc:docMk/>
            <pc:sldMk cId="1441304549" sldId="290"/>
            <ac:spMk id="63" creationId="{5D3EF53F-8F84-7EF2-CAC9-494ABDF1CBDA}"/>
          </ac:spMkLst>
        </pc:spChg>
        <pc:spChg chg="add mod">
          <ac:chgData name="Lu Bo" userId="e777667a1319840a" providerId="LiveId" clId="{D50051B6-C847-447F-8CA3-2E1E12D06FE0}" dt="2022-09-13T11:01:35.751" v="6346" actId="1076"/>
          <ac:spMkLst>
            <pc:docMk/>
            <pc:sldMk cId="1441304549" sldId="290"/>
            <ac:spMk id="73" creationId="{DF4430E7-9566-C61A-D990-AEB4175A2F73}"/>
          </ac:spMkLst>
        </pc:spChg>
        <pc:spChg chg="add mod">
          <ac:chgData name="Lu Bo" userId="e777667a1319840a" providerId="LiveId" clId="{D50051B6-C847-447F-8CA3-2E1E12D06FE0}" dt="2022-09-13T11:01:35.751" v="6346" actId="1076"/>
          <ac:spMkLst>
            <pc:docMk/>
            <pc:sldMk cId="1441304549" sldId="290"/>
            <ac:spMk id="74" creationId="{A76B8207-FCFF-2258-F2F8-8DE870D5E74A}"/>
          </ac:spMkLst>
        </pc:spChg>
        <pc:spChg chg="add mod">
          <ac:chgData name="Lu Bo" userId="e777667a1319840a" providerId="LiveId" clId="{D50051B6-C847-447F-8CA3-2E1E12D06FE0}" dt="2022-09-13T11:01:35.751" v="6346" actId="1076"/>
          <ac:spMkLst>
            <pc:docMk/>
            <pc:sldMk cId="1441304549" sldId="290"/>
            <ac:spMk id="75" creationId="{11E38A77-C607-3BD9-DDD8-0E46A997BD3C}"/>
          </ac:spMkLst>
        </pc:spChg>
        <pc:spChg chg="add mod">
          <ac:chgData name="Lu Bo" userId="e777667a1319840a" providerId="LiveId" clId="{D50051B6-C847-447F-8CA3-2E1E12D06FE0}" dt="2022-09-13T11:01:35.751" v="6346" actId="1076"/>
          <ac:spMkLst>
            <pc:docMk/>
            <pc:sldMk cId="1441304549" sldId="290"/>
            <ac:spMk id="76" creationId="{10B6F459-D165-4CB5-D2E1-E4CC869BE960}"/>
          </ac:spMkLst>
        </pc:spChg>
        <pc:spChg chg="add mod">
          <ac:chgData name="Lu Bo" userId="e777667a1319840a" providerId="LiveId" clId="{D50051B6-C847-447F-8CA3-2E1E12D06FE0}" dt="2022-09-13T11:01:35.751" v="6346" actId="1076"/>
          <ac:spMkLst>
            <pc:docMk/>
            <pc:sldMk cId="1441304549" sldId="290"/>
            <ac:spMk id="77" creationId="{60C63014-26A6-146E-6414-60B0F77643DD}"/>
          </ac:spMkLst>
        </pc:spChg>
        <pc:spChg chg="add mod">
          <ac:chgData name="Lu Bo" userId="e777667a1319840a" providerId="LiveId" clId="{D50051B6-C847-447F-8CA3-2E1E12D06FE0}" dt="2022-09-13T11:01:35.751" v="6346" actId="1076"/>
          <ac:spMkLst>
            <pc:docMk/>
            <pc:sldMk cId="1441304549" sldId="290"/>
            <ac:spMk id="79" creationId="{8FED5379-A0B1-DE14-48A1-DBC08DC89896}"/>
          </ac:spMkLst>
        </pc:spChg>
        <pc:spChg chg="add del mod">
          <ac:chgData name="Lu Bo" userId="e777667a1319840a" providerId="LiveId" clId="{D50051B6-C847-447F-8CA3-2E1E12D06FE0}" dt="2022-09-12T04:55:37.290" v="4726" actId="478"/>
          <ac:spMkLst>
            <pc:docMk/>
            <pc:sldMk cId="1441304549" sldId="290"/>
            <ac:spMk id="82" creationId="{4F969211-FAEC-72DD-6C55-D1D0F3600979}"/>
          </ac:spMkLst>
        </pc:spChg>
        <pc:spChg chg="add del mod">
          <ac:chgData name="Lu Bo" userId="e777667a1319840a" providerId="LiveId" clId="{D50051B6-C847-447F-8CA3-2E1E12D06FE0}" dt="2022-09-12T04:54:21.100" v="4706"/>
          <ac:spMkLst>
            <pc:docMk/>
            <pc:sldMk cId="1441304549" sldId="290"/>
            <ac:spMk id="83" creationId="{92B1FB37-8603-C125-2911-51B0A889C015}"/>
          </ac:spMkLst>
        </pc:spChg>
        <pc:spChg chg="add del mod">
          <ac:chgData name="Lu Bo" userId="e777667a1319840a" providerId="LiveId" clId="{D50051B6-C847-447F-8CA3-2E1E12D06FE0}" dt="2022-09-12T04:54:21.100" v="4706"/>
          <ac:spMkLst>
            <pc:docMk/>
            <pc:sldMk cId="1441304549" sldId="290"/>
            <ac:spMk id="84" creationId="{E9C18FC3-6B44-0D22-A383-D91D45E44C07}"/>
          </ac:spMkLst>
        </pc:spChg>
        <pc:spChg chg="add del mod">
          <ac:chgData name="Lu Bo" userId="e777667a1319840a" providerId="LiveId" clId="{D50051B6-C847-447F-8CA3-2E1E12D06FE0}" dt="2022-09-12T04:54:21.100" v="4706"/>
          <ac:spMkLst>
            <pc:docMk/>
            <pc:sldMk cId="1441304549" sldId="290"/>
            <ac:spMk id="85" creationId="{F2CA8368-852A-AEB7-77D8-EDEFC3C7AD99}"/>
          </ac:spMkLst>
        </pc:spChg>
        <pc:spChg chg="add del mod">
          <ac:chgData name="Lu Bo" userId="e777667a1319840a" providerId="LiveId" clId="{D50051B6-C847-447F-8CA3-2E1E12D06FE0}" dt="2022-09-12T04:54:21.100" v="4706"/>
          <ac:spMkLst>
            <pc:docMk/>
            <pc:sldMk cId="1441304549" sldId="290"/>
            <ac:spMk id="86" creationId="{F793731D-F15E-F877-6589-4AB6F2867B19}"/>
          </ac:spMkLst>
        </pc:spChg>
        <pc:spChg chg="add del mod">
          <ac:chgData name="Lu Bo" userId="e777667a1319840a" providerId="LiveId" clId="{D50051B6-C847-447F-8CA3-2E1E12D06FE0}" dt="2022-09-12T04:54:21.100" v="4706"/>
          <ac:spMkLst>
            <pc:docMk/>
            <pc:sldMk cId="1441304549" sldId="290"/>
            <ac:spMk id="87" creationId="{A6A8EBF8-5271-C749-A7B2-7461B4D0A8EC}"/>
          </ac:spMkLst>
        </pc:spChg>
        <pc:spChg chg="add del mod">
          <ac:chgData name="Lu Bo" userId="e777667a1319840a" providerId="LiveId" clId="{D50051B6-C847-447F-8CA3-2E1E12D06FE0}" dt="2022-09-12T04:54:21.100" v="4706"/>
          <ac:spMkLst>
            <pc:docMk/>
            <pc:sldMk cId="1441304549" sldId="290"/>
            <ac:spMk id="88" creationId="{72CD6DE1-0BFF-C3AF-0496-6349ACE3479E}"/>
          </ac:spMkLst>
        </pc:spChg>
        <pc:spChg chg="add del mod">
          <ac:chgData name="Lu Bo" userId="e777667a1319840a" providerId="LiveId" clId="{D50051B6-C847-447F-8CA3-2E1E12D06FE0}" dt="2022-09-12T04:54:21.100" v="4706"/>
          <ac:spMkLst>
            <pc:docMk/>
            <pc:sldMk cId="1441304549" sldId="290"/>
            <ac:spMk id="89" creationId="{E85E5163-E2BC-A252-0B08-0F7570B23317}"/>
          </ac:spMkLst>
        </pc:spChg>
        <pc:spChg chg="add del mod">
          <ac:chgData name="Lu Bo" userId="e777667a1319840a" providerId="LiveId" clId="{D50051B6-C847-447F-8CA3-2E1E12D06FE0}" dt="2022-09-12T04:54:21.100" v="4706"/>
          <ac:spMkLst>
            <pc:docMk/>
            <pc:sldMk cId="1441304549" sldId="290"/>
            <ac:spMk id="90" creationId="{94B5EF83-1B44-871C-1E77-C3217EAC3A80}"/>
          </ac:spMkLst>
        </pc:spChg>
        <pc:spChg chg="add del mod">
          <ac:chgData name="Lu Bo" userId="e777667a1319840a" providerId="LiveId" clId="{D50051B6-C847-447F-8CA3-2E1E12D06FE0}" dt="2022-09-12T04:54:21.100" v="4706"/>
          <ac:spMkLst>
            <pc:docMk/>
            <pc:sldMk cId="1441304549" sldId="290"/>
            <ac:spMk id="91" creationId="{A9D888F1-7EB1-748F-D7E5-7BE9C6B5187D}"/>
          </ac:spMkLst>
        </pc:spChg>
        <pc:spChg chg="add del mod">
          <ac:chgData name="Lu Bo" userId="e777667a1319840a" providerId="LiveId" clId="{D50051B6-C847-447F-8CA3-2E1E12D06FE0}" dt="2022-09-12T04:54:21.100" v="4706"/>
          <ac:spMkLst>
            <pc:docMk/>
            <pc:sldMk cId="1441304549" sldId="290"/>
            <ac:spMk id="92" creationId="{AC760E10-CE32-1F98-E98F-E1F77115C1D0}"/>
          </ac:spMkLst>
        </pc:spChg>
        <pc:spChg chg="mod ord">
          <ac:chgData name="Lu Bo" userId="e777667a1319840a" providerId="LiveId" clId="{D50051B6-C847-447F-8CA3-2E1E12D06FE0}" dt="2022-09-12T04:53:31.062" v="4700"/>
          <ac:spMkLst>
            <pc:docMk/>
            <pc:sldMk cId="1441304549" sldId="290"/>
            <ac:spMk id="93" creationId="{3EC7ABC8-8ECE-E61A-23BE-9FF96288A891}"/>
          </ac:spMkLst>
        </pc:spChg>
        <pc:spChg chg="mod">
          <ac:chgData name="Lu Bo" userId="e777667a1319840a" providerId="LiveId" clId="{D50051B6-C847-447F-8CA3-2E1E12D06FE0}" dt="2022-09-12T04:54:12.283" v="4704"/>
          <ac:spMkLst>
            <pc:docMk/>
            <pc:sldMk cId="1441304549" sldId="290"/>
            <ac:spMk id="94" creationId="{012F089B-3BBB-ADC1-68BB-95488F9AA4FB}"/>
          </ac:spMkLst>
        </pc:spChg>
        <pc:spChg chg="mod ord">
          <ac:chgData name="Lu Bo" userId="e777667a1319840a" providerId="LiveId" clId="{D50051B6-C847-447F-8CA3-2E1E12D06FE0}" dt="2022-09-13T11:01:35.751" v="6346" actId="1076"/>
          <ac:spMkLst>
            <pc:docMk/>
            <pc:sldMk cId="1441304549" sldId="290"/>
            <ac:spMk id="95" creationId="{00DDCF80-6FB4-A325-F876-96CFD699CAD9}"/>
          </ac:spMkLst>
        </pc:spChg>
        <pc:spChg chg="add del mod">
          <ac:chgData name="Lu Bo" userId="e777667a1319840a" providerId="LiveId" clId="{D50051B6-C847-447F-8CA3-2E1E12D06FE0}" dt="2022-09-13T14:20:31.307" v="6631" actId="478"/>
          <ac:spMkLst>
            <pc:docMk/>
            <pc:sldMk cId="1441304549" sldId="290"/>
            <ac:spMk id="97" creationId="{BA2E23F7-EC3E-05B1-E5D5-7CE99E180840}"/>
          </ac:spMkLst>
        </pc:spChg>
        <pc:picChg chg="del">
          <ac:chgData name="Lu Bo" userId="e777667a1319840a" providerId="LiveId" clId="{D50051B6-C847-447F-8CA3-2E1E12D06FE0}" dt="2022-09-12T04:39:30.419" v="4423" actId="478"/>
          <ac:picMkLst>
            <pc:docMk/>
            <pc:sldMk cId="1441304549" sldId="290"/>
            <ac:picMk id="42" creationId="{F0B62708-4132-36A9-EAE2-A14E2E84B5C4}"/>
          </ac:picMkLst>
        </pc:pic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49" creationId="{A54AEB16-EB96-FB93-31DA-1E227559EA9A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50" creationId="{6825D11E-E510-94D1-1C95-F999755CAA45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52" creationId="{AF52190B-88FF-E251-E7C2-B1C2654D6864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53" creationId="{A626A83E-9E4C-F6F9-93A0-898F72276B2C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54" creationId="{1AC621FA-74D8-ADC3-E970-6A36151E05D5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55" creationId="{776D9F9F-5234-B78C-C731-7D27BDE9ABE4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56" creationId="{64092772-A3CD-4B72-D0AE-655E33445B11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57" creationId="{DA533FC7-1057-2786-29C9-06B07C01F9BC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58" creationId="{83A9CD55-B22E-396C-073C-8B6058CB12A5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59" creationId="{3920D246-659B-FBF2-3706-97DF9A0BDC1E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64" creationId="{F02DED99-D50A-BEF2-057A-7AE832147DEB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65" creationId="{DB272738-FFD7-7288-3FA2-C5DC584A572C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66" creationId="{3825E7BC-E0B7-AD0D-87D6-58C8737485A1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67" creationId="{2484EFF9-6120-C3A6-D59E-4B57DDEBF343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68" creationId="{799509C4-E798-59F8-B054-738B1CFE765C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69" creationId="{DA5860D7-69E0-F88A-E452-71A228FAB40B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70" creationId="{D789A6AF-11E6-07F0-D57D-3BFB87F5500A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71" creationId="{5F92C709-CA09-8D33-1B7C-3A9096E457BB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72" creationId="{2D3C5C39-E575-E31A-976B-17AD51D62A41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78" creationId="{0BA2986D-5655-6923-8370-696929C91245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80" creationId="{3A6DC917-8791-A9FF-B078-70EF28C61629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81" creationId="{E598F0B6-B1C0-5125-8237-3BC716A00EDF}"/>
          </ac:cxnSpMkLst>
        </pc:cxnChg>
        <pc:cxnChg chg="add mod">
          <ac:chgData name="Lu Bo" userId="e777667a1319840a" providerId="LiveId" clId="{D50051B6-C847-447F-8CA3-2E1E12D06FE0}" dt="2022-09-13T11:01:35.751" v="6346" actId="1076"/>
          <ac:cxnSpMkLst>
            <pc:docMk/>
            <pc:sldMk cId="1441304549" sldId="290"/>
            <ac:cxnSpMk id="96" creationId="{1EEE0DF2-4482-49C4-F54C-60770F2C5345}"/>
          </ac:cxnSpMkLst>
        </pc:cxnChg>
      </pc:sldChg>
      <pc:sldChg chg="delSp modSp add mod modTransition">
        <pc:chgData name="Lu Bo" userId="e777667a1319840a" providerId="LiveId" clId="{D50051B6-C847-447F-8CA3-2E1E12D06FE0}" dt="2022-09-13T12:26:33.651" v="6614" actId="20577"/>
        <pc:sldMkLst>
          <pc:docMk/>
          <pc:sldMk cId="910133539" sldId="291"/>
        </pc:sldMkLst>
        <pc:spChg chg="mod">
          <ac:chgData name="Lu Bo" userId="e777667a1319840a" providerId="LiveId" clId="{D50051B6-C847-447F-8CA3-2E1E12D06FE0}" dt="2022-09-12T05:12:49.551" v="5008" actId="20577"/>
          <ac:spMkLst>
            <pc:docMk/>
            <pc:sldMk cId="910133539" sldId="291"/>
            <ac:spMk id="4" creationId="{00000000-0000-0000-0000-000000000000}"/>
          </ac:spMkLst>
        </pc:spChg>
        <pc:spChg chg="del">
          <ac:chgData name="Lu Bo" userId="e777667a1319840a" providerId="LiveId" clId="{D50051B6-C847-447F-8CA3-2E1E12D06FE0}" dt="2022-09-12T05:12:59.583" v="5010" actId="478"/>
          <ac:spMkLst>
            <pc:docMk/>
            <pc:sldMk cId="910133539" sldId="291"/>
            <ac:spMk id="6" creationId="{00000000-0000-0000-0000-000000000000}"/>
          </ac:spMkLst>
        </pc:spChg>
        <pc:spChg chg="del">
          <ac:chgData name="Lu Bo" userId="e777667a1319840a" providerId="LiveId" clId="{D50051B6-C847-447F-8CA3-2E1E12D06FE0}" dt="2022-09-12T05:12:59.583" v="5010" actId="478"/>
          <ac:spMkLst>
            <pc:docMk/>
            <pc:sldMk cId="910133539" sldId="291"/>
            <ac:spMk id="45" creationId="{ECBA3954-0C2D-C7DB-11C5-48B12B60520F}"/>
          </ac:spMkLst>
        </pc:spChg>
        <pc:spChg chg="del">
          <ac:chgData name="Lu Bo" userId="e777667a1319840a" providerId="LiveId" clId="{D50051B6-C847-447F-8CA3-2E1E12D06FE0}" dt="2022-09-12T05:12:59.583" v="5010" actId="478"/>
          <ac:spMkLst>
            <pc:docMk/>
            <pc:sldMk cId="910133539" sldId="291"/>
            <ac:spMk id="46" creationId="{7E34EAB4-6380-B7A5-B305-8C784F42BA31}"/>
          </ac:spMkLst>
        </pc:spChg>
        <pc:spChg chg="del">
          <ac:chgData name="Lu Bo" userId="e777667a1319840a" providerId="LiveId" clId="{D50051B6-C847-447F-8CA3-2E1E12D06FE0}" dt="2022-09-12T05:12:59.583" v="5010" actId="478"/>
          <ac:spMkLst>
            <pc:docMk/>
            <pc:sldMk cId="910133539" sldId="291"/>
            <ac:spMk id="47" creationId="{213B570C-D2DF-B10A-BA9D-CE35F6E74FC6}"/>
          </ac:spMkLst>
        </pc:spChg>
        <pc:spChg chg="del">
          <ac:chgData name="Lu Bo" userId="e777667a1319840a" providerId="LiveId" clId="{D50051B6-C847-447F-8CA3-2E1E12D06FE0}" dt="2022-09-12T05:12:59.583" v="5010" actId="478"/>
          <ac:spMkLst>
            <pc:docMk/>
            <pc:sldMk cId="910133539" sldId="291"/>
            <ac:spMk id="48" creationId="{F6748CEE-0B46-E960-E7E0-04F93E702379}"/>
          </ac:spMkLst>
        </pc:spChg>
        <pc:spChg chg="del">
          <ac:chgData name="Lu Bo" userId="e777667a1319840a" providerId="LiveId" clId="{D50051B6-C847-447F-8CA3-2E1E12D06FE0}" dt="2022-09-12T05:12:54.520" v="5009" actId="478"/>
          <ac:spMkLst>
            <pc:docMk/>
            <pc:sldMk cId="910133539" sldId="291"/>
            <ac:spMk id="60" creationId="{C7A2350A-03BB-F814-776A-4AED9EFF82D6}"/>
          </ac:spMkLst>
        </pc:spChg>
        <pc:spChg chg="del">
          <ac:chgData name="Lu Bo" userId="e777667a1319840a" providerId="LiveId" clId="{D50051B6-C847-447F-8CA3-2E1E12D06FE0}" dt="2022-09-12T05:12:54.520" v="5009" actId="478"/>
          <ac:spMkLst>
            <pc:docMk/>
            <pc:sldMk cId="910133539" sldId="291"/>
            <ac:spMk id="61" creationId="{641820DD-0790-27C7-22F5-90443C8D965A}"/>
          </ac:spMkLst>
        </pc:spChg>
        <pc:spChg chg="del">
          <ac:chgData name="Lu Bo" userId="e777667a1319840a" providerId="LiveId" clId="{D50051B6-C847-447F-8CA3-2E1E12D06FE0}" dt="2022-09-12T05:12:54.520" v="5009" actId="478"/>
          <ac:spMkLst>
            <pc:docMk/>
            <pc:sldMk cId="910133539" sldId="291"/>
            <ac:spMk id="62" creationId="{CEE3D127-1D8F-EC2A-7DE1-A782E2FD2283}"/>
          </ac:spMkLst>
        </pc:spChg>
        <pc:spChg chg="del">
          <ac:chgData name="Lu Bo" userId="e777667a1319840a" providerId="LiveId" clId="{D50051B6-C847-447F-8CA3-2E1E12D06FE0}" dt="2022-09-12T05:12:54.520" v="5009" actId="478"/>
          <ac:spMkLst>
            <pc:docMk/>
            <pc:sldMk cId="910133539" sldId="291"/>
            <ac:spMk id="63" creationId="{5D3EF53F-8F84-7EF2-CAC9-494ABDF1CBDA}"/>
          </ac:spMkLst>
        </pc:spChg>
        <pc:spChg chg="del">
          <ac:chgData name="Lu Bo" userId="e777667a1319840a" providerId="LiveId" clId="{D50051B6-C847-447F-8CA3-2E1E12D06FE0}" dt="2022-09-12T05:12:54.520" v="5009" actId="478"/>
          <ac:spMkLst>
            <pc:docMk/>
            <pc:sldMk cId="910133539" sldId="291"/>
            <ac:spMk id="73" creationId="{DF4430E7-9566-C61A-D990-AEB4175A2F73}"/>
          </ac:spMkLst>
        </pc:spChg>
        <pc:spChg chg="del">
          <ac:chgData name="Lu Bo" userId="e777667a1319840a" providerId="LiveId" clId="{D50051B6-C847-447F-8CA3-2E1E12D06FE0}" dt="2022-09-12T05:12:54.520" v="5009" actId="478"/>
          <ac:spMkLst>
            <pc:docMk/>
            <pc:sldMk cId="910133539" sldId="291"/>
            <ac:spMk id="74" creationId="{A76B8207-FCFF-2258-F2F8-8DE870D5E74A}"/>
          </ac:spMkLst>
        </pc:spChg>
        <pc:spChg chg="del">
          <ac:chgData name="Lu Bo" userId="e777667a1319840a" providerId="LiveId" clId="{D50051B6-C847-447F-8CA3-2E1E12D06FE0}" dt="2022-09-12T05:12:54.520" v="5009" actId="478"/>
          <ac:spMkLst>
            <pc:docMk/>
            <pc:sldMk cId="910133539" sldId="291"/>
            <ac:spMk id="75" creationId="{11E38A77-C607-3BD9-DDD8-0E46A997BD3C}"/>
          </ac:spMkLst>
        </pc:spChg>
        <pc:spChg chg="del">
          <ac:chgData name="Lu Bo" userId="e777667a1319840a" providerId="LiveId" clId="{D50051B6-C847-447F-8CA3-2E1E12D06FE0}" dt="2022-09-12T05:12:54.520" v="5009" actId="478"/>
          <ac:spMkLst>
            <pc:docMk/>
            <pc:sldMk cId="910133539" sldId="291"/>
            <ac:spMk id="76" creationId="{10B6F459-D165-4CB5-D2E1-E4CC869BE960}"/>
          </ac:spMkLst>
        </pc:spChg>
        <pc:spChg chg="del">
          <ac:chgData name="Lu Bo" userId="e777667a1319840a" providerId="LiveId" clId="{D50051B6-C847-447F-8CA3-2E1E12D06FE0}" dt="2022-09-12T05:12:54.520" v="5009" actId="478"/>
          <ac:spMkLst>
            <pc:docMk/>
            <pc:sldMk cId="910133539" sldId="291"/>
            <ac:spMk id="77" creationId="{60C63014-26A6-146E-6414-60B0F77643DD}"/>
          </ac:spMkLst>
        </pc:spChg>
        <pc:spChg chg="del">
          <ac:chgData name="Lu Bo" userId="e777667a1319840a" providerId="LiveId" clId="{D50051B6-C847-447F-8CA3-2E1E12D06FE0}" dt="2022-09-12T05:12:54.520" v="5009" actId="478"/>
          <ac:spMkLst>
            <pc:docMk/>
            <pc:sldMk cId="910133539" sldId="291"/>
            <ac:spMk id="79" creationId="{8FED5379-A0B1-DE14-48A1-DBC08DC89896}"/>
          </ac:spMkLst>
        </pc:spChg>
        <pc:spChg chg="del">
          <ac:chgData name="Lu Bo" userId="e777667a1319840a" providerId="LiveId" clId="{D50051B6-C847-447F-8CA3-2E1E12D06FE0}" dt="2022-09-12T05:12:54.520" v="5009" actId="478"/>
          <ac:spMkLst>
            <pc:docMk/>
            <pc:sldMk cId="910133539" sldId="291"/>
            <ac:spMk id="95" creationId="{00DDCF80-6FB4-A325-F876-96CFD699CAD9}"/>
          </ac:spMkLst>
        </pc:spChg>
        <pc:spChg chg="mod">
          <ac:chgData name="Lu Bo" userId="e777667a1319840a" providerId="LiveId" clId="{D50051B6-C847-447F-8CA3-2E1E12D06FE0}" dt="2022-09-13T12:26:33.651" v="6614" actId="20577"/>
          <ac:spMkLst>
            <pc:docMk/>
            <pc:sldMk cId="910133539" sldId="291"/>
            <ac:spMk id="97" creationId="{BA2E23F7-EC3E-05B1-E5D5-7CE99E180840}"/>
          </ac:spMkLst>
        </pc:sp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49" creationId="{A54AEB16-EB96-FB93-31DA-1E227559EA9A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50" creationId="{6825D11E-E510-94D1-1C95-F999755CAA45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52" creationId="{AF52190B-88FF-E251-E7C2-B1C2654D6864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53" creationId="{A626A83E-9E4C-F6F9-93A0-898F72276B2C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54" creationId="{1AC621FA-74D8-ADC3-E970-6A36151E05D5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55" creationId="{776D9F9F-5234-B78C-C731-7D27BDE9ABE4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56" creationId="{64092772-A3CD-4B72-D0AE-655E33445B11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57" creationId="{DA533FC7-1057-2786-29C9-06B07C01F9BC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58" creationId="{83A9CD55-B22E-396C-073C-8B6058CB12A5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59" creationId="{3920D246-659B-FBF2-3706-97DF9A0BDC1E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64" creationId="{F02DED99-D50A-BEF2-057A-7AE832147DEB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65" creationId="{DB272738-FFD7-7288-3FA2-C5DC584A572C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66" creationId="{3825E7BC-E0B7-AD0D-87D6-58C8737485A1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67" creationId="{2484EFF9-6120-C3A6-D59E-4B57DDEBF343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68" creationId="{799509C4-E798-59F8-B054-738B1CFE765C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69" creationId="{DA5860D7-69E0-F88A-E452-71A228FAB40B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70" creationId="{D789A6AF-11E6-07F0-D57D-3BFB87F5500A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71" creationId="{5F92C709-CA09-8D33-1B7C-3A9096E457BB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72" creationId="{2D3C5C39-E575-E31A-976B-17AD51D62A41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78" creationId="{0BA2986D-5655-6923-8370-696929C91245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80" creationId="{3A6DC917-8791-A9FF-B078-70EF28C61629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81" creationId="{E598F0B6-B1C0-5125-8237-3BC716A00EDF}"/>
          </ac:cxnSpMkLst>
        </pc:cxnChg>
        <pc:cxnChg chg="del">
          <ac:chgData name="Lu Bo" userId="e777667a1319840a" providerId="LiveId" clId="{D50051B6-C847-447F-8CA3-2E1E12D06FE0}" dt="2022-09-12T05:12:54.520" v="5009" actId="478"/>
          <ac:cxnSpMkLst>
            <pc:docMk/>
            <pc:sldMk cId="910133539" sldId="291"/>
            <ac:cxnSpMk id="96" creationId="{1EEE0DF2-4482-49C4-F54C-60770F2C5345}"/>
          </ac:cxnSpMkLst>
        </pc:cxnChg>
      </pc:sldChg>
      <pc:sldChg chg="delSp add del mod ord setBg">
        <pc:chgData name="Lu Bo" userId="e777667a1319840a" providerId="LiveId" clId="{D50051B6-C847-447F-8CA3-2E1E12D06FE0}" dt="2022-09-13T11:35:05.267" v="6599" actId="47"/>
        <pc:sldMkLst>
          <pc:docMk/>
          <pc:sldMk cId="2908803557" sldId="292"/>
        </pc:sldMkLst>
        <pc:spChg chg="del">
          <ac:chgData name="Lu Bo" userId="e777667a1319840a" providerId="LiveId" clId="{D50051B6-C847-447F-8CA3-2E1E12D06FE0}" dt="2022-09-13T11:30:09.809" v="6573" actId="478"/>
          <ac:spMkLst>
            <pc:docMk/>
            <pc:sldMk cId="2908803557" sldId="292"/>
            <ac:spMk id="7" creationId="{A459D48B-B92A-19DD-40E8-E9C77D71219B}"/>
          </ac:spMkLst>
        </pc:spChg>
        <pc:picChg chg="del">
          <ac:chgData name="Lu Bo" userId="e777667a1319840a" providerId="LiveId" clId="{D50051B6-C847-447F-8CA3-2E1E12D06FE0}" dt="2022-09-13T11:30:08.103" v="6572" actId="478"/>
          <ac:picMkLst>
            <pc:docMk/>
            <pc:sldMk cId="2908803557" sldId="292"/>
            <ac:picMk id="9" creationId="{303627DC-0FB5-016E-A18F-39B0ECAAE38C}"/>
          </ac:picMkLst>
        </pc:picChg>
      </pc:sldChg>
    </pc:docChg>
  </pc:docChgLst>
  <pc:docChgLst>
    <pc:chgData name="Lu Bo" userId="e777667a1319840a" providerId="LiveId" clId="{1A26C1FF-B694-4291-ADF2-C955D2DADD46}"/>
    <pc:docChg chg="undo redo custSel addSld delSld modSld sldOrd modMainMaster modNotesMaster modShowInfo">
      <pc:chgData name="Lu Bo" userId="e777667a1319840a" providerId="LiveId" clId="{1A26C1FF-B694-4291-ADF2-C955D2DADD46}" dt="2022-09-29T10:47:26.717" v="7275" actId="1035"/>
      <pc:docMkLst>
        <pc:docMk/>
      </pc:docMkLst>
      <pc:sldChg chg="addSp delSp modSp add del mod ord modTransition">
        <pc:chgData name="Lu Bo" userId="e777667a1319840a" providerId="LiveId" clId="{1A26C1FF-B694-4291-ADF2-C955D2DADD46}" dt="2022-09-29T07:45:29.140" v="6938"/>
        <pc:sldMkLst>
          <pc:docMk/>
          <pc:sldMk cId="0" sldId="256"/>
        </pc:sldMkLst>
        <pc:spChg chg="add del mod">
          <ac:chgData name="Lu Bo" userId="e777667a1319840a" providerId="LiveId" clId="{1A26C1FF-B694-4291-ADF2-C955D2DADD46}" dt="2022-09-26T11:48:05.532" v="4729" actId="478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Lu Bo" userId="e777667a1319840a" providerId="LiveId" clId="{1A26C1FF-B694-4291-ADF2-C955D2DADD46}" dt="2022-09-26T11:51:52.575" v="4818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Lu Bo" userId="e777667a1319840a" providerId="LiveId" clId="{1A26C1FF-B694-4291-ADF2-C955D2DADD46}" dt="2022-09-26T11:51:54.166" v="4819" actId="478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Lu Bo" userId="e777667a1319840a" providerId="LiveId" clId="{1A26C1FF-B694-4291-ADF2-C955D2DADD46}" dt="2022-09-26T11:52:33.373" v="4839" actId="478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Lu Bo" userId="e777667a1319840a" providerId="LiveId" clId="{1A26C1FF-B694-4291-ADF2-C955D2DADD46}" dt="2022-09-27T07:23:52.342" v="5515" actId="1076"/>
          <ac:spMkLst>
            <pc:docMk/>
            <pc:sldMk cId="0" sldId="256"/>
            <ac:spMk id="8" creationId="{3418E859-390F-3B41-3A17-3151CA3B9187}"/>
          </ac:spMkLst>
        </pc:spChg>
        <pc:spChg chg="mod">
          <ac:chgData name="Lu Bo" userId="e777667a1319840a" providerId="LiveId" clId="{1A26C1FF-B694-4291-ADF2-C955D2DADD46}" dt="2022-09-26T11:53:18.811" v="4879" actId="1076"/>
          <ac:spMkLst>
            <pc:docMk/>
            <pc:sldMk cId="0" sldId="256"/>
            <ac:spMk id="9" creationId="{00000000-0000-0000-0000-000000000000}"/>
          </ac:spMkLst>
        </pc:spChg>
        <pc:spChg chg="del">
          <ac:chgData name="Lu Bo" userId="e777667a1319840a" providerId="LiveId" clId="{1A26C1FF-B694-4291-ADF2-C955D2DADD46}" dt="2022-09-26T11:48:00.887" v="4726" actId="478"/>
          <ac:spMkLst>
            <pc:docMk/>
            <pc:sldMk cId="0" sldId="256"/>
            <ac:spMk id="10" creationId="{00000000-0000-0000-0000-000000000000}"/>
          </ac:spMkLst>
        </pc:spChg>
        <pc:spChg chg="mod">
          <ac:chgData name="Lu Bo" userId="e777667a1319840a" providerId="LiveId" clId="{1A26C1FF-B694-4291-ADF2-C955D2DADD46}" dt="2022-09-26T11:49:38.108" v="4755" actId="207"/>
          <ac:spMkLst>
            <pc:docMk/>
            <pc:sldMk cId="0" sldId="256"/>
            <ac:spMk id="11" creationId="{00000000-0000-0000-0000-000000000000}"/>
          </ac:spMkLst>
        </pc:spChg>
        <pc:picChg chg="add del mod">
          <ac:chgData name="Lu Bo" userId="e777667a1319840a" providerId="LiveId" clId="{1A26C1FF-B694-4291-ADF2-C955D2DADD46}" dt="2022-09-24T10:52:04.050" v="715" actId="21"/>
          <ac:picMkLst>
            <pc:docMk/>
            <pc:sldMk cId="0" sldId="256"/>
            <ac:picMk id="2" creationId="{F4785C49-0491-7595-0282-10D2C33ADCDC}"/>
          </ac:picMkLst>
        </pc:picChg>
        <pc:picChg chg="add mod ord modCrop">
          <ac:chgData name="Lu Bo" userId="e777667a1319840a" providerId="LiveId" clId="{1A26C1FF-B694-4291-ADF2-C955D2DADD46}" dt="2022-09-26T11:52:56.359" v="4872" actId="1076"/>
          <ac:picMkLst>
            <pc:docMk/>
            <pc:sldMk cId="0" sldId="256"/>
            <ac:picMk id="7" creationId="{A9103064-7057-3493-6421-13E2C03A35B8}"/>
          </ac:picMkLst>
        </pc:picChg>
        <pc:picChg chg="add del mod">
          <ac:chgData name="Lu Bo" userId="e777667a1319840a" providerId="LiveId" clId="{1A26C1FF-B694-4291-ADF2-C955D2DADD46}" dt="2022-09-24T10:52:04.050" v="715" actId="21"/>
          <ac:picMkLst>
            <pc:docMk/>
            <pc:sldMk cId="0" sldId="256"/>
            <ac:picMk id="7" creationId="{F2B38C6F-7615-558B-B37B-5ADE1E747F21}"/>
          </ac:picMkLst>
        </pc:picChg>
      </pc:sldChg>
      <pc:sldChg chg="addSp delSp modSp mod">
        <pc:chgData name="Lu Bo" userId="e777667a1319840a" providerId="LiveId" clId="{1A26C1FF-B694-4291-ADF2-C955D2DADD46}" dt="2022-09-29T08:51:59.983" v="7080"/>
        <pc:sldMkLst>
          <pc:docMk/>
          <pc:sldMk cId="0" sldId="283"/>
        </pc:sldMkLst>
        <pc:spChg chg="mod">
          <ac:chgData name="Lu Bo" userId="e777667a1319840a" providerId="LiveId" clId="{1A26C1FF-B694-4291-ADF2-C955D2DADD46}" dt="2022-09-29T08:47:56.141" v="7057" actId="1076"/>
          <ac:spMkLst>
            <pc:docMk/>
            <pc:sldMk cId="0" sldId="283"/>
            <ac:spMk id="2" creationId="{00000000-0000-0000-0000-000000000000}"/>
          </ac:spMkLst>
        </pc:spChg>
        <pc:spChg chg="add mod">
          <ac:chgData name="Lu Bo" userId="e777667a1319840a" providerId="LiveId" clId="{1A26C1FF-B694-4291-ADF2-C955D2DADD46}" dt="2022-09-29T08:51:59.983" v="7080"/>
          <ac:spMkLst>
            <pc:docMk/>
            <pc:sldMk cId="0" sldId="283"/>
            <ac:spMk id="3" creationId="{1C86C1D2-5043-706B-F744-CCF45FBBB153}"/>
          </ac:spMkLst>
        </pc:spChg>
        <pc:spChg chg="mod">
          <ac:chgData name="Lu Bo" userId="e777667a1319840a" providerId="LiveId" clId="{1A26C1FF-B694-4291-ADF2-C955D2DADD46}" dt="2022-09-26T11:54:52.133" v="4895" actId="1076"/>
          <ac:spMkLst>
            <pc:docMk/>
            <pc:sldMk cId="0" sldId="283"/>
            <ac:spMk id="4" creationId="{00000000-0000-0000-0000-000000000000}"/>
          </ac:spMkLst>
        </pc:spChg>
        <pc:spChg chg="del">
          <ac:chgData name="Lu Bo" userId="e777667a1319840a" providerId="LiveId" clId="{1A26C1FF-B694-4291-ADF2-C955D2DADD46}" dt="2022-09-26T11:54:29.877" v="4887" actId="478"/>
          <ac:spMkLst>
            <pc:docMk/>
            <pc:sldMk cId="0" sldId="283"/>
            <ac:spMk id="5" creationId="{00000000-0000-0000-0000-000000000000}"/>
          </ac:spMkLst>
        </pc:spChg>
        <pc:picChg chg="del">
          <ac:chgData name="Lu Bo" userId="e777667a1319840a" providerId="LiveId" clId="{1A26C1FF-B694-4291-ADF2-C955D2DADD46}" dt="2022-09-26T11:54:29.171" v="4886" actId="478"/>
          <ac:picMkLst>
            <pc:docMk/>
            <pc:sldMk cId="0" sldId="283"/>
            <ac:picMk id="6" creationId="{969282F5-BF5F-3533-BA55-8ED004813AF0}"/>
          </ac:picMkLst>
        </pc:picChg>
      </pc:sldChg>
      <pc:sldChg chg="addSp delSp modSp del mod delAnim">
        <pc:chgData name="Lu Bo" userId="e777667a1319840a" providerId="LiveId" clId="{1A26C1FF-B694-4291-ADF2-C955D2DADD46}" dt="2022-09-26T04:29:23.607" v="3572" actId="47"/>
        <pc:sldMkLst>
          <pc:docMk/>
          <pc:sldMk cId="3538215319" sldId="284"/>
        </pc:sldMkLst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3" creationId="{3790E382-5419-5AA7-4CDF-6DA7022F9AEA}"/>
          </ac:spMkLst>
        </pc:spChg>
        <pc:spChg chg="mod">
          <ac:chgData name="Lu Bo" userId="e777667a1319840a" providerId="LiveId" clId="{1A26C1FF-B694-4291-ADF2-C955D2DADD46}" dt="2022-09-24T11:33:38.431" v="851" actId="20577"/>
          <ac:spMkLst>
            <pc:docMk/>
            <pc:sldMk cId="3538215319" sldId="284"/>
            <ac:spMk id="4" creationId="{00000000-0000-0000-0000-000000000000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5" creationId="{1048A511-8711-218B-BC67-3DFD5BD65E93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10" creationId="{A1785BF3-40C2-63B1-86E3-575AD322D8DE}"/>
          </ac:spMkLst>
        </pc:spChg>
        <pc:spChg chg="del">
          <ac:chgData name="Lu Bo" userId="e777667a1319840a" providerId="LiveId" clId="{1A26C1FF-B694-4291-ADF2-C955D2DADD46}" dt="2022-09-24T14:49:04.758" v="884" actId="478"/>
          <ac:spMkLst>
            <pc:docMk/>
            <pc:sldMk cId="3538215319" sldId="284"/>
            <ac:spMk id="11" creationId="{E3CD9548-FD67-7954-1DBB-82035A0039F1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15" creationId="{3035F7B3-0B58-90DB-C38A-90B270C65344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16" creationId="{F999D1DB-33E9-C464-2655-B7813EFABCED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22" creationId="{099530F2-3AB3-2B50-DBDC-7804B7B3A79F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25" creationId="{BC4386A6-5DFB-DA49-53E2-7DBD32C2D65E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26" creationId="{9EB24331-3F70-98D4-0A12-F74FD9A3D896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27" creationId="{76FAF9A3-9644-017C-F2A7-75FFA627A761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29" creationId="{0BC9C4A7-3EA4-7587-34E0-8D443D93927F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30" creationId="{B8D7269A-ADFE-0518-9000-69F57E34F417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31" creationId="{E358A784-81C0-A68C-6254-5353AA224B95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65" creationId="{F1088B3A-A4F9-2FED-8634-A0999FE5CE99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67" creationId="{B08E1EF5-7326-786B-0AED-74B642D5D917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69" creationId="{7991D7C6-4ED8-F807-6903-140A8C5739E7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70" creationId="{901EEC41-68AA-BC28-2FC3-177FE3E81D88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71" creationId="{A37220CA-C062-027F-3C56-53133E199FBD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79" creationId="{D38816BF-0C09-9208-9C4F-47D37D398DF9}"/>
          </ac:spMkLst>
        </pc:spChg>
        <pc:spChg chg="del">
          <ac:chgData name="Lu Bo" userId="e777667a1319840a" providerId="LiveId" clId="{1A26C1FF-B694-4291-ADF2-C955D2DADD46}" dt="2022-09-24T14:49:03.140" v="883" actId="478"/>
          <ac:spMkLst>
            <pc:docMk/>
            <pc:sldMk cId="3538215319" sldId="284"/>
            <ac:spMk id="89" creationId="{BA3A3F3E-7277-A815-437A-6A4ACBB7E366}"/>
          </ac:spMkLst>
        </pc:spChg>
        <pc:picChg chg="add mod">
          <ac:chgData name="Lu Bo" userId="e777667a1319840a" providerId="LiveId" clId="{1A26C1FF-B694-4291-ADF2-C955D2DADD46}" dt="2022-09-26T02:11:28.896" v="3294" actId="1076"/>
          <ac:picMkLst>
            <pc:docMk/>
            <pc:sldMk cId="3538215319" sldId="284"/>
            <ac:picMk id="6" creationId="{2934FD55-E050-D2B8-E362-C5B4816E0EE7}"/>
          </ac:picMkLst>
        </pc:picChg>
        <pc:picChg chg="del">
          <ac:chgData name="Lu Bo" userId="e777667a1319840a" providerId="LiveId" clId="{1A26C1FF-B694-4291-ADF2-C955D2DADD46}" dt="2022-09-24T14:49:03.140" v="883" actId="478"/>
          <ac:picMkLst>
            <pc:docMk/>
            <pc:sldMk cId="3538215319" sldId="284"/>
            <ac:picMk id="13" creationId="{A27BA8CD-69BE-76F4-778E-5BBEFC3AA417}"/>
          </ac:picMkLst>
        </pc:picChg>
        <pc:picChg chg="del">
          <ac:chgData name="Lu Bo" userId="e777667a1319840a" providerId="LiveId" clId="{1A26C1FF-B694-4291-ADF2-C955D2DADD46}" dt="2022-09-24T14:49:03.140" v="883" actId="478"/>
          <ac:picMkLst>
            <pc:docMk/>
            <pc:sldMk cId="3538215319" sldId="284"/>
            <ac:picMk id="14" creationId="{8D997040-50C9-040B-D3D5-4356D7689F80}"/>
          </ac:picMkLst>
        </pc:picChg>
        <pc:picChg chg="del">
          <ac:chgData name="Lu Bo" userId="e777667a1319840a" providerId="LiveId" clId="{1A26C1FF-B694-4291-ADF2-C955D2DADD46}" dt="2022-09-24T14:49:03.140" v="883" actId="478"/>
          <ac:picMkLst>
            <pc:docMk/>
            <pc:sldMk cId="3538215319" sldId="284"/>
            <ac:picMk id="18" creationId="{366CD80F-A2F0-A2F6-8F8B-2E69D0BF364F}"/>
          </ac:picMkLst>
        </pc:pic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32" creationId="{47A3850F-5F7A-46FD-075D-710552DAC831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33" creationId="{D79D018A-C70B-F330-90D9-260826296C77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36" creationId="{92FB0DEC-6D13-D516-1426-BFC9ECC3B4E6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43" creationId="{D7D04E37-CD1C-2102-A0E5-087C79FD6D88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44" creationId="{DE28FDAD-EC5C-0064-C136-5BD529337EB6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45" creationId="{B34BB015-D1AA-B0C1-7536-3821EAA6ED90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46" creationId="{443F9BC6-A6E3-EBBB-9CD0-6F480A9E9802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47" creationId="{D2730869-2AA1-2446-C35E-BCEB24C3E866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48" creationId="{52823A35-6978-66E8-1559-B5AA670E000A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57" creationId="{E5CBE0C4-AFC5-1205-C8DE-2D52CFEBC1BF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58" creationId="{ACE607DC-FBCA-DD30-6B81-AAFF3BC44C9C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59" creationId="{42CF5741-567E-F789-DE8E-D49A6473B1F0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60" creationId="{363BEEC5-DB9A-DF62-8AE5-CAABE1D02D24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61" creationId="{BF687150-9BD4-0B0F-80BE-F67AB7D39020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62" creationId="{414620A6-23C5-AFAE-FBFD-35D89E0EA3B8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63" creationId="{AC9B8DED-CBF8-870E-1E7C-46120F54FCD3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64" creationId="{98699F66-C6F0-1EA5-78EE-C3F209B90E41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81" creationId="{257DF402-9157-5277-1C6D-029F9501E12A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87" creationId="{7EC2CF03-16A1-8D0D-FF57-A534F2FE1892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90" creationId="{45BE4DC0-F4D8-7BB1-8E3F-98223F3F2EB4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91" creationId="{AE837E08-9201-ACBC-C6EE-7760CA116574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95" creationId="{AB1BA123-8998-3C4C-3133-31EE13A6C9F3}"/>
          </ac:cxnSpMkLst>
        </pc:cxnChg>
        <pc:cxnChg chg="del">
          <ac:chgData name="Lu Bo" userId="e777667a1319840a" providerId="LiveId" clId="{1A26C1FF-B694-4291-ADF2-C955D2DADD46}" dt="2022-09-24T14:49:03.140" v="883" actId="478"/>
          <ac:cxnSpMkLst>
            <pc:docMk/>
            <pc:sldMk cId="3538215319" sldId="284"/>
            <ac:cxnSpMk id="97" creationId="{DEFB096D-4E79-3BA5-5CFD-5A4120642E0A}"/>
          </ac:cxnSpMkLst>
        </pc:cxnChg>
      </pc:sldChg>
      <pc:sldChg chg="delSp modSp del mod">
        <pc:chgData name="Lu Bo" userId="e777667a1319840a" providerId="LiveId" clId="{1A26C1FF-B694-4291-ADF2-C955D2DADD46}" dt="2022-09-26T10:06:24.272" v="4021" actId="47"/>
        <pc:sldMkLst>
          <pc:docMk/>
          <pc:sldMk cId="1507361505" sldId="285"/>
        </pc:sldMkLst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3" creationId="{D597679B-F06F-6C10-6F31-BF6235C53DB0}"/>
          </ac:spMkLst>
        </pc:spChg>
        <pc:spChg chg="mod">
          <ac:chgData name="Lu Bo" userId="e777667a1319840a" providerId="LiveId" clId="{1A26C1FF-B694-4291-ADF2-C955D2DADD46}" dt="2022-09-23T08:09:17.329" v="362" actId="20577"/>
          <ac:spMkLst>
            <pc:docMk/>
            <pc:sldMk cId="1507361505" sldId="285"/>
            <ac:spMk id="4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6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7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8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9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10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11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12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13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14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15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16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17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18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19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20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21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22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23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24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25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26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27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28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29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30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31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32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33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34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35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36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37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38" creationId="{00000000-0000-0000-0000-000000000000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39" creationId="{B3771FB1-A71C-D8BF-5456-BE0F1584205F}"/>
          </ac:spMkLst>
        </pc:spChg>
        <pc:spChg chg="del">
          <ac:chgData name="Lu Bo" userId="e777667a1319840a" providerId="LiveId" clId="{1A26C1FF-B694-4291-ADF2-C955D2DADD46}" dt="2022-09-25T13:28:07.415" v="1783" actId="478"/>
          <ac:spMkLst>
            <pc:docMk/>
            <pc:sldMk cId="1507361505" sldId="285"/>
            <ac:spMk id="41" creationId="{C16B5C1A-E58E-3A36-373D-0E94B196113A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43" creationId="{1067A967-94DC-6EAC-E20D-612D1B3AA905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44" creationId="{A2889A57-25F0-1FAA-255E-B7AC9ABB44F4}"/>
          </ac:spMkLst>
        </pc:spChg>
        <pc:spChg chg="del">
          <ac:chgData name="Lu Bo" userId="e777667a1319840a" providerId="LiveId" clId="{1A26C1FF-B694-4291-ADF2-C955D2DADD46}" dt="2022-09-24T14:48:57.687" v="881" actId="478"/>
          <ac:spMkLst>
            <pc:docMk/>
            <pc:sldMk cId="1507361505" sldId="285"/>
            <ac:spMk id="46" creationId="{5A13BEAB-C315-5DEE-ADA3-9F836A9868F1}"/>
          </ac:spMkLst>
        </pc:spChg>
        <pc:picChg chg="del">
          <ac:chgData name="Lu Bo" userId="e777667a1319840a" providerId="LiveId" clId="{1A26C1FF-B694-4291-ADF2-C955D2DADD46}" dt="2022-09-24T14:48:58.503" v="882" actId="478"/>
          <ac:picMkLst>
            <pc:docMk/>
            <pc:sldMk cId="1507361505" sldId="285"/>
            <ac:picMk id="42" creationId="{F0B62708-4132-36A9-EAE2-A14E2E84B5C4}"/>
          </ac:picMkLst>
        </pc:picChg>
        <pc:cxnChg chg="del">
          <ac:chgData name="Lu Bo" userId="e777667a1319840a" providerId="LiveId" clId="{1A26C1FF-B694-4291-ADF2-C955D2DADD46}" dt="2022-09-24T14:48:57.687" v="881" actId="478"/>
          <ac:cxnSpMkLst>
            <pc:docMk/>
            <pc:sldMk cId="1507361505" sldId="285"/>
            <ac:cxnSpMk id="45" creationId="{7A63DBB5-A2BB-3D3C-410B-FCF4EA731E5A}"/>
          </ac:cxnSpMkLst>
        </pc:cxnChg>
      </pc:sldChg>
      <pc:sldChg chg="addSp delSp modSp mod ord modTransition">
        <pc:chgData name="Lu Bo" userId="e777667a1319840a" providerId="LiveId" clId="{1A26C1FF-B694-4291-ADF2-C955D2DADD46}" dt="2022-09-29T08:51:47.369" v="7072"/>
        <pc:sldMkLst>
          <pc:docMk/>
          <pc:sldMk cId="2666904529" sldId="286"/>
        </pc:sldMkLst>
        <pc:spChg chg="add mod">
          <ac:chgData name="Lu Bo" userId="e777667a1319840a" providerId="LiveId" clId="{1A26C1FF-B694-4291-ADF2-C955D2DADD46}" dt="2022-09-29T08:01:40.639" v="7013" actId="1076"/>
          <ac:spMkLst>
            <pc:docMk/>
            <pc:sldMk cId="2666904529" sldId="286"/>
            <ac:spMk id="3" creationId="{A42F6E86-E9B2-C155-387D-997B8639A6BF}"/>
          </ac:spMkLst>
        </pc:spChg>
        <pc:spChg chg="add del mod">
          <ac:chgData name="Lu Bo" userId="e777667a1319840a" providerId="LiveId" clId="{1A26C1FF-B694-4291-ADF2-C955D2DADD46}" dt="2022-09-24T11:26:10.016" v="747" actId="478"/>
          <ac:spMkLst>
            <pc:docMk/>
            <pc:sldMk cId="2666904529" sldId="286"/>
            <ac:spMk id="3" creationId="{BE2FF308-260A-BCD9-E010-AA1CAB424619}"/>
          </ac:spMkLst>
        </pc:spChg>
        <pc:spChg chg="add del mod">
          <ac:chgData name="Lu Bo" userId="e777667a1319840a" providerId="LiveId" clId="{1A26C1FF-B694-4291-ADF2-C955D2DADD46}" dt="2022-09-24T02:51:27.079" v="449" actId="478"/>
          <ac:spMkLst>
            <pc:docMk/>
            <pc:sldMk cId="2666904529" sldId="286"/>
            <ac:spMk id="3" creationId="{D6B29EF1-A0F9-0378-1308-69DC6E6EA56B}"/>
          </ac:spMkLst>
        </pc:spChg>
        <pc:spChg chg="mod">
          <ac:chgData name="Lu Bo" userId="e777667a1319840a" providerId="LiveId" clId="{1A26C1FF-B694-4291-ADF2-C955D2DADD46}" dt="2022-09-23T07:59:35.814" v="258" actId="20577"/>
          <ac:spMkLst>
            <pc:docMk/>
            <pc:sldMk cId="2666904529" sldId="286"/>
            <ac:spMk id="4" creationId="{00000000-0000-0000-0000-000000000000}"/>
          </ac:spMkLst>
        </pc:spChg>
        <pc:spChg chg="add del mod">
          <ac:chgData name="Lu Bo" userId="e777667a1319840a" providerId="LiveId" clId="{1A26C1FF-B694-4291-ADF2-C955D2DADD46}" dt="2022-09-29T08:01:59.073" v="7025" actId="20577"/>
          <ac:spMkLst>
            <pc:docMk/>
            <pc:sldMk cId="2666904529" sldId="286"/>
            <ac:spMk id="5" creationId="{0B21F1A2-061E-3375-A885-8DB4C1E91464}"/>
          </ac:spMkLst>
        </pc:spChg>
        <pc:spChg chg="add del">
          <ac:chgData name="Lu Bo" userId="e777667a1319840a" providerId="LiveId" clId="{1A26C1FF-B694-4291-ADF2-C955D2DADD46}" dt="2022-09-25T03:26:26.467" v="938" actId="22"/>
          <ac:spMkLst>
            <pc:docMk/>
            <pc:sldMk cId="2666904529" sldId="286"/>
            <ac:spMk id="5" creationId="{5E490FEE-1F74-F6D0-A56D-F786264AAE49}"/>
          </ac:spMkLst>
        </pc:spChg>
        <pc:spChg chg="add del mod">
          <ac:chgData name="Lu Bo" userId="e777667a1319840a" providerId="LiveId" clId="{1A26C1FF-B694-4291-ADF2-C955D2DADD46}" dt="2022-09-24T11:26:10.352" v="748" actId="478"/>
          <ac:spMkLst>
            <pc:docMk/>
            <pc:sldMk cId="2666904529" sldId="286"/>
            <ac:spMk id="5" creationId="{9B431A80-81CE-E601-CF96-5243549AD6E4}"/>
          </ac:spMkLst>
        </pc:spChg>
        <pc:spChg chg="add mod">
          <ac:chgData name="Lu Bo" userId="e777667a1319840a" providerId="LiveId" clId="{1A26C1FF-B694-4291-ADF2-C955D2DADD46}" dt="2022-09-29T08:01:37.228" v="7012" actId="1076"/>
          <ac:spMkLst>
            <pc:docMk/>
            <pc:sldMk cId="2666904529" sldId="286"/>
            <ac:spMk id="6" creationId="{A127CEE0-B80A-F778-BFD0-9166D8E67075}"/>
          </ac:spMkLst>
        </pc:spChg>
        <pc:spChg chg="add del mod">
          <ac:chgData name="Lu Bo" userId="e777667a1319840a" providerId="LiveId" clId="{1A26C1FF-B694-4291-ADF2-C955D2DADD46}" dt="2022-09-24T11:26:09.396" v="746" actId="478"/>
          <ac:spMkLst>
            <pc:docMk/>
            <pc:sldMk cId="2666904529" sldId="286"/>
            <ac:spMk id="6" creationId="{BB34C93E-D069-6EAE-D9C5-9FC9F90F0602}"/>
          </ac:spMkLst>
        </pc:spChg>
        <pc:spChg chg="add del mod">
          <ac:chgData name="Lu Bo" userId="e777667a1319840a" providerId="LiveId" clId="{1A26C1FF-B694-4291-ADF2-C955D2DADD46}" dt="2022-09-24T11:26:09.396" v="746" actId="478"/>
          <ac:spMkLst>
            <pc:docMk/>
            <pc:sldMk cId="2666904529" sldId="286"/>
            <ac:spMk id="7" creationId="{8668B788-CC82-5826-1321-344308990F1B}"/>
          </ac:spMkLst>
        </pc:spChg>
        <pc:spChg chg="add mod">
          <ac:chgData name="Lu Bo" userId="e777667a1319840a" providerId="LiveId" clId="{1A26C1FF-B694-4291-ADF2-C955D2DADD46}" dt="2022-09-27T12:29:20.443" v="5683" actId="14100"/>
          <ac:spMkLst>
            <pc:docMk/>
            <pc:sldMk cId="2666904529" sldId="286"/>
            <ac:spMk id="7" creationId="{A5652D1F-03CE-9BE0-4293-AF59A1D9B0B2}"/>
          </ac:spMkLst>
        </pc:spChg>
        <pc:spChg chg="add del mod">
          <ac:chgData name="Lu Bo" userId="e777667a1319840a" providerId="LiveId" clId="{1A26C1FF-B694-4291-ADF2-C955D2DADD46}" dt="2022-09-24T11:26:09.396" v="746" actId="478"/>
          <ac:spMkLst>
            <pc:docMk/>
            <pc:sldMk cId="2666904529" sldId="286"/>
            <ac:spMk id="8" creationId="{C09A3EA2-E8F4-5CFC-DB62-10AC44E366B8}"/>
          </ac:spMkLst>
        </pc:spChg>
        <pc:spChg chg="add mod">
          <ac:chgData name="Lu Bo" userId="e777667a1319840a" providerId="LiveId" clId="{1A26C1FF-B694-4291-ADF2-C955D2DADD46}" dt="2022-09-29T08:51:47.369" v="7072"/>
          <ac:spMkLst>
            <pc:docMk/>
            <pc:sldMk cId="2666904529" sldId="286"/>
            <ac:spMk id="8" creationId="{F70B3558-FF5A-3A02-A82D-3F30CCEFCC3C}"/>
          </ac:spMkLst>
        </pc:spChg>
        <pc:spChg chg="del">
          <ac:chgData name="Lu Bo" userId="e777667a1319840a" providerId="LiveId" clId="{1A26C1FF-B694-4291-ADF2-C955D2DADD46}" dt="2022-09-24T11:26:09.396" v="746" actId="478"/>
          <ac:spMkLst>
            <pc:docMk/>
            <pc:sldMk cId="2666904529" sldId="286"/>
            <ac:spMk id="10" creationId="{00000000-0000-0000-0000-000000000000}"/>
          </ac:spMkLst>
        </pc:spChg>
        <pc:spChg chg="add del">
          <ac:chgData name="Lu Bo" userId="e777667a1319840a" providerId="LiveId" clId="{1A26C1FF-B694-4291-ADF2-C955D2DADD46}" dt="2022-09-25T07:22:36.451" v="1254" actId="22"/>
          <ac:spMkLst>
            <pc:docMk/>
            <pc:sldMk cId="2666904529" sldId="286"/>
            <ac:spMk id="10" creationId="{457AAB15-DE75-2F05-2D7A-B71167ED08CA}"/>
          </ac:spMkLst>
        </pc:spChg>
        <pc:spChg chg="add mod">
          <ac:chgData name="Lu Bo" userId="e777667a1319840a" providerId="LiveId" clId="{1A26C1FF-B694-4291-ADF2-C955D2DADD46}" dt="2022-09-27T12:28:53.325" v="5678" actId="1076"/>
          <ac:spMkLst>
            <pc:docMk/>
            <pc:sldMk cId="2666904529" sldId="286"/>
            <ac:spMk id="12" creationId="{9EC0EBCB-022B-8A7B-0398-1C09921BD8E0}"/>
          </ac:spMkLst>
        </pc:spChg>
        <pc:spChg chg="del">
          <ac:chgData name="Lu Bo" userId="e777667a1319840a" providerId="LiveId" clId="{1A26C1FF-B694-4291-ADF2-C955D2DADD46}" dt="2022-09-23T07:59:40.406" v="260" actId="478"/>
          <ac:spMkLst>
            <pc:docMk/>
            <pc:sldMk cId="2666904529" sldId="286"/>
            <ac:spMk id="13" creationId="{00000000-0000-0000-0000-000000000000}"/>
          </ac:spMkLst>
        </pc:spChg>
        <pc:spChg chg="del">
          <ac:chgData name="Lu Bo" userId="e777667a1319840a" providerId="LiveId" clId="{1A26C1FF-B694-4291-ADF2-C955D2DADD46}" dt="2022-09-23T07:59:40.406" v="260" actId="478"/>
          <ac:spMkLst>
            <pc:docMk/>
            <pc:sldMk cId="2666904529" sldId="286"/>
            <ac:spMk id="14" creationId="{00000000-0000-0000-0000-000000000000}"/>
          </ac:spMkLst>
        </pc:spChg>
        <pc:spChg chg="add del mod">
          <ac:chgData name="Lu Bo" userId="e777667a1319840a" providerId="LiveId" clId="{1A26C1FF-B694-4291-ADF2-C955D2DADD46}" dt="2022-09-26T12:23:32.124" v="5366" actId="478"/>
          <ac:spMkLst>
            <pc:docMk/>
            <pc:sldMk cId="2666904529" sldId="286"/>
            <ac:spMk id="17" creationId="{BCB9BAEC-4803-FC11-21C3-BF6F562059E5}"/>
          </ac:spMkLst>
        </pc:spChg>
        <pc:spChg chg="add mod">
          <ac:chgData name="Lu Bo" userId="e777667a1319840a" providerId="LiveId" clId="{1A26C1FF-B694-4291-ADF2-C955D2DADD46}" dt="2022-09-27T12:29:11.239" v="5681" actId="1076"/>
          <ac:spMkLst>
            <pc:docMk/>
            <pc:sldMk cId="2666904529" sldId="286"/>
            <ac:spMk id="25" creationId="{80CFD6A1-3B6A-4C68-1B5F-AA907087A357}"/>
          </ac:spMkLst>
        </pc:spChg>
        <pc:spChg chg="add mod">
          <ac:chgData name="Lu Bo" userId="e777667a1319840a" providerId="LiveId" clId="{1A26C1FF-B694-4291-ADF2-C955D2DADD46}" dt="2022-09-27T12:29:11.239" v="5681" actId="1076"/>
          <ac:spMkLst>
            <pc:docMk/>
            <pc:sldMk cId="2666904529" sldId="286"/>
            <ac:spMk id="26" creationId="{D91E926D-411C-2EE7-20F9-B23BC9DD7F77}"/>
          </ac:spMkLst>
        </pc:spChg>
        <pc:spChg chg="del">
          <ac:chgData name="Lu Bo" userId="e777667a1319840a" providerId="LiveId" clId="{1A26C1FF-B694-4291-ADF2-C955D2DADD46}" dt="2022-09-23T07:59:42.386" v="261" actId="478"/>
          <ac:spMkLst>
            <pc:docMk/>
            <pc:sldMk cId="2666904529" sldId="286"/>
            <ac:spMk id="33" creationId="{77995399-DE3D-92A9-9207-9DAA298C9F14}"/>
          </ac:spMkLst>
        </pc:spChg>
        <pc:spChg chg="del">
          <ac:chgData name="Lu Bo" userId="e777667a1319840a" providerId="LiveId" clId="{1A26C1FF-B694-4291-ADF2-C955D2DADD46}" dt="2022-09-23T07:59:42.386" v="261" actId="478"/>
          <ac:spMkLst>
            <pc:docMk/>
            <pc:sldMk cId="2666904529" sldId="286"/>
            <ac:spMk id="34" creationId="{5DE804ED-3F85-CD27-B1EC-4641B909E214}"/>
          </ac:spMkLst>
        </pc:spChg>
        <pc:spChg chg="add del mod">
          <ac:chgData name="Lu Bo" userId="e777667a1319840a" providerId="LiveId" clId="{1A26C1FF-B694-4291-ADF2-C955D2DADD46}" dt="2022-09-26T12:26:50.587" v="5431" actId="11529"/>
          <ac:spMkLst>
            <pc:docMk/>
            <pc:sldMk cId="2666904529" sldId="286"/>
            <ac:spMk id="37" creationId="{78A0B3F6-B554-5DA6-4A48-8AF09492800C}"/>
          </ac:spMkLst>
        </pc:spChg>
        <pc:spChg chg="add mod">
          <ac:chgData name="Lu Bo" userId="e777667a1319840a" providerId="LiveId" clId="{1A26C1FF-B694-4291-ADF2-C955D2DADD46}" dt="2022-09-27T12:29:11.239" v="5681" actId="1076"/>
          <ac:spMkLst>
            <pc:docMk/>
            <pc:sldMk cId="2666904529" sldId="286"/>
            <ac:spMk id="38" creationId="{1362B2DA-4CB0-D98C-D104-4F5C18C83B1B}"/>
          </ac:spMkLst>
        </pc:spChg>
        <pc:spChg chg="add mod">
          <ac:chgData name="Lu Bo" userId="e777667a1319840a" providerId="LiveId" clId="{1A26C1FF-B694-4291-ADF2-C955D2DADD46}" dt="2022-09-27T12:29:11.239" v="5681" actId="1076"/>
          <ac:spMkLst>
            <pc:docMk/>
            <pc:sldMk cId="2666904529" sldId="286"/>
            <ac:spMk id="39" creationId="{12BF4F7A-8A2F-375C-2BB3-C206D847FD52}"/>
          </ac:spMkLst>
        </pc:spChg>
        <pc:spChg chg="add mod">
          <ac:chgData name="Lu Bo" userId="e777667a1319840a" providerId="LiveId" clId="{1A26C1FF-B694-4291-ADF2-C955D2DADD46}" dt="2022-09-27T12:29:11.239" v="5681" actId="1076"/>
          <ac:spMkLst>
            <pc:docMk/>
            <pc:sldMk cId="2666904529" sldId="286"/>
            <ac:spMk id="40" creationId="{9CE130EC-CD09-E13E-E145-F40816A00668}"/>
          </ac:spMkLst>
        </pc:spChg>
        <pc:spChg chg="add mod">
          <ac:chgData name="Lu Bo" userId="e777667a1319840a" providerId="LiveId" clId="{1A26C1FF-B694-4291-ADF2-C955D2DADD46}" dt="2022-09-27T12:29:11.239" v="5681" actId="1076"/>
          <ac:spMkLst>
            <pc:docMk/>
            <pc:sldMk cId="2666904529" sldId="286"/>
            <ac:spMk id="41" creationId="{BCC476CA-47C6-FF92-3CF7-62F93082D116}"/>
          </ac:spMkLst>
        </pc:spChg>
        <pc:spChg chg="add mod">
          <ac:chgData name="Lu Bo" userId="e777667a1319840a" providerId="LiveId" clId="{1A26C1FF-B694-4291-ADF2-C955D2DADD46}" dt="2022-09-27T12:29:11.239" v="5681" actId="1076"/>
          <ac:spMkLst>
            <pc:docMk/>
            <pc:sldMk cId="2666904529" sldId="286"/>
            <ac:spMk id="42" creationId="{4F83815F-F456-3B75-16B4-C50368CCE871}"/>
          </ac:spMkLst>
        </pc:spChg>
        <pc:graphicFrameChg chg="del">
          <ac:chgData name="Lu Bo" userId="e777667a1319840a" providerId="LiveId" clId="{1A26C1FF-B694-4291-ADF2-C955D2DADD46}" dt="2022-09-23T07:59:40.406" v="260" actId="478"/>
          <ac:graphicFrameMkLst>
            <pc:docMk/>
            <pc:sldMk cId="2666904529" sldId="286"/>
            <ac:graphicFrameMk id="15" creationId="{00000000-0000-0000-0000-000000000000}"/>
          </ac:graphicFrameMkLst>
        </pc:graphicFrameChg>
        <pc:graphicFrameChg chg="del">
          <ac:chgData name="Lu Bo" userId="e777667a1319840a" providerId="LiveId" clId="{1A26C1FF-B694-4291-ADF2-C955D2DADD46}" dt="2022-09-23T07:59:42.386" v="261" actId="478"/>
          <ac:graphicFrameMkLst>
            <pc:docMk/>
            <pc:sldMk cId="2666904529" sldId="286"/>
            <ac:graphicFrameMk id="35" creationId="{3A921991-CB18-DD32-74AD-58A2192E0006}"/>
          </ac:graphicFrameMkLst>
        </pc:graphicFrameChg>
        <pc:picChg chg="add del mod">
          <ac:chgData name="Lu Bo" userId="e777667a1319840a" providerId="LiveId" clId="{1A26C1FF-B694-4291-ADF2-C955D2DADD46}" dt="2022-09-24T02:51:30.128" v="451" actId="21"/>
          <ac:picMkLst>
            <pc:docMk/>
            <pc:sldMk cId="2666904529" sldId="286"/>
            <ac:picMk id="6" creationId="{448E7808-647C-9FC7-6262-9E88F0DB8649}"/>
          </ac:picMkLst>
        </pc:picChg>
        <pc:picChg chg="del">
          <ac:chgData name="Lu Bo" userId="e777667a1319840a" providerId="LiveId" clId="{1A26C1FF-B694-4291-ADF2-C955D2DADD46}" dt="2022-09-23T07:59:37.691" v="259" actId="478"/>
          <ac:picMkLst>
            <pc:docMk/>
            <pc:sldMk cId="2666904529" sldId="286"/>
            <ac:picMk id="7" creationId="{E924D3F3-F02A-746C-3B20-89016873B095}"/>
          </ac:picMkLst>
        </pc:picChg>
        <pc:picChg chg="add del mod">
          <ac:chgData name="Lu Bo" userId="e777667a1319840a" providerId="LiveId" clId="{1A26C1FF-B694-4291-ADF2-C955D2DADD46}" dt="2022-09-29T08:01:05.245" v="6999" actId="478"/>
          <ac:picMkLst>
            <pc:docMk/>
            <pc:sldMk cId="2666904529" sldId="286"/>
            <ac:picMk id="8" creationId="{55AFC9BD-E1FB-C29F-88D8-F6FB4F1F2098}"/>
          </ac:picMkLst>
        </pc:picChg>
        <pc:picChg chg="add del mod">
          <ac:chgData name="Lu Bo" userId="e777667a1319840a" providerId="LiveId" clId="{1A26C1FF-B694-4291-ADF2-C955D2DADD46}" dt="2022-09-26T12:22:49.663" v="5343" actId="478"/>
          <ac:picMkLst>
            <pc:docMk/>
            <pc:sldMk cId="2666904529" sldId="286"/>
            <ac:picMk id="9" creationId="{477C0858-073B-B495-FDC7-1DF8641FE4BA}"/>
          </ac:picMkLst>
        </pc:picChg>
        <pc:picChg chg="add del mod modCrop">
          <ac:chgData name="Lu Bo" userId="e777667a1319840a" providerId="LiveId" clId="{1A26C1FF-B694-4291-ADF2-C955D2DADD46}" dt="2022-09-24T10:55:44.358" v="730" actId="478"/>
          <ac:picMkLst>
            <pc:docMk/>
            <pc:sldMk cId="2666904529" sldId="286"/>
            <ac:picMk id="11" creationId="{E1F27B1C-C1D2-14C1-094C-DA12540178C7}"/>
          </ac:picMkLst>
        </pc:picChg>
        <pc:picChg chg="add del mod modCrop">
          <ac:chgData name="Lu Bo" userId="e777667a1319840a" providerId="LiveId" clId="{1A26C1FF-B694-4291-ADF2-C955D2DADD46}" dt="2022-09-24T10:55:43.969" v="729" actId="478"/>
          <ac:picMkLst>
            <pc:docMk/>
            <pc:sldMk cId="2666904529" sldId="286"/>
            <ac:picMk id="13" creationId="{2ACB4845-E151-832D-6D7C-547AB833A5A2}"/>
          </ac:picMkLst>
        </pc:picChg>
        <pc:picChg chg="add del mod modCrop">
          <ac:chgData name="Lu Bo" userId="e777667a1319840a" providerId="LiveId" clId="{1A26C1FF-B694-4291-ADF2-C955D2DADD46}" dt="2022-09-24T10:46:40.131" v="683" actId="21"/>
          <ac:picMkLst>
            <pc:docMk/>
            <pc:sldMk cId="2666904529" sldId="286"/>
            <ac:picMk id="15" creationId="{8F8FAC94-EF27-785D-98E7-EF355FEAD119}"/>
          </ac:picMkLst>
        </pc:picChg>
        <pc:picChg chg="add del mod">
          <ac:chgData name="Lu Bo" userId="e777667a1319840a" providerId="LiveId" clId="{1A26C1FF-B694-4291-ADF2-C955D2DADD46}" dt="2022-09-26T12:23:34.826" v="5367" actId="478"/>
          <ac:picMkLst>
            <pc:docMk/>
            <pc:sldMk cId="2666904529" sldId="286"/>
            <ac:picMk id="16" creationId="{56E88229-F9B7-36F6-9881-D3CC92EFD31B}"/>
          </ac:picMkLst>
        </pc:picChg>
        <pc:picChg chg="add del mod modCrop">
          <ac:chgData name="Lu Bo" userId="e777667a1319840a" providerId="LiveId" clId="{1A26C1FF-B694-4291-ADF2-C955D2DADD46}" dt="2022-09-24T10:41:21.778" v="674" actId="21"/>
          <ac:picMkLst>
            <pc:docMk/>
            <pc:sldMk cId="2666904529" sldId="286"/>
            <ac:picMk id="17" creationId="{CC6C1142-0DD9-ED0D-CF02-914574378A6B}"/>
          </ac:picMkLst>
        </pc:picChg>
        <pc:picChg chg="add del mod">
          <ac:chgData name="Lu Bo" userId="e777667a1319840a" providerId="LiveId" clId="{1A26C1FF-B694-4291-ADF2-C955D2DADD46}" dt="2022-09-24T10:46:40.131" v="683" actId="21"/>
          <ac:picMkLst>
            <pc:docMk/>
            <pc:sldMk cId="2666904529" sldId="286"/>
            <ac:picMk id="18" creationId="{870565A2-4600-0FAC-FB1D-C936C80E9A82}"/>
          </ac:picMkLst>
        </pc:picChg>
        <pc:picChg chg="add mod">
          <ac:chgData name="Lu Bo" userId="e777667a1319840a" providerId="LiveId" clId="{1A26C1FF-B694-4291-ADF2-C955D2DADD46}" dt="2022-09-27T12:29:11.239" v="5681" actId="1076"/>
          <ac:picMkLst>
            <pc:docMk/>
            <pc:sldMk cId="2666904529" sldId="286"/>
            <ac:picMk id="20" creationId="{B645ED31-8C9D-18E4-D9AE-AD59030131ED}"/>
          </ac:picMkLst>
        </pc:picChg>
        <pc:picChg chg="add del mod">
          <ac:chgData name="Lu Bo" userId="e777667a1319840a" providerId="LiveId" clId="{1A26C1FF-B694-4291-ADF2-C955D2DADD46}" dt="2022-09-24T10:55:42.698" v="727" actId="478"/>
          <ac:picMkLst>
            <pc:docMk/>
            <pc:sldMk cId="2666904529" sldId="286"/>
            <ac:picMk id="21" creationId="{4C832392-78F4-1B03-A703-8A8640BE1041}"/>
          </ac:picMkLst>
        </pc:picChg>
        <pc:picChg chg="add del mod">
          <ac:chgData name="Lu Bo" userId="e777667a1319840a" providerId="LiveId" clId="{1A26C1FF-B694-4291-ADF2-C955D2DADD46}" dt="2022-09-24T10:55:42.132" v="726" actId="478"/>
          <ac:picMkLst>
            <pc:docMk/>
            <pc:sldMk cId="2666904529" sldId="286"/>
            <ac:picMk id="22" creationId="{BB34F2BF-80C6-4969-96AD-A32137DEDDD0}"/>
          </ac:picMkLst>
        </pc:picChg>
        <pc:picChg chg="add del mod">
          <ac:chgData name="Lu Bo" userId="e777667a1319840a" providerId="LiveId" clId="{1A26C1FF-B694-4291-ADF2-C955D2DADD46}" dt="2022-09-24T10:55:43.444" v="728" actId="478"/>
          <ac:picMkLst>
            <pc:docMk/>
            <pc:sldMk cId="2666904529" sldId="286"/>
            <ac:picMk id="23" creationId="{AC45B6FD-A8FF-4F37-EA7B-B4A1B9AEB694}"/>
          </ac:picMkLst>
        </pc:picChg>
        <pc:picChg chg="add del mod modCrop">
          <ac:chgData name="Lu Bo" userId="e777667a1319840a" providerId="LiveId" clId="{1A26C1FF-B694-4291-ADF2-C955D2DADD46}" dt="2022-09-25T07:16:28.695" v="1145" actId="21"/>
          <ac:picMkLst>
            <pc:docMk/>
            <pc:sldMk cId="2666904529" sldId="286"/>
            <ac:picMk id="25" creationId="{533FB55B-339A-9590-5AAA-2845E0AE322E}"/>
          </ac:picMkLst>
        </pc:picChg>
        <pc:picChg chg="add del mod modCrop">
          <ac:chgData name="Lu Bo" userId="e777667a1319840a" providerId="LiveId" clId="{1A26C1FF-B694-4291-ADF2-C955D2DADD46}" dt="2022-09-26T04:10:45.837" v="3329" actId="478"/>
          <ac:picMkLst>
            <pc:docMk/>
            <pc:sldMk cId="2666904529" sldId="286"/>
            <ac:picMk id="27" creationId="{CB8D7270-158B-2191-D8C1-AB4DCE67000C}"/>
          </ac:picMkLst>
        </pc:picChg>
        <pc:picChg chg="add del mod modCrop">
          <ac:chgData name="Lu Bo" userId="e777667a1319840a" providerId="LiveId" clId="{1A26C1FF-B694-4291-ADF2-C955D2DADD46}" dt="2022-09-29T08:01:37.228" v="7012" actId="1076"/>
          <ac:picMkLst>
            <pc:docMk/>
            <pc:sldMk cId="2666904529" sldId="286"/>
            <ac:picMk id="29" creationId="{E12A437D-37BE-52D3-3E03-F8D0CDBA29E5}"/>
          </ac:picMkLst>
        </pc:picChg>
        <pc:picChg chg="add del mod modCrop">
          <ac:chgData name="Lu Bo" userId="e777667a1319840a" providerId="LiveId" clId="{1A26C1FF-B694-4291-ADF2-C955D2DADD46}" dt="2022-09-29T08:01:37.228" v="7012" actId="1076"/>
          <ac:picMkLst>
            <pc:docMk/>
            <pc:sldMk cId="2666904529" sldId="286"/>
            <ac:picMk id="31" creationId="{41BDA31A-120A-6ED3-6831-438BCDE3A565}"/>
          </ac:picMkLst>
        </pc:picChg>
        <pc:picChg chg="add del mod modCrop">
          <ac:chgData name="Lu Bo" userId="e777667a1319840a" providerId="LiveId" clId="{1A26C1FF-B694-4291-ADF2-C955D2DADD46}" dt="2022-09-29T08:01:04.144" v="6998" actId="478"/>
          <ac:picMkLst>
            <pc:docMk/>
            <pc:sldMk cId="2666904529" sldId="286"/>
            <ac:picMk id="33" creationId="{1ECB7165-758C-1D99-2157-47772FA5E97F}"/>
          </ac:picMkLst>
        </pc:picChg>
        <pc:picChg chg="del">
          <ac:chgData name="Lu Bo" userId="e777667a1319840a" providerId="LiveId" clId="{1A26C1FF-B694-4291-ADF2-C955D2DADD46}" dt="2022-09-23T07:59:43.985" v="262" actId="478"/>
          <ac:picMkLst>
            <pc:docMk/>
            <pc:sldMk cId="2666904529" sldId="286"/>
            <ac:picMk id="44" creationId="{CD2964E1-602C-88F1-ECE5-1046B8EA77F2}"/>
          </ac:picMkLst>
        </pc:picChg>
        <pc:picChg chg="add mod">
          <ac:chgData name="Lu Bo" userId="e777667a1319840a" providerId="LiveId" clId="{1A26C1FF-B694-4291-ADF2-C955D2DADD46}" dt="2022-09-29T08:01:40.639" v="7013" actId="1076"/>
          <ac:picMkLst>
            <pc:docMk/>
            <pc:sldMk cId="2666904529" sldId="286"/>
            <ac:picMk id="1026" creationId="{6E972492-5E60-D60F-9DDF-547726B097BB}"/>
          </ac:picMkLst>
        </pc:picChg>
        <pc:picChg chg="add del mod">
          <ac:chgData name="Lu Bo" userId="e777667a1319840a" providerId="LiveId" clId="{1A26C1FF-B694-4291-ADF2-C955D2DADD46}" dt="2022-09-26T12:24:36.986" v="5380" actId="478"/>
          <ac:picMkLst>
            <pc:docMk/>
            <pc:sldMk cId="2666904529" sldId="286"/>
            <ac:picMk id="1028" creationId="{19EC6A2A-3B12-5242-8CD6-8279D34D08B3}"/>
          </ac:picMkLst>
        </pc:picChg>
        <pc:cxnChg chg="add del">
          <ac:chgData name="Lu Bo" userId="e777667a1319840a" providerId="LiveId" clId="{1A26C1FF-B694-4291-ADF2-C955D2DADD46}" dt="2022-09-26T12:21:50.532" v="5321" actId="11529"/>
          <ac:cxnSpMkLst>
            <pc:docMk/>
            <pc:sldMk cId="2666904529" sldId="286"/>
            <ac:cxnSpMk id="11" creationId="{54FC4A15-392E-6B51-2494-4F62B97337EE}"/>
          </ac:cxnSpMkLst>
        </pc:cxnChg>
        <pc:cxnChg chg="add del mod">
          <ac:chgData name="Lu Bo" userId="e777667a1319840a" providerId="LiveId" clId="{1A26C1FF-B694-4291-ADF2-C955D2DADD46}" dt="2022-09-26T12:21:50.101" v="5320"/>
          <ac:cxnSpMkLst>
            <pc:docMk/>
            <pc:sldMk cId="2666904529" sldId="286"/>
            <ac:cxnSpMk id="13" creationId="{A1B457B1-5EF8-D8D0-B777-494D8D9D3129}"/>
          </ac:cxnSpMkLst>
        </pc:cxnChg>
        <pc:cxnChg chg="add mod">
          <ac:chgData name="Lu Bo" userId="e777667a1319840a" providerId="LiveId" clId="{1A26C1FF-B694-4291-ADF2-C955D2DADD46}" dt="2022-09-27T12:29:11.239" v="5681" actId="1076"/>
          <ac:cxnSpMkLst>
            <pc:docMk/>
            <pc:sldMk cId="2666904529" sldId="286"/>
            <ac:cxnSpMk id="22" creationId="{F644F120-8E3C-2304-345A-8550ABD40B35}"/>
          </ac:cxnSpMkLst>
        </pc:cxnChg>
        <pc:cxnChg chg="add mod">
          <ac:chgData name="Lu Bo" userId="e777667a1319840a" providerId="LiveId" clId="{1A26C1FF-B694-4291-ADF2-C955D2DADD46}" dt="2022-09-27T12:29:11.239" v="5681" actId="1076"/>
          <ac:cxnSpMkLst>
            <pc:docMk/>
            <pc:sldMk cId="2666904529" sldId="286"/>
            <ac:cxnSpMk id="23" creationId="{F739F01A-32A0-D898-0A3C-331B0923F30C}"/>
          </ac:cxnSpMkLst>
        </pc:cxnChg>
        <pc:cxnChg chg="add del mod">
          <ac:chgData name="Lu Bo" userId="e777667a1319840a" providerId="LiveId" clId="{1A26C1FF-B694-4291-ADF2-C955D2DADD46}" dt="2022-09-26T12:26:42.013" v="5427" actId="478"/>
          <ac:cxnSpMkLst>
            <pc:docMk/>
            <pc:sldMk cId="2666904529" sldId="286"/>
            <ac:cxnSpMk id="28" creationId="{23012565-E5E2-CFF4-DD36-73C869785D82}"/>
          </ac:cxnSpMkLst>
        </pc:cxnChg>
        <pc:cxnChg chg="add del mod">
          <ac:chgData name="Lu Bo" userId="e777667a1319840a" providerId="LiveId" clId="{1A26C1FF-B694-4291-ADF2-C955D2DADD46}" dt="2022-09-26T12:26:40.289" v="5426" actId="478"/>
          <ac:cxnSpMkLst>
            <pc:docMk/>
            <pc:sldMk cId="2666904529" sldId="286"/>
            <ac:cxnSpMk id="30" creationId="{EB30B23A-B156-2E2B-3D2C-B4FC4178ADA7}"/>
          </ac:cxnSpMkLst>
        </pc:cxnChg>
      </pc:sldChg>
      <pc:sldChg chg="addSp delSp modSp mod ord modTransition addAnim delAnim modAnim">
        <pc:chgData name="Lu Bo" userId="e777667a1319840a" providerId="LiveId" clId="{1A26C1FF-B694-4291-ADF2-C955D2DADD46}" dt="2022-09-29T09:40:32.931" v="7135" actId="1076"/>
        <pc:sldMkLst>
          <pc:docMk/>
          <pc:sldMk cId="1683106942" sldId="287"/>
        </pc:sldMkLst>
        <pc:spChg chg="add mod">
          <ac:chgData name="Lu Bo" userId="e777667a1319840a" providerId="LiveId" clId="{1A26C1FF-B694-4291-ADF2-C955D2DADD46}" dt="2022-09-29T08:51:48.980" v="7073"/>
          <ac:spMkLst>
            <pc:docMk/>
            <pc:sldMk cId="1683106942" sldId="287"/>
            <ac:spMk id="3" creationId="{73E41612-118C-E687-C7EE-740BB72FE686}"/>
          </ac:spMkLst>
        </pc:spChg>
        <pc:spChg chg="mod">
          <ac:chgData name="Lu Bo" userId="e777667a1319840a" providerId="LiveId" clId="{1A26C1FF-B694-4291-ADF2-C955D2DADD46}" dt="2022-09-24T11:12:30.036" v="742" actId="20577"/>
          <ac:spMkLst>
            <pc:docMk/>
            <pc:sldMk cId="1683106942" sldId="287"/>
            <ac:spMk id="4" creationId="{00000000-0000-0000-0000-000000000000}"/>
          </ac:spMkLst>
        </pc:spChg>
        <pc:spChg chg="add mod">
          <ac:chgData name="Lu Bo" userId="e777667a1319840a" providerId="LiveId" clId="{1A26C1FF-B694-4291-ADF2-C955D2DADD46}" dt="2022-09-29T09:40:32.931" v="7135" actId="1076"/>
          <ac:spMkLst>
            <pc:docMk/>
            <pc:sldMk cId="1683106942" sldId="287"/>
            <ac:spMk id="6" creationId="{EFA955D0-32BB-5D1A-30FE-9B4B8224997A}"/>
          </ac:spMkLst>
        </pc:spChg>
        <pc:spChg chg="add del mod">
          <ac:chgData name="Lu Bo" userId="e777667a1319840a" providerId="LiveId" clId="{1A26C1FF-B694-4291-ADF2-C955D2DADD46}" dt="2022-09-24T05:19:59.093" v="549"/>
          <ac:spMkLst>
            <pc:docMk/>
            <pc:sldMk cId="1683106942" sldId="287"/>
            <ac:spMk id="7" creationId="{604FEDA2-2D6F-AC71-4D5A-7BBF56C43884}"/>
          </ac:spMkLst>
        </pc:spChg>
        <pc:spChg chg="add del mod">
          <ac:chgData name="Lu Bo" userId="e777667a1319840a" providerId="LiveId" clId="{1A26C1FF-B694-4291-ADF2-C955D2DADD46}" dt="2022-09-24T10:52:20.628" v="724"/>
          <ac:spMkLst>
            <pc:docMk/>
            <pc:sldMk cId="1683106942" sldId="287"/>
            <ac:spMk id="7" creationId="{B89C414C-CFF5-A860-D224-09A6D74619C9}"/>
          </ac:spMkLst>
        </pc:spChg>
        <pc:spChg chg="add mod">
          <ac:chgData name="Lu Bo" userId="e777667a1319840a" providerId="LiveId" clId="{1A26C1FF-B694-4291-ADF2-C955D2DADD46}" dt="2022-09-25T13:25:41.401" v="1780" actId="1076"/>
          <ac:spMkLst>
            <pc:docMk/>
            <pc:sldMk cId="1683106942" sldId="287"/>
            <ac:spMk id="8" creationId="{801A81A0-965A-700D-2005-1B8836C3A2E5}"/>
          </ac:spMkLst>
        </pc:spChg>
        <pc:spChg chg="add del mod">
          <ac:chgData name="Lu Bo" userId="e777667a1319840a" providerId="LiveId" clId="{1A26C1FF-B694-4291-ADF2-C955D2DADD46}" dt="2022-09-24T05:19:59.093" v="549"/>
          <ac:spMkLst>
            <pc:docMk/>
            <pc:sldMk cId="1683106942" sldId="287"/>
            <ac:spMk id="8" creationId="{B3469574-7C86-4ABC-6CB1-AB8F758AB760}"/>
          </ac:spMkLst>
        </pc:spChg>
        <pc:spChg chg="add del mod">
          <ac:chgData name="Lu Bo" userId="e777667a1319840a" providerId="LiveId" clId="{1A26C1FF-B694-4291-ADF2-C955D2DADD46}" dt="2022-09-24T10:52:20.628" v="724"/>
          <ac:spMkLst>
            <pc:docMk/>
            <pc:sldMk cId="1683106942" sldId="287"/>
            <ac:spMk id="8" creationId="{ED730A3E-B59E-2290-1F80-7F4370ED9A00}"/>
          </ac:spMkLst>
        </pc:spChg>
        <pc:spChg chg="add del mod">
          <ac:chgData name="Lu Bo" userId="e777667a1319840a" providerId="LiveId" clId="{1A26C1FF-B694-4291-ADF2-C955D2DADD46}" dt="2022-09-24T10:52:20.628" v="724"/>
          <ac:spMkLst>
            <pc:docMk/>
            <pc:sldMk cId="1683106942" sldId="287"/>
            <ac:spMk id="9" creationId="{00E6DC6C-109A-6266-706C-B12221D5A364}"/>
          </ac:spMkLst>
        </pc:spChg>
        <pc:spChg chg="add del mod">
          <ac:chgData name="Lu Bo" userId="e777667a1319840a" providerId="LiveId" clId="{1A26C1FF-B694-4291-ADF2-C955D2DADD46}" dt="2022-09-24T05:20:54.664" v="564" actId="478"/>
          <ac:spMkLst>
            <pc:docMk/>
            <pc:sldMk cId="1683106942" sldId="287"/>
            <ac:spMk id="9" creationId="{02666832-C285-40A1-A0E6-F2B29060E357}"/>
          </ac:spMkLst>
        </pc:spChg>
        <pc:spChg chg="add del mod">
          <ac:chgData name="Lu Bo" userId="e777667a1319840a" providerId="LiveId" clId="{1A26C1FF-B694-4291-ADF2-C955D2DADD46}" dt="2022-09-24T10:52:20.628" v="724"/>
          <ac:spMkLst>
            <pc:docMk/>
            <pc:sldMk cId="1683106942" sldId="287"/>
            <ac:spMk id="11" creationId="{CF43B715-FF1F-8DE1-D740-1338207CE413}"/>
          </ac:spMkLst>
        </pc:spChg>
        <pc:spChg chg="add del mod">
          <ac:chgData name="Lu Bo" userId="e777667a1319840a" providerId="LiveId" clId="{1A26C1FF-B694-4291-ADF2-C955D2DADD46}" dt="2022-09-24T05:19:59.093" v="549"/>
          <ac:spMkLst>
            <pc:docMk/>
            <pc:sldMk cId="1683106942" sldId="287"/>
            <ac:spMk id="11" creationId="{F217F850-4963-952C-70E2-3ECB78BD2EC4}"/>
          </ac:spMkLst>
        </pc:spChg>
        <pc:spChg chg="add del mod">
          <ac:chgData name="Lu Bo" userId="e777667a1319840a" providerId="LiveId" clId="{1A26C1FF-B694-4291-ADF2-C955D2DADD46}" dt="2022-09-24T10:52:20.628" v="724"/>
          <ac:spMkLst>
            <pc:docMk/>
            <pc:sldMk cId="1683106942" sldId="287"/>
            <ac:spMk id="12" creationId="{4B36E17C-4EFD-1D17-98EB-F14E3C413156}"/>
          </ac:spMkLst>
        </pc:spChg>
        <pc:spChg chg="add del mod">
          <ac:chgData name="Lu Bo" userId="e777667a1319840a" providerId="LiveId" clId="{1A26C1FF-B694-4291-ADF2-C955D2DADD46}" dt="2022-09-24T05:19:59.093" v="549"/>
          <ac:spMkLst>
            <pc:docMk/>
            <pc:sldMk cId="1683106942" sldId="287"/>
            <ac:spMk id="12" creationId="{AFE3E502-C0FC-B780-8446-6381B5F34DC0}"/>
          </ac:spMkLst>
        </pc:spChg>
        <pc:spChg chg="add del mod">
          <ac:chgData name="Lu Bo" userId="e777667a1319840a" providerId="LiveId" clId="{1A26C1FF-B694-4291-ADF2-C955D2DADD46}" dt="2022-09-24T10:28:36.024" v="608" actId="21"/>
          <ac:spMkLst>
            <pc:docMk/>
            <pc:sldMk cId="1683106942" sldId="287"/>
            <ac:spMk id="13" creationId="{5E717389-35E0-BEFF-2709-3C4796767D6D}"/>
          </ac:spMkLst>
        </pc:spChg>
        <pc:spChg chg="add del mod">
          <ac:chgData name="Lu Bo" userId="e777667a1319840a" providerId="LiveId" clId="{1A26C1FF-B694-4291-ADF2-C955D2DADD46}" dt="2022-09-24T05:18:38.068" v="545" actId="22"/>
          <ac:spMkLst>
            <pc:docMk/>
            <pc:sldMk cId="1683106942" sldId="287"/>
            <ac:spMk id="13" creationId="{94CE2B25-F198-6084-E45F-AC526B182008}"/>
          </ac:spMkLst>
        </pc:spChg>
        <pc:spChg chg="add del mod">
          <ac:chgData name="Lu Bo" userId="e777667a1319840a" providerId="LiveId" clId="{1A26C1FF-B694-4291-ADF2-C955D2DADD46}" dt="2022-09-24T10:28:36.024" v="608" actId="21"/>
          <ac:spMkLst>
            <pc:docMk/>
            <pc:sldMk cId="1683106942" sldId="287"/>
            <ac:spMk id="14" creationId="{EA1F82DE-896A-4810-598B-0F61F543D853}"/>
          </ac:spMkLst>
        </pc:spChg>
        <pc:spChg chg="add del mod">
          <ac:chgData name="Lu Bo" userId="e777667a1319840a" providerId="LiveId" clId="{1A26C1FF-B694-4291-ADF2-C955D2DADD46}" dt="2022-09-24T05:20:56.084" v="565" actId="478"/>
          <ac:spMkLst>
            <pc:docMk/>
            <pc:sldMk cId="1683106942" sldId="287"/>
            <ac:spMk id="15" creationId="{75C5D5BF-5CA6-DD8E-4A11-7466259A6540}"/>
          </ac:spMkLst>
        </pc:spChg>
        <pc:spChg chg="add del mod">
          <ac:chgData name="Lu Bo" userId="e777667a1319840a" providerId="LiveId" clId="{1A26C1FF-B694-4291-ADF2-C955D2DADD46}" dt="2022-09-24T10:28:36.024" v="608" actId="21"/>
          <ac:spMkLst>
            <pc:docMk/>
            <pc:sldMk cId="1683106942" sldId="287"/>
            <ac:spMk id="16" creationId="{4B6E51F7-A339-858C-59CB-16D879C027A8}"/>
          </ac:spMkLst>
        </pc:spChg>
        <pc:spChg chg="add mod">
          <ac:chgData name="Lu Bo" userId="e777667a1319840a" providerId="LiveId" clId="{1A26C1FF-B694-4291-ADF2-C955D2DADD46}" dt="2022-09-26T11:55:05.460" v="4896" actId="207"/>
          <ac:spMkLst>
            <pc:docMk/>
            <pc:sldMk cId="1683106942" sldId="287"/>
            <ac:spMk id="17" creationId="{29F38C1D-ADEB-8505-5BB2-10A96BE6423D}"/>
          </ac:spMkLst>
        </pc:spChg>
        <pc:spChg chg="add del mod">
          <ac:chgData name="Lu Bo" userId="e777667a1319840a" providerId="LiveId" clId="{1A26C1FF-B694-4291-ADF2-C955D2DADD46}" dt="2022-09-24T10:28:36.024" v="608" actId="21"/>
          <ac:spMkLst>
            <pc:docMk/>
            <pc:sldMk cId="1683106942" sldId="287"/>
            <ac:spMk id="17" creationId="{64F12EF4-3522-C2FD-BF98-84A91E724AE1}"/>
          </ac:spMkLst>
        </pc:spChg>
        <pc:spChg chg="add del mod">
          <ac:chgData name="Lu Bo" userId="e777667a1319840a" providerId="LiveId" clId="{1A26C1FF-B694-4291-ADF2-C955D2DADD46}" dt="2022-09-24T10:28:36.024" v="608" actId="21"/>
          <ac:spMkLst>
            <pc:docMk/>
            <pc:sldMk cId="1683106942" sldId="287"/>
            <ac:spMk id="18" creationId="{34CCC264-DE5F-EF29-D667-6B923A4482DE}"/>
          </ac:spMkLst>
        </pc:spChg>
        <pc:spChg chg="del">
          <ac:chgData name="Lu Bo" userId="e777667a1319840a" providerId="LiveId" clId="{1A26C1FF-B694-4291-ADF2-C955D2DADD46}" dt="2022-09-24T01:40:17.745" v="382" actId="478"/>
          <ac:spMkLst>
            <pc:docMk/>
            <pc:sldMk cId="1683106942" sldId="287"/>
            <ac:spMk id="29" creationId="{03D113D6-B2E8-DF9D-6716-FB3CD9B3A144}"/>
          </ac:spMkLst>
        </pc:spChg>
        <pc:spChg chg="del">
          <ac:chgData name="Lu Bo" userId="e777667a1319840a" providerId="LiveId" clId="{1A26C1FF-B694-4291-ADF2-C955D2DADD46}" dt="2022-09-24T01:40:17.745" v="382" actId="478"/>
          <ac:spMkLst>
            <pc:docMk/>
            <pc:sldMk cId="1683106942" sldId="287"/>
            <ac:spMk id="39" creationId="{571578ED-8855-9B0A-A3A3-516415266DB8}"/>
          </ac:spMkLst>
        </pc:spChg>
        <pc:spChg chg="del">
          <ac:chgData name="Lu Bo" userId="e777667a1319840a" providerId="LiveId" clId="{1A26C1FF-B694-4291-ADF2-C955D2DADD46}" dt="2022-09-24T01:39:53.676" v="375" actId="478"/>
          <ac:spMkLst>
            <pc:docMk/>
            <pc:sldMk cId="1683106942" sldId="287"/>
            <ac:spMk id="40" creationId="{6BF62A86-9E2F-0B21-ED12-BB8458D5354B}"/>
          </ac:spMkLst>
        </pc:spChg>
        <pc:spChg chg="del">
          <ac:chgData name="Lu Bo" userId="e777667a1319840a" providerId="LiveId" clId="{1A26C1FF-B694-4291-ADF2-C955D2DADD46}" dt="2022-09-24T01:40:21.029" v="383" actId="478"/>
          <ac:spMkLst>
            <pc:docMk/>
            <pc:sldMk cId="1683106942" sldId="287"/>
            <ac:spMk id="53" creationId="{F618FC70-0361-B067-7511-6B899A2940E9}"/>
          </ac:spMkLst>
        </pc:spChg>
        <pc:spChg chg="del">
          <ac:chgData name="Lu Bo" userId="e777667a1319840a" providerId="LiveId" clId="{1A26C1FF-B694-4291-ADF2-C955D2DADD46}" dt="2022-09-24T01:40:22.439" v="384" actId="478"/>
          <ac:spMkLst>
            <pc:docMk/>
            <pc:sldMk cId="1683106942" sldId="287"/>
            <ac:spMk id="56" creationId="{C72F2D87-3AC6-2FEB-FD01-B574E3F0C09A}"/>
          </ac:spMkLst>
        </pc:spChg>
        <pc:spChg chg="mod">
          <ac:chgData name="Lu Bo" userId="e777667a1319840a" providerId="LiveId" clId="{1A26C1FF-B694-4291-ADF2-C955D2DADD46}" dt="2022-09-29T09:40:27.916" v="7132" actId="1076"/>
          <ac:spMkLst>
            <pc:docMk/>
            <pc:sldMk cId="1683106942" sldId="287"/>
            <ac:spMk id="60" creationId="{3F2DE66F-5624-7587-3904-BD86B8C8445F}"/>
          </ac:spMkLst>
        </pc:spChg>
        <pc:spChg chg="del">
          <ac:chgData name="Lu Bo" userId="e777667a1319840a" providerId="LiveId" clId="{1A26C1FF-B694-4291-ADF2-C955D2DADD46}" dt="2022-09-24T01:40:23.084" v="385" actId="478"/>
          <ac:spMkLst>
            <pc:docMk/>
            <pc:sldMk cId="1683106942" sldId="287"/>
            <ac:spMk id="81" creationId="{E97FC2FF-551A-C73B-5173-37816E2C03BD}"/>
          </ac:spMkLst>
        </pc:spChg>
        <pc:spChg chg="del">
          <ac:chgData name="Lu Bo" userId="e777667a1319840a" providerId="LiveId" clId="{1A26C1FF-B694-4291-ADF2-C955D2DADD46}" dt="2022-09-24T01:40:23.632" v="386" actId="478"/>
          <ac:spMkLst>
            <pc:docMk/>
            <pc:sldMk cId="1683106942" sldId="287"/>
            <ac:spMk id="83" creationId="{87B74529-DF5F-0C71-6B01-8C410815CC72}"/>
          </ac:spMkLst>
        </pc:spChg>
        <pc:spChg chg="del">
          <ac:chgData name="Lu Bo" userId="e777667a1319840a" providerId="LiveId" clId="{1A26C1FF-B694-4291-ADF2-C955D2DADD46}" dt="2022-09-24T01:40:22.439" v="384" actId="478"/>
          <ac:spMkLst>
            <pc:docMk/>
            <pc:sldMk cId="1683106942" sldId="287"/>
            <ac:spMk id="85" creationId="{A0716DCF-909B-D6BD-315A-06A9B44F9FCE}"/>
          </ac:spMkLst>
        </pc:spChg>
        <pc:picChg chg="add del mod">
          <ac:chgData name="Lu Bo" userId="e777667a1319840a" providerId="LiveId" clId="{1A26C1FF-B694-4291-ADF2-C955D2DADD46}" dt="2022-09-25T07:14:56.803" v="1117" actId="478"/>
          <ac:picMkLst>
            <pc:docMk/>
            <pc:sldMk cId="1683106942" sldId="287"/>
            <ac:picMk id="3" creationId="{0234D292-178B-886A-A1A9-204B3B9E3284}"/>
          </ac:picMkLst>
        </pc:picChg>
        <pc:picChg chg="add mod">
          <ac:chgData name="Lu Bo" userId="e777667a1319840a" providerId="LiveId" clId="{1A26C1FF-B694-4291-ADF2-C955D2DADD46}" dt="2022-09-25T13:24:28.084" v="1732" actId="1076"/>
          <ac:picMkLst>
            <pc:docMk/>
            <pc:sldMk cId="1683106942" sldId="287"/>
            <ac:picMk id="5" creationId="{CA7106A0-E8F6-66F5-D1BE-ADEDD31C2F14}"/>
          </ac:picMkLst>
        </pc:picChg>
        <pc:picChg chg="add mod">
          <ac:chgData name="Lu Bo" userId="e777667a1319840a" providerId="LiveId" clId="{1A26C1FF-B694-4291-ADF2-C955D2DADD46}" dt="2022-09-25T13:24:28.084" v="1732" actId="1076"/>
          <ac:picMkLst>
            <pc:docMk/>
            <pc:sldMk cId="1683106942" sldId="287"/>
            <ac:picMk id="7" creationId="{C4E10EEC-897F-287F-AA2A-A7988BC044D9}"/>
          </ac:picMkLst>
        </pc:picChg>
        <pc:picChg chg="add del">
          <ac:chgData name="Lu Bo" userId="e777667a1319840a" providerId="LiveId" clId="{1A26C1FF-B694-4291-ADF2-C955D2DADD46}" dt="2022-09-24T01:40:16.206" v="381" actId="478"/>
          <ac:picMkLst>
            <pc:docMk/>
            <pc:sldMk cId="1683106942" sldId="287"/>
            <ac:picMk id="7" creationId="{E924D3F3-F02A-746C-3B20-89016873B095}"/>
          </ac:picMkLst>
        </pc:picChg>
        <pc:picChg chg="add del mod">
          <ac:chgData name="Lu Bo" userId="e777667a1319840a" providerId="LiveId" clId="{1A26C1FF-B694-4291-ADF2-C955D2DADD46}" dt="2022-09-29T07:47:05.858" v="6971" actId="478"/>
          <ac:picMkLst>
            <pc:docMk/>
            <pc:sldMk cId="1683106942" sldId="287"/>
            <ac:picMk id="9" creationId="{3A420262-234A-8C7C-ECA3-B3020ADC0ABF}"/>
          </ac:picMkLst>
        </pc:picChg>
        <pc:picChg chg="add del mod">
          <ac:chgData name="Lu Bo" userId="e777667a1319840a" providerId="LiveId" clId="{1A26C1FF-B694-4291-ADF2-C955D2DADD46}" dt="2022-09-29T07:47:05.554" v="6970" actId="478"/>
          <ac:picMkLst>
            <pc:docMk/>
            <pc:sldMk cId="1683106942" sldId="287"/>
            <ac:picMk id="12" creationId="{F7780FA6-F5C5-1E99-49E9-0CD46D844CC1}"/>
          </ac:picMkLst>
        </pc:picChg>
        <pc:picChg chg="add mod">
          <ac:chgData name="Lu Bo" userId="e777667a1319840a" providerId="LiveId" clId="{1A26C1FF-B694-4291-ADF2-C955D2DADD46}" dt="2022-09-29T07:47:11.676" v="6973" actId="1076"/>
          <ac:picMkLst>
            <pc:docMk/>
            <pc:sldMk cId="1683106942" sldId="287"/>
            <ac:picMk id="14" creationId="{730689C9-9180-8D90-0ECC-9716DC171EBA}"/>
          </ac:picMkLst>
        </pc:picChg>
        <pc:picChg chg="add mod">
          <ac:chgData name="Lu Bo" userId="e777667a1319840a" providerId="LiveId" clId="{1A26C1FF-B694-4291-ADF2-C955D2DADD46}" dt="2022-09-25T13:24:21.845" v="1730" actId="1076"/>
          <ac:picMkLst>
            <pc:docMk/>
            <pc:sldMk cId="1683106942" sldId="287"/>
            <ac:picMk id="16" creationId="{0194DE7D-2CD0-9714-5073-876D9536772A}"/>
          </ac:picMkLst>
        </pc:picChg>
        <pc:picChg chg="add del">
          <ac:chgData name="Lu Bo" userId="e777667a1319840a" providerId="LiveId" clId="{1A26C1FF-B694-4291-ADF2-C955D2DADD46}" dt="2022-09-24T01:39:50.605" v="374" actId="478"/>
          <ac:picMkLst>
            <pc:docMk/>
            <pc:sldMk cId="1683106942" sldId="287"/>
            <ac:picMk id="37" creationId="{6CE20039-1164-CD90-907B-A59D73D58448}"/>
          </ac:picMkLst>
        </pc:picChg>
        <pc:cxnChg chg="del">
          <ac:chgData name="Lu Bo" userId="e777667a1319840a" providerId="LiveId" clId="{1A26C1FF-B694-4291-ADF2-C955D2DADD46}" dt="2022-09-24T01:39:55.093" v="377" actId="478"/>
          <ac:cxnSpMkLst>
            <pc:docMk/>
            <pc:sldMk cId="1683106942" sldId="287"/>
            <ac:cxnSpMk id="12" creationId="{50B01162-3098-7297-9F18-9A3A37DD45AF}"/>
          </ac:cxnSpMkLst>
        </pc:cxnChg>
        <pc:cxnChg chg="del">
          <ac:chgData name="Lu Bo" userId="e777667a1319840a" providerId="LiveId" clId="{1A26C1FF-B694-4291-ADF2-C955D2DADD46}" dt="2022-09-24T01:39:54.356" v="376" actId="478"/>
          <ac:cxnSpMkLst>
            <pc:docMk/>
            <pc:sldMk cId="1683106942" sldId="287"/>
            <ac:cxnSpMk id="17" creationId="{F2767D96-BBFD-C687-1C79-354620D71357}"/>
          </ac:cxnSpMkLst>
        </pc:cxnChg>
        <pc:cxnChg chg="del">
          <ac:chgData name="Lu Bo" userId="e777667a1319840a" providerId="LiveId" clId="{1A26C1FF-B694-4291-ADF2-C955D2DADD46}" dt="2022-09-24T01:39:55.816" v="378" actId="478"/>
          <ac:cxnSpMkLst>
            <pc:docMk/>
            <pc:sldMk cId="1683106942" sldId="287"/>
            <ac:cxnSpMk id="25" creationId="{670609A8-313A-1C4A-0665-0E56F09CAD40}"/>
          </ac:cxnSpMkLst>
        </pc:cxnChg>
      </pc:sldChg>
      <pc:sldChg chg="addSp delSp modSp mod modTransition">
        <pc:chgData name="Lu Bo" userId="e777667a1319840a" providerId="LiveId" clId="{1A26C1FF-B694-4291-ADF2-C955D2DADD46}" dt="2022-09-29T10:32:23.810" v="7268" actId="20577"/>
        <pc:sldMkLst>
          <pc:docMk/>
          <pc:sldMk cId="421127798" sldId="288"/>
        </pc:sldMkLst>
        <pc:spChg chg="mod">
          <ac:chgData name="Lu Bo" userId="e777667a1319840a" providerId="LiveId" clId="{1A26C1FF-B694-4291-ADF2-C955D2DADD46}" dt="2022-09-29T10:32:23.810" v="7268" actId="20577"/>
          <ac:spMkLst>
            <pc:docMk/>
            <pc:sldMk cId="421127798" sldId="288"/>
            <ac:spMk id="3" creationId="{A296B1E1-4DD4-FE18-0BFE-856F46A013CA}"/>
          </ac:spMkLst>
        </pc:spChg>
        <pc:spChg chg="add del">
          <ac:chgData name="Lu Bo" userId="e777667a1319840a" providerId="LiveId" clId="{1A26C1FF-B694-4291-ADF2-C955D2DADD46}" dt="2022-09-23T07:44:07.098" v="194" actId="478"/>
          <ac:spMkLst>
            <pc:docMk/>
            <pc:sldMk cId="421127798" sldId="288"/>
            <ac:spMk id="4" creationId="{00000000-0000-0000-0000-000000000000}"/>
          </ac:spMkLst>
        </pc:spChg>
        <pc:spChg chg="add mod">
          <ac:chgData name="Lu Bo" userId="e777667a1319840a" providerId="LiveId" clId="{1A26C1FF-B694-4291-ADF2-C955D2DADD46}" dt="2022-09-29T09:35:53.597" v="7128" actId="1076"/>
          <ac:spMkLst>
            <pc:docMk/>
            <pc:sldMk cId="421127798" sldId="288"/>
            <ac:spMk id="4" creationId="{8CD60560-82B0-036A-6C7E-4DD44D834E91}"/>
          </ac:spMkLst>
        </pc:spChg>
        <pc:spChg chg="add del mod">
          <ac:chgData name="Lu Bo" userId="e777667a1319840a" providerId="LiveId" clId="{1A26C1FF-B694-4291-ADF2-C955D2DADD46}" dt="2022-09-26T11:54:18.297" v="4884" actId="478"/>
          <ac:spMkLst>
            <pc:docMk/>
            <pc:sldMk cId="421127798" sldId="288"/>
            <ac:spMk id="5" creationId="{73E18788-BFAE-6B79-C15C-455B827E8FCD}"/>
          </ac:spMkLst>
        </pc:spChg>
        <pc:spChg chg="add mod">
          <ac:chgData name="Lu Bo" userId="e777667a1319840a" providerId="LiveId" clId="{1A26C1FF-B694-4291-ADF2-C955D2DADD46}" dt="2022-09-29T08:51:38.176" v="7071"/>
          <ac:spMkLst>
            <pc:docMk/>
            <pc:sldMk cId="421127798" sldId="288"/>
            <ac:spMk id="5" creationId="{EAEC4B46-628C-E505-EF53-04446CE49E98}"/>
          </ac:spMkLst>
        </pc:spChg>
        <pc:spChg chg="add del mod">
          <ac:chgData name="Lu Bo" userId="e777667a1319840a" providerId="LiveId" clId="{1A26C1FF-B694-4291-ADF2-C955D2DADD46}" dt="2022-09-23T07:44:03.899" v="193" actId="478"/>
          <ac:spMkLst>
            <pc:docMk/>
            <pc:sldMk cId="421127798" sldId="288"/>
            <ac:spMk id="7" creationId="{CF56D899-76AB-989B-C99C-28F318E4928C}"/>
          </ac:spMkLst>
        </pc:spChg>
        <pc:spChg chg="add del mod">
          <ac:chgData name="Lu Bo" userId="e777667a1319840a" providerId="LiveId" clId="{1A26C1FF-B694-4291-ADF2-C955D2DADD46}" dt="2022-09-23T07:44:11.212" v="195" actId="478"/>
          <ac:spMkLst>
            <pc:docMk/>
            <pc:sldMk cId="421127798" sldId="288"/>
            <ac:spMk id="9" creationId="{9B270BF1-89B2-9180-48EB-3F1C07EC6588}"/>
          </ac:spMkLst>
        </pc:spChg>
        <pc:spChg chg="del">
          <ac:chgData name="Lu Bo" userId="e777667a1319840a" providerId="LiveId" clId="{1A26C1FF-B694-4291-ADF2-C955D2DADD46}" dt="2022-09-26T12:30:20.021" v="5477" actId="478"/>
          <ac:spMkLst>
            <pc:docMk/>
            <pc:sldMk cId="421127798" sldId="288"/>
            <ac:spMk id="10" creationId="{00000000-0000-0000-0000-000000000000}"/>
          </ac:spMkLst>
        </pc:spChg>
      </pc:sldChg>
      <pc:sldChg chg="addSp delSp modSp mod ord">
        <pc:chgData name="Lu Bo" userId="e777667a1319840a" providerId="LiveId" clId="{1A26C1FF-B694-4291-ADF2-C955D2DADD46}" dt="2022-09-29T08:51:54.092" v="7077"/>
        <pc:sldMkLst>
          <pc:docMk/>
          <pc:sldMk cId="2303363786" sldId="289"/>
        </pc:sldMkLst>
        <pc:spChg chg="add mod">
          <ac:chgData name="Lu Bo" userId="e777667a1319840a" providerId="LiveId" clId="{1A26C1FF-B694-4291-ADF2-C955D2DADD46}" dt="2022-09-29T08:51:54.092" v="7077"/>
          <ac:spMkLst>
            <pc:docMk/>
            <pc:sldMk cId="2303363786" sldId="289"/>
            <ac:spMk id="3" creationId="{17CEC8C5-9778-86A3-FFF2-6C11B8501E70}"/>
          </ac:spMkLst>
        </pc:spChg>
        <pc:spChg chg="mod">
          <ac:chgData name="Lu Bo" userId="e777667a1319840a" providerId="LiveId" clId="{1A26C1FF-B694-4291-ADF2-C955D2DADD46}" dt="2022-09-25T14:58:34.508" v="3132" actId="20577"/>
          <ac:spMkLst>
            <pc:docMk/>
            <pc:sldMk cId="2303363786" sldId="289"/>
            <ac:spMk id="4" creationId="{00000000-0000-0000-0000-000000000000}"/>
          </ac:spMkLst>
        </pc:spChg>
        <pc:spChg chg="del">
          <ac:chgData name="Lu Bo" userId="e777667a1319840a" providerId="LiveId" clId="{1A26C1FF-B694-4291-ADF2-C955D2DADD46}" dt="2022-09-25T11:07:53.333" v="1590" actId="478"/>
          <ac:spMkLst>
            <pc:docMk/>
            <pc:sldMk cId="2303363786" sldId="289"/>
            <ac:spMk id="5" creationId="{B637EA55-BCB8-9114-1CB3-EE5A96C699EA}"/>
          </ac:spMkLst>
        </pc:spChg>
        <pc:spChg chg="del">
          <ac:chgData name="Lu Bo" userId="e777667a1319840a" providerId="LiveId" clId="{1A26C1FF-B694-4291-ADF2-C955D2DADD46}" dt="2022-09-25T11:07:42.464" v="1583" actId="478"/>
          <ac:spMkLst>
            <pc:docMk/>
            <pc:sldMk cId="2303363786" sldId="289"/>
            <ac:spMk id="6" creationId="{00000000-0000-0000-0000-000000000000}"/>
          </ac:spMkLst>
        </pc:spChg>
        <pc:spChg chg="add mod">
          <ac:chgData name="Lu Bo" userId="e777667a1319840a" providerId="LiveId" clId="{1A26C1FF-B694-4291-ADF2-C955D2DADD46}" dt="2022-09-28T12:48:26.030" v="5766" actId="207"/>
          <ac:spMkLst>
            <pc:docMk/>
            <pc:sldMk cId="2303363786" sldId="289"/>
            <ac:spMk id="9" creationId="{F6DD7A5B-EB5A-727B-FB6C-6B316B278A04}"/>
          </ac:spMkLst>
        </pc:spChg>
        <pc:spChg chg="del">
          <ac:chgData name="Lu Bo" userId="e777667a1319840a" providerId="LiveId" clId="{1A26C1FF-B694-4291-ADF2-C955D2DADD46}" dt="2022-09-24T05:11:57.858" v="511" actId="478"/>
          <ac:spMkLst>
            <pc:docMk/>
            <pc:sldMk cId="2303363786" sldId="289"/>
            <ac:spMk id="10" creationId="{00000000-0000-0000-0000-000000000000}"/>
          </ac:spMkLst>
        </pc:spChg>
        <pc:spChg chg="add del mod">
          <ac:chgData name="Lu Bo" userId="e777667a1319840a" providerId="LiveId" clId="{1A26C1FF-B694-4291-ADF2-C955D2DADD46}" dt="2022-09-25T11:09:18.679" v="1612" actId="478"/>
          <ac:spMkLst>
            <pc:docMk/>
            <pc:sldMk cId="2303363786" sldId="289"/>
            <ac:spMk id="10" creationId="{BEEDE0B6-0CF1-BC94-C502-6605D443A596}"/>
          </ac:spMkLst>
        </pc:spChg>
        <pc:spChg chg="add mod">
          <ac:chgData name="Lu Bo" userId="e777667a1319840a" providerId="LiveId" clId="{1A26C1FF-B694-4291-ADF2-C955D2DADD46}" dt="2022-09-26T07:14:49.445" v="3599" actId="14100"/>
          <ac:spMkLst>
            <pc:docMk/>
            <pc:sldMk cId="2303363786" sldId="289"/>
            <ac:spMk id="11" creationId="{B3E506C4-DB3E-2482-08C6-C9659754F20E}"/>
          </ac:spMkLst>
        </pc:spChg>
        <pc:spChg chg="add mod">
          <ac:chgData name="Lu Bo" userId="e777667a1319840a" providerId="LiveId" clId="{1A26C1FF-B694-4291-ADF2-C955D2DADD46}" dt="2022-09-25T11:19:46.338" v="1710" actId="14100"/>
          <ac:spMkLst>
            <pc:docMk/>
            <pc:sldMk cId="2303363786" sldId="289"/>
            <ac:spMk id="14" creationId="{722E2A2B-0767-A234-70E9-7C206F60978C}"/>
          </ac:spMkLst>
        </pc:spChg>
        <pc:spChg chg="del">
          <ac:chgData name="Lu Bo" userId="e777667a1319840a" providerId="LiveId" clId="{1A26C1FF-B694-4291-ADF2-C955D2DADD46}" dt="2022-09-24T05:11:57.858" v="511" actId="478"/>
          <ac:spMkLst>
            <pc:docMk/>
            <pc:sldMk cId="2303363786" sldId="289"/>
            <ac:spMk id="24" creationId="{16051D5F-F7AD-BA60-6229-CEC6A0278B4D}"/>
          </ac:spMkLst>
        </pc:spChg>
        <pc:spChg chg="del">
          <ac:chgData name="Lu Bo" userId="e777667a1319840a" providerId="LiveId" clId="{1A26C1FF-B694-4291-ADF2-C955D2DADD46}" dt="2022-09-24T05:11:57.858" v="511" actId="478"/>
          <ac:spMkLst>
            <pc:docMk/>
            <pc:sldMk cId="2303363786" sldId="289"/>
            <ac:spMk id="27" creationId="{D4419AD0-9910-7452-2726-3B1E56216C70}"/>
          </ac:spMkLst>
        </pc:spChg>
        <pc:spChg chg="del">
          <ac:chgData name="Lu Bo" userId="e777667a1319840a" providerId="LiveId" clId="{1A26C1FF-B694-4291-ADF2-C955D2DADD46}" dt="2022-09-24T05:11:59.460" v="512" actId="478"/>
          <ac:spMkLst>
            <pc:docMk/>
            <pc:sldMk cId="2303363786" sldId="289"/>
            <ac:spMk id="28" creationId="{180A0423-8585-D750-9A30-3605377F6791}"/>
          </ac:spMkLst>
        </pc:spChg>
        <pc:picChg chg="del">
          <ac:chgData name="Lu Bo" userId="e777667a1319840a" providerId="LiveId" clId="{1A26C1FF-B694-4291-ADF2-C955D2DADD46}" dt="2022-09-24T05:11:57.858" v="511" actId="478"/>
          <ac:picMkLst>
            <pc:docMk/>
            <pc:sldMk cId="2303363786" sldId="289"/>
            <ac:picMk id="7" creationId="{44F7A59E-EAE1-8838-0C02-680272A4A386}"/>
          </ac:picMkLst>
        </pc:picChg>
        <pc:picChg chg="add del mod modCrop">
          <ac:chgData name="Lu Bo" userId="e777667a1319840a" providerId="LiveId" clId="{1A26C1FF-B694-4291-ADF2-C955D2DADD46}" dt="2022-09-25T11:14:30.040" v="1698" actId="478"/>
          <ac:picMkLst>
            <pc:docMk/>
            <pc:sldMk cId="2303363786" sldId="289"/>
            <ac:picMk id="7" creationId="{AAC946F8-1D94-69CF-5303-CCF0B9B8ABED}"/>
          </ac:picMkLst>
        </pc:picChg>
        <pc:picChg chg="add mod">
          <ac:chgData name="Lu Bo" userId="e777667a1319840a" providerId="LiveId" clId="{1A26C1FF-B694-4291-ADF2-C955D2DADD46}" dt="2022-09-25T11:14:45.652" v="1704" actId="1076"/>
          <ac:picMkLst>
            <pc:docMk/>
            <pc:sldMk cId="2303363786" sldId="289"/>
            <ac:picMk id="13" creationId="{EB89D3FD-7971-1487-FFD1-61BEFAFF7E19}"/>
          </ac:picMkLst>
        </pc:picChg>
        <pc:picChg chg="del">
          <ac:chgData name="Lu Bo" userId="e777667a1319840a" providerId="LiveId" clId="{1A26C1FF-B694-4291-ADF2-C955D2DADD46}" dt="2022-09-24T05:11:57.858" v="511" actId="478"/>
          <ac:picMkLst>
            <pc:docMk/>
            <pc:sldMk cId="2303363786" sldId="289"/>
            <ac:picMk id="21" creationId="{FEAC45D9-BB47-7FE4-6235-70FEE8C2E5D6}"/>
          </ac:picMkLst>
        </pc:picChg>
        <pc:picChg chg="del">
          <ac:chgData name="Lu Bo" userId="e777667a1319840a" providerId="LiveId" clId="{1A26C1FF-B694-4291-ADF2-C955D2DADD46}" dt="2022-09-24T05:11:57.858" v="511" actId="478"/>
          <ac:picMkLst>
            <pc:docMk/>
            <pc:sldMk cId="2303363786" sldId="289"/>
            <ac:picMk id="23" creationId="{370D797D-40F9-5705-2B61-0DB7AAB8413C}"/>
          </ac:picMkLst>
        </pc:picChg>
      </pc:sldChg>
      <pc:sldChg chg="del">
        <pc:chgData name="Lu Bo" userId="e777667a1319840a" providerId="LiveId" clId="{1A26C1FF-B694-4291-ADF2-C955D2DADD46}" dt="2022-09-23T08:09:01.120" v="348" actId="47"/>
        <pc:sldMkLst>
          <pc:docMk/>
          <pc:sldMk cId="1441304549" sldId="290"/>
        </pc:sldMkLst>
      </pc:sldChg>
      <pc:sldChg chg="del">
        <pc:chgData name="Lu Bo" userId="e777667a1319840a" providerId="LiveId" clId="{1A26C1FF-B694-4291-ADF2-C955D2DADD46}" dt="2022-09-23T08:09:21.648" v="363" actId="47"/>
        <pc:sldMkLst>
          <pc:docMk/>
          <pc:sldMk cId="910133539" sldId="291"/>
        </pc:sldMkLst>
      </pc:sldChg>
      <pc:sldChg chg="del">
        <pc:chgData name="Lu Bo" userId="e777667a1319840a" providerId="LiveId" clId="{1A26C1FF-B694-4291-ADF2-C955D2DADD46}" dt="2022-09-23T08:07:48.262" v="327" actId="47"/>
        <pc:sldMkLst>
          <pc:docMk/>
          <pc:sldMk cId="2908803557" sldId="292"/>
        </pc:sldMkLst>
      </pc:sldChg>
      <pc:sldChg chg="addSp delSp modSp add mod modAnim">
        <pc:chgData name="Lu Bo" userId="e777667a1319840a" providerId="LiveId" clId="{1A26C1FF-B694-4291-ADF2-C955D2DADD46}" dt="2022-09-29T10:18:53.738" v="7262" actId="1076"/>
        <pc:sldMkLst>
          <pc:docMk/>
          <pc:sldMk cId="1489487623" sldId="293"/>
        </pc:sldMkLst>
        <pc:spChg chg="add del mod">
          <ac:chgData name="Lu Bo" userId="e777667a1319840a" providerId="LiveId" clId="{1A26C1FF-B694-4291-ADF2-C955D2DADD46}" dt="2022-09-25T13:40:05.384" v="2039" actId="21"/>
          <ac:spMkLst>
            <pc:docMk/>
            <pc:sldMk cId="1489487623" sldId="293"/>
            <ac:spMk id="3" creationId="{249D898A-4FCC-F9C1-8616-7013A766B44B}"/>
          </ac:spMkLst>
        </pc:spChg>
        <pc:spChg chg="add mod">
          <ac:chgData name="Lu Bo" userId="e777667a1319840a" providerId="LiveId" clId="{1A26C1FF-B694-4291-ADF2-C955D2DADD46}" dt="2022-09-29T08:51:55.155" v="7078"/>
          <ac:spMkLst>
            <pc:docMk/>
            <pc:sldMk cId="1489487623" sldId="293"/>
            <ac:spMk id="3" creationId="{3DED02CA-CE6C-CE91-0633-80CE12A7F9B6}"/>
          </ac:spMkLst>
        </pc:spChg>
        <pc:spChg chg="mod">
          <ac:chgData name="Lu Bo" userId="e777667a1319840a" providerId="LiveId" clId="{1A26C1FF-B694-4291-ADF2-C955D2DADD46}" dt="2022-09-25T13:52:25.098" v="2352" actId="20577"/>
          <ac:spMkLst>
            <pc:docMk/>
            <pc:sldMk cId="1489487623" sldId="293"/>
            <ac:spMk id="4" creationId="{00000000-0000-0000-0000-000000000000}"/>
          </ac:spMkLst>
        </pc:spChg>
        <pc:spChg chg="del">
          <ac:chgData name="Lu Bo" userId="e777667a1319840a" providerId="LiveId" clId="{1A26C1FF-B694-4291-ADF2-C955D2DADD46}" dt="2022-09-25T13:28:09.204" v="1784" actId="478"/>
          <ac:spMkLst>
            <pc:docMk/>
            <pc:sldMk cId="1489487623" sldId="293"/>
            <ac:spMk id="5" creationId="{B637EA55-BCB8-9114-1CB3-EE5A96C699EA}"/>
          </ac:spMkLst>
        </pc:spChg>
        <pc:spChg chg="add del mod">
          <ac:chgData name="Lu Bo" userId="e777667a1319840a" providerId="LiveId" clId="{1A26C1FF-B694-4291-ADF2-C955D2DADD46}" dt="2022-09-29T10:04:30.875" v="7181"/>
          <ac:spMkLst>
            <pc:docMk/>
            <pc:sldMk cId="1489487623" sldId="293"/>
            <ac:spMk id="5" creationId="{F462CDAF-4687-1E6F-3C24-DD638AA58C23}"/>
          </ac:spMkLst>
        </pc:spChg>
        <pc:spChg chg="del">
          <ac:chgData name="Lu Bo" userId="e777667a1319840a" providerId="LiveId" clId="{1A26C1FF-B694-4291-ADF2-C955D2DADD46}" dt="2022-09-25T13:28:44.540" v="1785" actId="478"/>
          <ac:spMkLst>
            <pc:docMk/>
            <pc:sldMk cId="1489487623" sldId="293"/>
            <ac:spMk id="6" creationId="{00000000-0000-0000-0000-000000000000}"/>
          </ac:spMkLst>
        </pc:spChg>
        <pc:spChg chg="add mod">
          <ac:chgData name="Lu Bo" userId="e777667a1319840a" providerId="LiveId" clId="{1A26C1FF-B694-4291-ADF2-C955D2DADD46}" dt="2022-09-29T10:18:36.476" v="7254" actId="1076"/>
          <ac:spMkLst>
            <pc:docMk/>
            <pc:sldMk cId="1489487623" sldId="293"/>
            <ac:spMk id="6" creationId="{2746196B-D42F-4654-322A-E5FB5DED9504}"/>
          </ac:spMkLst>
        </pc:spChg>
        <pc:spChg chg="add mod">
          <ac:chgData name="Lu Bo" userId="e777667a1319840a" providerId="LiveId" clId="{1A26C1FF-B694-4291-ADF2-C955D2DADD46}" dt="2022-09-29T10:18:53.738" v="7262" actId="1076"/>
          <ac:spMkLst>
            <pc:docMk/>
            <pc:sldMk cId="1489487623" sldId="293"/>
            <ac:spMk id="7" creationId="{51AD1505-197E-DE30-34A6-63145E4D6965}"/>
          </ac:spMkLst>
        </pc:spChg>
        <pc:spChg chg="add del mod">
          <ac:chgData name="Lu Bo" userId="e777667a1319840a" providerId="LiveId" clId="{1A26C1FF-B694-4291-ADF2-C955D2DADD46}" dt="2022-09-25T13:36:06.875" v="1960"/>
          <ac:spMkLst>
            <pc:docMk/>
            <pc:sldMk cId="1489487623" sldId="293"/>
            <ac:spMk id="7" creationId="{C860A68B-340F-B606-699F-055440849B05}"/>
          </ac:spMkLst>
        </pc:spChg>
        <pc:spChg chg="add del mod">
          <ac:chgData name="Lu Bo" userId="e777667a1319840a" providerId="LiveId" clId="{1A26C1FF-B694-4291-ADF2-C955D2DADD46}" dt="2022-09-25T13:36:06.875" v="1960"/>
          <ac:spMkLst>
            <pc:docMk/>
            <pc:sldMk cId="1489487623" sldId="293"/>
            <ac:spMk id="8" creationId="{A183CA4E-142F-E92A-D555-D1DED45B6BCA}"/>
          </ac:spMkLst>
        </pc:spChg>
        <pc:spChg chg="add del mod">
          <ac:chgData name="Lu Bo" userId="e777667a1319840a" providerId="LiveId" clId="{1A26C1FF-B694-4291-ADF2-C955D2DADD46}" dt="2022-09-25T13:35:34.395" v="1953" actId="478"/>
          <ac:spMkLst>
            <pc:docMk/>
            <pc:sldMk cId="1489487623" sldId="293"/>
            <ac:spMk id="9" creationId="{61400EEF-A54C-57B3-8396-CF5A7E64D65C}"/>
          </ac:spMkLst>
        </pc:spChg>
        <pc:spChg chg="del">
          <ac:chgData name="Lu Bo" userId="e777667a1319840a" providerId="LiveId" clId="{1A26C1FF-B694-4291-ADF2-C955D2DADD46}" dt="2022-09-23T08:06:57.716" v="322" actId="478"/>
          <ac:spMkLst>
            <pc:docMk/>
            <pc:sldMk cId="1489487623" sldId="293"/>
            <ac:spMk id="10" creationId="{00000000-0000-0000-0000-000000000000}"/>
          </ac:spMkLst>
        </pc:spChg>
        <pc:spChg chg="add del mod">
          <ac:chgData name="Lu Bo" userId="e777667a1319840a" providerId="LiveId" clId="{1A26C1FF-B694-4291-ADF2-C955D2DADD46}" dt="2022-09-25T13:36:06.875" v="1960"/>
          <ac:spMkLst>
            <pc:docMk/>
            <pc:sldMk cId="1489487623" sldId="293"/>
            <ac:spMk id="10" creationId="{3169D5E8-966A-C193-B7BB-76C3C38FF372}"/>
          </ac:spMkLst>
        </pc:spChg>
        <pc:spChg chg="add del mod">
          <ac:chgData name="Lu Bo" userId="e777667a1319840a" providerId="LiveId" clId="{1A26C1FF-B694-4291-ADF2-C955D2DADD46}" dt="2022-09-25T13:36:06.875" v="1960"/>
          <ac:spMkLst>
            <pc:docMk/>
            <pc:sldMk cId="1489487623" sldId="293"/>
            <ac:spMk id="11" creationId="{764F7CAA-D892-92AC-3EA7-8342E45F7A19}"/>
          </ac:spMkLst>
        </pc:spChg>
        <pc:spChg chg="del mod">
          <ac:chgData name="Lu Bo" userId="e777667a1319840a" providerId="LiveId" clId="{1A26C1FF-B694-4291-ADF2-C955D2DADD46}" dt="2022-09-25T13:36:13.281" v="1964" actId="478"/>
          <ac:spMkLst>
            <pc:docMk/>
            <pc:sldMk cId="1489487623" sldId="293"/>
            <ac:spMk id="12" creationId="{A4610D81-C55A-6194-3B8C-904E9FDC5D73}"/>
          </ac:spMkLst>
        </pc:spChg>
        <pc:spChg chg="del mod">
          <ac:chgData name="Lu Bo" userId="e777667a1319840a" providerId="LiveId" clId="{1A26C1FF-B694-4291-ADF2-C955D2DADD46}" dt="2022-09-25T13:36:11.888" v="1963" actId="478"/>
          <ac:spMkLst>
            <pc:docMk/>
            <pc:sldMk cId="1489487623" sldId="293"/>
            <ac:spMk id="13" creationId="{28ACC777-A0C6-D71A-505D-07A9B1C22691}"/>
          </ac:spMkLst>
        </pc:spChg>
        <pc:spChg chg="add del mod">
          <ac:chgData name="Lu Bo" userId="e777667a1319840a" providerId="LiveId" clId="{1A26C1FF-B694-4291-ADF2-C955D2DADD46}" dt="2022-09-25T13:40:05.597" v="2046" actId="478"/>
          <ac:spMkLst>
            <pc:docMk/>
            <pc:sldMk cId="1489487623" sldId="293"/>
            <ac:spMk id="14" creationId="{0CE8540D-5E5C-15CA-5EDD-711C16F98C08}"/>
          </ac:spMkLst>
        </pc:spChg>
        <pc:spChg chg="add del mod">
          <ac:chgData name="Lu Bo" userId="e777667a1319840a" providerId="LiveId" clId="{1A26C1FF-B694-4291-ADF2-C955D2DADD46}" dt="2022-09-25T13:40:05.597" v="2046" actId="478"/>
          <ac:spMkLst>
            <pc:docMk/>
            <pc:sldMk cId="1489487623" sldId="293"/>
            <ac:spMk id="15" creationId="{71779677-980A-C024-F033-1D5684A4105F}"/>
          </ac:spMkLst>
        </pc:spChg>
        <pc:spChg chg="add del mod">
          <ac:chgData name="Lu Bo" userId="e777667a1319840a" providerId="LiveId" clId="{1A26C1FF-B694-4291-ADF2-C955D2DADD46}" dt="2022-09-25T13:40:05.597" v="2046" actId="478"/>
          <ac:spMkLst>
            <pc:docMk/>
            <pc:sldMk cId="1489487623" sldId="293"/>
            <ac:spMk id="16" creationId="{2F567D51-C12B-DAF8-3877-546C5D0216A0}"/>
          </ac:spMkLst>
        </pc:spChg>
        <pc:spChg chg="del mod">
          <ac:chgData name="Lu Bo" userId="e777667a1319840a" providerId="LiveId" clId="{1A26C1FF-B694-4291-ADF2-C955D2DADD46}" dt="2022-09-25T13:36:08.942" v="1961" actId="478"/>
          <ac:spMkLst>
            <pc:docMk/>
            <pc:sldMk cId="1489487623" sldId="293"/>
            <ac:spMk id="17" creationId="{F6BB8F5C-6583-4F2A-E5BE-9C9C76E74206}"/>
          </ac:spMkLst>
        </pc:spChg>
        <pc:spChg chg="del mod">
          <ac:chgData name="Lu Bo" userId="e777667a1319840a" providerId="LiveId" clId="{1A26C1FF-B694-4291-ADF2-C955D2DADD46}" dt="2022-09-25T13:36:10.192" v="1962" actId="478"/>
          <ac:spMkLst>
            <pc:docMk/>
            <pc:sldMk cId="1489487623" sldId="293"/>
            <ac:spMk id="18" creationId="{D6DE1FF1-11C8-DEDA-E79D-C418D10AF615}"/>
          </ac:spMkLst>
        </pc:spChg>
        <pc:spChg chg="del mod">
          <ac:chgData name="Lu Bo" userId="e777667a1319840a" providerId="LiveId" clId="{1A26C1FF-B694-4291-ADF2-C955D2DADD46}" dt="2022-09-25T13:36:10.192" v="1962" actId="478"/>
          <ac:spMkLst>
            <pc:docMk/>
            <pc:sldMk cId="1489487623" sldId="293"/>
            <ac:spMk id="20" creationId="{79567185-F535-A7C5-430C-526F9A2EF0D0}"/>
          </ac:spMkLst>
        </pc:spChg>
        <pc:spChg chg="del mod">
          <ac:chgData name="Lu Bo" userId="e777667a1319840a" providerId="LiveId" clId="{1A26C1FF-B694-4291-ADF2-C955D2DADD46}" dt="2022-09-25T13:36:10.192" v="1962" actId="478"/>
          <ac:spMkLst>
            <pc:docMk/>
            <pc:sldMk cId="1489487623" sldId="293"/>
            <ac:spMk id="21" creationId="{2C41872A-AA47-8BE9-ECEB-BCE394D7904F}"/>
          </ac:spMkLst>
        </pc:spChg>
        <pc:spChg chg="add del mod">
          <ac:chgData name="Lu Bo" userId="e777667a1319840a" providerId="LiveId" clId="{1A26C1FF-B694-4291-ADF2-C955D2DADD46}" dt="2022-09-25T13:40:05.597" v="2046" actId="478"/>
          <ac:spMkLst>
            <pc:docMk/>
            <pc:sldMk cId="1489487623" sldId="293"/>
            <ac:spMk id="22" creationId="{43308F13-D530-3B33-36C6-0B5D2CE633A8}"/>
          </ac:spMkLst>
        </pc:spChg>
        <pc:spChg chg="add del mod">
          <ac:chgData name="Lu Bo" userId="e777667a1319840a" providerId="LiveId" clId="{1A26C1FF-B694-4291-ADF2-C955D2DADD46}" dt="2022-09-25T13:40:05.597" v="2046" actId="478"/>
          <ac:spMkLst>
            <pc:docMk/>
            <pc:sldMk cId="1489487623" sldId="293"/>
            <ac:spMk id="23" creationId="{9947C924-A120-600B-840A-B1457050D989}"/>
          </ac:spMkLst>
        </pc:spChg>
        <pc:spChg chg="del">
          <ac:chgData name="Lu Bo" userId="e777667a1319840a" providerId="LiveId" clId="{1A26C1FF-B694-4291-ADF2-C955D2DADD46}" dt="2022-09-23T08:06:57.716" v="322" actId="478"/>
          <ac:spMkLst>
            <pc:docMk/>
            <pc:sldMk cId="1489487623" sldId="293"/>
            <ac:spMk id="24" creationId="{16051D5F-F7AD-BA60-6229-CEC6A0278B4D}"/>
          </ac:spMkLst>
        </pc:spChg>
        <pc:spChg chg="add del mod">
          <ac:chgData name="Lu Bo" userId="e777667a1319840a" providerId="LiveId" clId="{1A26C1FF-B694-4291-ADF2-C955D2DADD46}" dt="2022-09-25T13:40:05.597" v="2046" actId="478"/>
          <ac:spMkLst>
            <pc:docMk/>
            <pc:sldMk cId="1489487623" sldId="293"/>
            <ac:spMk id="24" creationId="{D9B3964D-6484-F6C7-11F5-08B2AC29AFD2}"/>
          </ac:spMkLst>
        </pc:spChg>
        <pc:spChg chg="del mod">
          <ac:chgData name="Lu Bo" userId="e777667a1319840a" providerId="LiveId" clId="{1A26C1FF-B694-4291-ADF2-C955D2DADD46}" dt="2022-09-25T13:36:11.888" v="1963" actId="478"/>
          <ac:spMkLst>
            <pc:docMk/>
            <pc:sldMk cId="1489487623" sldId="293"/>
            <ac:spMk id="25" creationId="{DF2BBEDF-80FA-C2FE-BE9F-579CB153F350}"/>
          </ac:spMkLst>
        </pc:spChg>
        <pc:spChg chg="del mod">
          <ac:chgData name="Lu Bo" userId="e777667a1319840a" providerId="LiveId" clId="{1A26C1FF-B694-4291-ADF2-C955D2DADD46}" dt="2022-09-25T13:36:13.281" v="1964" actId="478"/>
          <ac:spMkLst>
            <pc:docMk/>
            <pc:sldMk cId="1489487623" sldId="293"/>
            <ac:spMk id="26" creationId="{BEB45373-0435-9714-745D-340706EEA076}"/>
          </ac:spMkLst>
        </pc:spChg>
        <pc:spChg chg="del mod">
          <ac:chgData name="Lu Bo" userId="e777667a1319840a" providerId="LiveId" clId="{1A26C1FF-B694-4291-ADF2-C955D2DADD46}" dt="2022-09-25T13:36:13.281" v="1964" actId="478"/>
          <ac:spMkLst>
            <pc:docMk/>
            <pc:sldMk cId="1489487623" sldId="293"/>
            <ac:spMk id="27" creationId="{2F7B63D5-D511-1889-D0E9-D31528DEED4D}"/>
          </ac:spMkLst>
        </pc:spChg>
        <pc:spChg chg="del">
          <ac:chgData name="Lu Bo" userId="e777667a1319840a" providerId="LiveId" clId="{1A26C1FF-B694-4291-ADF2-C955D2DADD46}" dt="2022-09-23T08:06:57.716" v="322" actId="478"/>
          <ac:spMkLst>
            <pc:docMk/>
            <pc:sldMk cId="1489487623" sldId="293"/>
            <ac:spMk id="27" creationId="{D4419AD0-9910-7452-2726-3B1E56216C70}"/>
          </ac:spMkLst>
        </pc:spChg>
        <pc:spChg chg="del">
          <ac:chgData name="Lu Bo" userId="e777667a1319840a" providerId="LiveId" clId="{1A26C1FF-B694-4291-ADF2-C955D2DADD46}" dt="2022-09-23T08:07:00.008" v="323" actId="478"/>
          <ac:spMkLst>
            <pc:docMk/>
            <pc:sldMk cId="1489487623" sldId="293"/>
            <ac:spMk id="28" creationId="{180A0423-8585-D750-9A30-3605377F6791}"/>
          </ac:spMkLst>
        </pc:spChg>
        <pc:spChg chg="del mod">
          <ac:chgData name="Lu Bo" userId="e777667a1319840a" providerId="LiveId" clId="{1A26C1FF-B694-4291-ADF2-C955D2DADD46}" dt="2022-09-25T13:36:11.888" v="1963" actId="478"/>
          <ac:spMkLst>
            <pc:docMk/>
            <pc:sldMk cId="1489487623" sldId="293"/>
            <ac:spMk id="28" creationId="{EC4DEB03-258E-DA92-CAD6-8EBD02237F98}"/>
          </ac:spMkLst>
        </pc:spChg>
        <pc:spChg chg="del mod">
          <ac:chgData name="Lu Bo" userId="e777667a1319840a" providerId="LiveId" clId="{1A26C1FF-B694-4291-ADF2-C955D2DADD46}" dt="2022-09-25T13:36:10.192" v="1962" actId="478"/>
          <ac:spMkLst>
            <pc:docMk/>
            <pc:sldMk cId="1489487623" sldId="293"/>
            <ac:spMk id="29" creationId="{65909424-E028-8F1D-D9F6-8C36CED0996D}"/>
          </ac:spMkLst>
        </pc:spChg>
        <pc:spChg chg="del mod">
          <ac:chgData name="Lu Bo" userId="e777667a1319840a" providerId="LiveId" clId="{1A26C1FF-B694-4291-ADF2-C955D2DADD46}" dt="2022-09-25T13:36:10.192" v="1962" actId="478"/>
          <ac:spMkLst>
            <pc:docMk/>
            <pc:sldMk cId="1489487623" sldId="293"/>
            <ac:spMk id="30" creationId="{37E7AC97-2521-4489-AD23-C2F6426C579F}"/>
          </ac:spMkLst>
        </pc:spChg>
        <pc:spChg chg="del mod">
          <ac:chgData name="Lu Bo" userId="e777667a1319840a" providerId="LiveId" clId="{1A26C1FF-B694-4291-ADF2-C955D2DADD46}" dt="2022-09-25T13:36:10.192" v="1962" actId="478"/>
          <ac:spMkLst>
            <pc:docMk/>
            <pc:sldMk cId="1489487623" sldId="293"/>
            <ac:spMk id="31" creationId="{6610A474-82A9-3785-58FD-292869EAB0A3}"/>
          </ac:spMkLst>
        </pc:spChg>
        <pc:spChg chg="del mod">
          <ac:chgData name="Lu Bo" userId="e777667a1319840a" providerId="LiveId" clId="{1A26C1FF-B694-4291-ADF2-C955D2DADD46}" dt="2022-09-25T13:36:13.281" v="1964" actId="478"/>
          <ac:spMkLst>
            <pc:docMk/>
            <pc:sldMk cId="1489487623" sldId="293"/>
            <ac:spMk id="32" creationId="{4CC184CC-6053-009F-ADC5-62B5B9285045}"/>
          </ac:spMkLst>
        </pc:spChg>
        <pc:spChg chg="del mod">
          <ac:chgData name="Lu Bo" userId="e777667a1319840a" providerId="LiveId" clId="{1A26C1FF-B694-4291-ADF2-C955D2DADD46}" dt="2022-09-25T13:36:11.888" v="1963" actId="478"/>
          <ac:spMkLst>
            <pc:docMk/>
            <pc:sldMk cId="1489487623" sldId="293"/>
            <ac:spMk id="33" creationId="{9BF42F20-4DF3-0983-A490-77A41ECEF2E2}"/>
          </ac:spMkLst>
        </pc:spChg>
        <pc:spChg chg="add del mod">
          <ac:chgData name="Lu Bo" userId="e777667a1319840a" providerId="LiveId" clId="{1A26C1FF-B694-4291-ADF2-C955D2DADD46}" dt="2022-09-25T13:43:57.635" v="2184" actId="21"/>
          <ac:spMkLst>
            <pc:docMk/>
            <pc:sldMk cId="1489487623" sldId="293"/>
            <ac:spMk id="34" creationId="{1D0616A6-A0FF-A1CE-F717-E7D767764196}"/>
          </ac:spMkLst>
        </pc:spChg>
        <pc:spChg chg="add mod">
          <ac:chgData name="Lu Bo" userId="e777667a1319840a" providerId="LiveId" clId="{1A26C1FF-B694-4291-ADF2-C955D2DADD46}" dt="2022-09-25T14:45:14.511" v="3046" actId="1076"/>
          <ac:spMkLst>
            <pc:docMk/>
            <pc:sldMk cId="1489487623" sldId="293"/>
            <ac:spMk id="35" creationId="{89F46AA8-0A1B-9E9F-49B2-B0177B36D584}"/>
          </ac:spMkLst>
        </pc:spChg>
        <pc:spChg chg="add del mod">
          <ac:chgData name="Lu Bo" userId="e777667a1319840a" providerId="LiveId" clId="{1A26C1FF-B694-4291-ADF2-C955D2DADD46}" dt="2022-09-25T13:40:22.447" v="2052" actId="478"/>
          <ac:spMkLst>
            <pc:docMk/>
            <pc:sldMk cId="1489487623" sldId="293"/>
            <ac:spMk id="36" creationId="{9052E407-5569-6443-0B57-1E18745EB06E}"/>
          </ac:spMkLst>
        </pc:spChg>
        <pc:spChg chg="add mod">
          <ac:chgData name="Lu Bo" userId="e777667a1319840a" providerId="LiveId" clId="{1A26C1FF-B694-4291-ADF2-C955D2DADD46}" dt="2022-09-25T14:45:14.511" v="3046" actId="1076"/>
          <ac:spMkLst>
            <pc:docMk/>
            <pc:sldMk cId="1489487623" sldId="293"/>
            <ac:spMk id="37" creationId="{8B5FD27F-40A8-57E5-01BF-7AF3B8F0A63F}"/>
          </ac:spMkLst>
        </pc:spChg>
        <pc:spChg chg="add mod">
          <ac:chgData name="Lu Bo" userId="e777667a1319840a" providerId="LiveId" clId="{1A26C1FF-B694-4291-ADF2-C955D2DADD46}" dt="2022-09-25T14:45:14.511" v="3046" actId="1076"/>
          <ac:spMkLst>
            <pc:docMk/>
            <pc:sldMk cId="1489487623" sldId="293"/>
            <ac:spMk id="38" creationId="{DF9E5BCC-7BC9-89A7-56C1-4836853893FC}"/>
          </ac:spMkLst>
        </pc:spChg>
        <pc:spChg chg="add mod">
          <ac:chgData name="Lu Bo" userId="e777667a1319840a" providerId="LiveId" clId="{1A26C1FF-B694-4291-ADF2-C955D2DADD46}" dt="2022-09-25T14:45:14.511" v="3046" actId="1076"/>
          <ac:spMkLst>
            <pc:docMk/>
            <pc:sldMk cId="1489487623" sldId="293"/>
            <ac:spMk id="39" creationId="{E34330CC-CB9A-DE86-118C-29DDF7D66D3B}"/>
          </ac:spMkLst>
        </pc:spChg>
        <pc:spChg chg="add mod">
          <ac:chgData name="Lu Bo" userId="e777667a1319840a" providerId="LiveId" clId="{1A26C1FF-B694-4291-ADF2-C955D2DADD46}" dt="2022-09-25T14:45:22.090" v="3047" actId="1076"/>
          <ac:spMkLst>
            <pc:docMk/>
            <pc:sldMk cId="1489487623" sldId="293"/>
            <ac:spMk id="48" creationId="{40E8B838-71F2-C60C-B272-B8E295A05007}"/>
          </ac:spMkLst>
        </pc:spChg>
        <pc:spChg chg="add del mod">
          <ac:chgData name="Lu Bo" userId="e777667a1319840a" providerId="LiveId" clId="{1A26C1FF-B694-4291-ADF2-C955D2DADD46}" dt="2022-09-25T13:50:34.373" v="2282"/>
          <ac:spMkLst>
            <pc:docMk/>
            <pc:sldMk cId="1489487623" sldId="293"/>
            <ac:spMk id="49" creationId="{DC960286-6CD4-ED76-9697-C59EB087D375}"/>
          </ac:spMkLst>
        </pc:spChg>
        <pc:spChg chg="add del mod">
          <ac:chgData name="Lu Bo" userId="e777667a1319840a" providerId="LiveId" clId="{1A26C1FF-B694-4291-ADF2-C955D2DADD46}" dt="2022-09-25T13:50:34.373" v="2282"/>
          <ac:spMkLst>
            <pc:docMk/>
            <pc:sldMk cId="1489487623" sldId="293"/>
            <ac:spMk id="50" creationId="{5A00D3B9-DFFB-B2DF-9609-9FB4214AFF1F}"/>
          </ac:spMkLst>
        </pc:spChg>
        <pc:spChg chg="add del mod">
          <ac:chgData name="Lu Bo" userId="e777667a1319840a" providerId="LiveId" clId="{1A26C1FF-B694-4291-ADF2-C955D2DADD46}" dt="2022-09-25T13:50:34.373" v="2282"/>
          <ac:spMkLst>
            <pc:docMk/>
            <pc:sldMk cId="1489487623" sldId="293"/>
            <ac:spMk id="51" creationId="{3222E64C-7A04-438C-F9EC-117979A21BD7}"/>
          </ac:spMkLst>
        </pc:spChg>
        <pc:spChg chg="add del mod">
          <ac:chgData name="Lu Bo" userId="e777667a1319840a" providerId="LiveId" clId="{1A26C1FF-B694-4291-ADF2-C955D2DADD46}" dt="2022-09-25T13:50:34.373" v="2282"/>
          <ac:spMkLst>
            <pc:docMk/>
            <pc:sldMk cId="1489487623" sldId="293"/>
            <ac:spMk id="52" creationId="{1637AC98-9CDF-3356-31EC-77B267765A15}"/>
          </ac:spMkLst>
        </pc:spChg>
        <pc:spChg chg="add del mod">
          <ac:chgData name="Lu Bo" userId="e777667a1319840a" providerId="LiveId" clId="{1A26C1FF-B694-4291-ADF2-C955D2DADD46}" dt="2022-09-25T13:50:34.373" v="2282"/>
          <ac:spMkLst>
            <pc:docMk/>
            <pc:sldMk cId="1489487623" sldId="293"/>
            <ac:spMk id="59" creationId="{A9AB1C7C-EEDD-81B0-B09F-43C8E32956E0}"/>
          </ac:spMkLst>
        </pc:spChg>
        <pc:spChg chg="add del mod">
          <ac:chgData name="Lu Bo" userId="e777667a1319840a" providerId="LiveId" clId="{1A26C1FF-B694-4291-ADF2-C955D2DADD46}" dt="2022-09-25T13:50:50.762" v="2287"/>
          <ac:spMkLst>
            <pc:docMk/>
            <pc:sldMk cId="1489487623" sldId="293"/>
            <ac:spMk id="60" creationId="{DFBDFFF1-6F1A-FA48-6D88-7D6BCD587D94}"/>
          </ac:spMkLst>
        </pc:spChg>
        <pc:spChg chg="add del mod">
          <ac:chgData name="Lu Bo" userId="e777667a1319840a" providerId="LiveId" clId="{1A26C1FF-B694-4291-ADF2-C955D2DADD46}" dt="2022-09-25T14:13:41.188" v="2589" actId="478"/>
          <ac:spMkLst>
            <pc:docMk/>
            <pc:sldMk cId="1489487623" sldId="293"/>
            <ac:spMk id="61" creationId="{C6BAAFFB-C841-FAD1-63C0-51B651D7C265}"/>
          </ac:spMkLst>
        </pc:spChg>
        <pc:spChg chg="add mod">
          <ac:chgData name="Lu Bo" userId="e777667a1319840a" providerId="LiveId" clId="{1A26C1FF-B694-4291-ADF2-C955D2DADD46}" dt="2022-09-25T14:57:06.490" v="3115" actId="404"/>
          <ac:spMkLst>
            <pc:docMk/>
            <pc:sldMk cId="1489487623" sldId="293"/>
            <ac:spMk id="73" creationId="{D1E6668D-4D1C-7496-EA5F-D9C8ABB5BDFC}"/>
          </ac:spMkLst>
        </pc:spChg>
        <pc:spChg chg="add del">
          <ac:chgData name="Lu Bo" userId="e777667a1319840a" providerId="LiveId" clId="{1A26C1FF-B694-4291-ADF2-C955D2DADD46}" dt="2022-09-25T13:57:49.452" v="2408" actId="11529"/>
          <ac:spMkLst>
            <pc:docMk/>
            <pc:sldMk cId="1489487623" sldId="293"/>
            <ac:spMk id="74" creationId="{A87CC1E8-172E-BF33-2CD8-74C81E6C5376}"/>
          </ac:spMkLst>
        </pc:spChg>
        <pc:spChg chg="add del mod">
          <ac:chgData name="Lu Bo" userId="e777667a1319840a" providerId="LiveId" clId="{1A26C1FF-B694-4291-ADF2-C955D2DADD46}" dt="2022-09-25T14:00:19.523" v="2463" actId="478"/>
          <ac:spMkLst>
            <pc:docMk/>
            <pc:sldMk cId="1489487623" sldId="293"/>
            <ac:spMk id="75" creationId="{A02EFB22-6263-2599-2CF0-5EDD5F4400B4}"/>
          </ac:spMkLst>
        </pc:spChg>
        <pc:spChg chg="add del mod">
          <ac:chgData name="Lu Bo" userId="e777667a1319840a" providerId="LiveId" clId="{1A26C1FF-B694-4291-ADF2-C955D2DADD46}" dt="2022-09-25T14:00:21.022" v="2464" actId="478"/>
          <ac:spMkLst>
            <pc:docMk/>
            <pc:sldMk cId="1489487623" sldId="293"/>
            <ac:spMk id="78" creationId="{526EBC9A-4D92-5FC4-103E-60C15F17F385}"/>
          </ac:spMkLst>
        </pc:spChg>
        <pc:spChg chg="add del">
          <ac:chgData name="Lu Bo" userId="e777667a1319840a" providerId="LiveId" clId="{1A26C1FF-B694-4291-ADF2-C955D2DADD46}" dt="2022-09-25T13:59:53.057" v="2461" actId="478"/>
          <ac:spMkLst>
            <pc:docMk/>
            <pc:sldMk cId="1489487623" sldId="293"/>
            <ac:spMk id="81" creationId="{D531AB1F-C0E1-4948-8EB9-1DBE6F22225E}"/>
          </ac:spMkLst>
        </pc:spChg>
        <pc:spChg chg="add del mod">
          <ac:chgData name="Lu Bo" userId="e777667a1319840a" providerId="LiveId" clId="{1A26C1FF-B694-4291-ADF2-C955D2DADD46}" dt="2022-09-25T14:08:59.330" v="2540" actId="478"/>
          <ac:spMkLst>
            <pc:docMk/>
            <pc:sldMk cId="1489487623" sldId="293"/>
            <ac:spMk id="82" creationId="{DC251226-3189-C879-842E-81A3EC0C7519}"/>
          </ac:spMkLst>
        </pc:spChg>
        <pc:spChg chg="add del mod">
          <ac:chgData name="Lu Bo" userId="e777667a1319840a" providerId="LiveId" clId="{1A26C1FF-B694-4291-ADF2-C955D2DADD46}" dt="2022-09-25T14:08:58.435" v="2539" actId="478"/>
          <ac:spMkLst>
            <pc:docMk/>
            <pc:sldMk cId="1489487623" sldId="293"/>
            <ac:spMk id="83" creationId="{DD3FFF28-D9C0-9263-F146-151D9B76F194}"/>
          </ac:spMkLst>
        </pc:spChg>
        <pc:spChg chg="add del">
          <ac:chgData name="Lu Bo" userId="e777667a1319840a" providerId="LiveId" clId="{1A26C1FF-B694-4291-ADF2-C955D2DADD46}" dt="2022-09-25T14:02:14.068" v="2485" actId="478"/>
          <ac:spMkLst>
            <pc:docMk/>
            <pc:sldMk cId="1489487623" sldId="293"/>
            <ac:spMk id="88" creationId="{32AD8D68-1924-06E6-0B54-E1E28BBE1B03}"/>
          </ac:spMkLst>
        </pc:spChg>
        <pc:spChg chg="add del mod">
          <ac:chgData name="Lu Bo" userId="e777667a1319840a" providerId="LiveId" clId="{1A26C1FF-B694-4291-ADF2-C955D2DADD46}" dt="2022-09-25T14:04:48.730" v="2496"/>
          <ac:spMkLst>
            <pc:docMk/>
            <pc:sldMk cId="1489487623" sldId="293"/>
            <ac:spMk id="89" creationId="{D73D6434-6F2C-AFC2-026A-08B293EBEC7B}"/>
          </ac:spMkLst>
        </pc:spChg>
        <pc:spChg chg="add del mod">
          <ac:chgData name="Lu Bo" userId="e777667a1319840a" providerId="LiveId" clId="{1A26C1FF-B694-4291-ADF2-C955D2DADD46}" dt="2022-09-25T14:04:48.730" v="2496"/>
          <ac:spMkLst>
            <pc:docMk/>
            <pc:sldMk cId="1489487623" sldId="293"/>
            <ac:spMk id="90" creationId="{5C4D4F25-29F5-04CB-9D32-BFEF9C455B90}"/>
          </ac:spMkLst>
        </pc:spChg>
        <pc:spChg chg="del mod">
          <ac:chgData name="Lu Bo" userId="e777667a1319840a" providerId="LiveId" clId="{1A26C1FF-B694-4291-ADF2-C955D2DADD46}" dt="2022-09-25T14:04:50.917" v="2497" actId="478"/>
          <ac:spMkLst>
            <pc:docMk/>
            <pc:sldMk cId="1489487623" sldId="293"/>
            <ac:spMk id="91" creationId="{B3DB8BE0-E985-1926-F885-2A67879C9D3C}"/>
          </ac:spMkLst>
        </pc:spChg>
        <pc:spChg chg="del mod">
          <ac:chgData name="Lu Bo" userId="e777667a1319840a" providerId="LiveId" clId="{1A26C1FF-B694-4291-ADF2-C955D2DADD46}" dt="2022-09-25T14:55:37.112" v="3075" actId="478"/>
          <ac:spMkLst>
            <pc:docMk/>
            <pc:sldMk cId="1489487623" sldId="293"/>
            <ac:spMk id="92" creationId="{F78F4F6C-CAF6-3461-8D79-539C12B4FEF4}"/>
          </ac:spMkLst>
        </pc:spChg>
        <pc:spChg chg="del mod">
          <ac:chgData name="Lu Bo" userId="e777667a1319840a" providerId="LiveId" clId="{1A26C1FF-B694-4291-ADF2-C955D2DADD46}" dt="2022-09-25T14:04:50.917" v="2497" actId="478"/>
          <ac:spMkLst>
            <pc:docMk/>
            <pc:sldMk cId="1489487623" sldId="293"/>
            <ac:spMk id="93" creationId="{A045378C-8145-26E4-8467-F9221B9B9D68}"/>
          </ac:spMkLst>
        </pc:spChg>
        <pc:spChg chg="add del">
          <ac:chgData name="Lu Bo" userId="e777667a1319840a" providerId="LiveId" clId="{1A26C1FF-B694-4291-ADF2-C955D2DADD46}" dt="2022-09-25T14:07:40.879" v="2533" actId="11529"/>
          <ac:spMkLst>
            <pc:docMk/>
            <pc:sldMk cId="1489487623" sldId="293"/>
            <ac:spMk id="96" creationId="{E415C240-552D-3E1A-B4E1-914136762C87}"/>
          </ac:spMkLst>
        </pc:spChg>
        <pc:spChg chg="add del">
          <ac:chgData name="Lu Bo" userId="e777667a1319840a" providerId="LiveId" clId="{1A26C1FF-B694-4291-ADF2-C955D2DADD46}" dt="2022-09-25T14:08:07.225" v="2535" actId="11529"/>
          <ac:spMkLst>
            <pc:docMk/>
            <pc:sldMk cId="1489487623" sldId="293"/>
            <ac:spMk id="97" creationId="{1EBEFBD3-7749-3574-1AD0-6F7A9887E891}"/>
          </ac:spMkLst>
        </pc:spChg>
        <pc:spChg chg="add mod">
          <ac:chgData name="Lu Bo" userId="e777667a1319840a" providerId="LiveId" clId="{1A26C1FF-B694-4291-ADF2-C955D2DADD46}" dt="2022-09-25T14:22:14.529" v="2732" actId="1076"/>
          <ac:spMkLst>
            <pc:docMk/>
            <pc:sldMk cId="1489487623" sldId="293"/>
            <ac:spMk id="98" creationId="{121783C5-D4AB-260F-F7D8-387EDC9A4CB7}"/>
          </ac:spMkLst>
        </pc:spChg>
        <pc:spChg chg="add mod">
          <ac:chgData name="Lu Bo" userId="e777667a1319840a" providerId="LiveId" clId="{1A26C1FF-B694-4291-ADF2-C955D2DADD46}" dt="2022-09-25T14:22:14.529" v="2732" actId="1076"/>
          <ac:spMkLst>
            <pc:docMk/>
            <pc:sldMk cId="1489487623" sldId="293"/>
            <ac:spMk id="99" creationId="{7675D4EA-D030-6FD7-7A85-95B33E7FC96B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03" creationId="{36BD887A-4431-6E82-04D0-CA2C5A2136B3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12" creationId="{B976239F-81CB-25CF-6FD6-BC35DD6A97BD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13" creationId="{A54F8755-E800-1BF3-16B5-2734483AEE4A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14" creationId="{BBBDC53C-6F28-1CDE-1D5D-83445277FE25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15" creationId="{B62BA1E9-2583-0246-EB91-ADFC05935C45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25" creationId="{11A6B86E-0C00-C7F5-678D-03DA9E878633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26" creationId="{8496D48D-C50B-ABEB-FB60-17E4261689D9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27" creationId="{82378C89-39B5-7369-D3C2-1B3411518D32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28" creationId="{29FCBBA9-2D7C-A74B-973F-04E8BBF4F4F3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29" creationId="{7556618E-0F9C-9AF3-64E4-77D680B75793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32" creationId="{30D5081F-9B45-72DE-2ECB-BAF6071F09C7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35" creationId="{A53D0A45-9053-80B5-9B96-7A4078AABFF9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36" creationId="{B02D5C97-D255-FAE5-4E7E-B820DBA76A2E}"/>
          </ac:spMkLst>
        </pc:spChg>
        <pc:spChg chg="add del mod">
          <ac:chgData name="Lu Bo" userId="e777667a1319840a" providerId="LiveId" clId="{1A26C1FF-B694-4291-ADF2-C955D2DADD46}" dt="2022-09-25T14:11:55.540" v="2562"/>
          <ac:spMkLst>
            <pc:docMk/>
            <pc:sldMk cId="1489487623" sldId="293"/>
            <ac:spMk id="137" creationId="{B5ADFC68-147D-DE87-FC58-6A7EF306BB15}"/>
          </ac:spMkLst>
        </pc:spChg>
        <pc:spChg chg="add mod">
          <ac:chgData name="Lu Bo" userId="e777667a1319840a" providerId="LiveId" clId="{1A26C1FF-B694-4291-ADF2-C955D2DADD46}" dt="2022-09-25T14:25:28.874" v="2820" actId="1076"/>
          <ac:spMkLst>
            <pc:docMk/>
            <pc:sldMk cId="1489487623" sldId="293"/>
            <ac:spMk id="186" creationId="{319A6E2D-95B3-0A9F-4CAB-E1478BD9A3D5}"/>
          </ac:spMkLst>
        </pc:spChg>
        <pc:spChg chg="add del mod">
          <ac:chgData name="Lu Bo" userId="e777667a1319840a" providerId="LiveId" clId="{1A26C1FF-B694-4291-ADF2-C955D2DADD46}" dt="2022-09-25T14:14:58.637" v="2636" actId="478"/>
          <ac:spMkLst>
            <pc:docMk/>
            <pc:sldMk cId="1489487623" sldId="293"/>
            <ac:spMk id="195" creationId="{2BAFCB78-F094-A85D-9F80-1BA78FC23A46}"/>
          </ac:spMkLst>
        </pc:spChg>
        <pc:spChg chg="add mod">
          <ac:chgData name="Lu Bo" userId="e777667a1319840a" providerId="LiveId" clId="{1A26C1FF-B694-4291-ADF2-C955D2DADD46}" dt="2022-09-25T14:25:28.874" v="2820" actId="1076"/>
          <ac:spMkLst>
            <pc:docMk/>
            <pc:sldMk cId="1489487623" sldId="293"/>
            <ac:spMk id="196" creationId="{E8E6A532-F092-17EC-3127-2CEA6A812B74}"/>
          </ac:spMkLst>
        </pc:spChg>
        <pc:spChg chg="add del mod">
          <ac:chgData name="Lu Bo" userId="e777667a1319840a" providerId="LiveId" clId="{1A26C1FF-B694-4291-ADF2-C955D2DADD46}" dt="2022-09-25T14:14:53.226" v="2633" actId="478"/>
          <ac:spMkLst>
            <pc:docMk/>
            <pc:sldMk cId="1489487623" sldId="293"/>
            <ac:spMk id="197" creationId="{C9E3B2BC-AE85-22FA-B68A-BA5EF9BD923F}"/>
          </ac:spMkLst>
        </pc:spChg>
        <pc:spChg chg="add mod">
          <ac:chgData name="Lu Bo" userId="e777667a1319840a" providerId="LiveId" clId="{1A26C1FF-B694-4291-ADF2-C955D2DADD46}" dt="2022-09-25T14:25:28.874" v="2820" actId="1076"/>
          <ac:spMkLst>
            <pc:docMk/>
            <pc:sldMk cId="1489487623" sldId="293"/>
            <ac:spMk id="198" creationId="{DD294405-5D81-362D-53C2-A7014C353CD5}"/>
          </ac:spMkLst>
        </pc:spChg>
        <pc:spChg chg="add mod">
          <ac:chgData name="Lu Bo" userId="e777667a1319840a" providerId="LiveId" clId="{1A26C1FF-B694-4291-ADF2-C955D2DADD46}" dt="2022-09-25T14:25:28.874" v="2820" actId="1076"/>
          <ac:spMkLst>
            <pc:docMk/>
            <pc:sldMk cId="1489487623" sldId="293"/>
            <ac:spMk id="208" creationId="{8D33E678-EFF6-456C-E562-04B7F099F203}"/>
          </ac:spMkLst>
        </pc:spChg>
        <pc:spChg chg="add del mod">
          <ac:chgData name="Lu Bo" userId="e777667a1319840a" providerId="LiveId" clId="{1A26C1FF-B694-4291-ADF2-C955D2DADD46}" dt="2022-09-25T14:14:55.079" v="2634" actId="478"/>
          <ac:spMkLst>
            <pc:docMk/>
            <pc:sldMk cId="1489487623" sldId="293"/>
            <ac:spMk id="209" creationId="{67C2756A-3F7C-57C0-310B-7722D18BCBDE}"/>
          </ac:spMkLst>
        </pc:spChg>
        <pc:spChg chg="add mod">
          <ac:chgData name="Lu Bo" userId="e777667a1319840a" providerId="LiveId" clId="{1A26C1FF-B694-4291-ADF2-C955D2DADD46}" dt="2022-09-25T14:25:28.874" v="2820" actId="1076"/>
          <ac:spMkLst>
            <pc:docMk/>
            <pc:sldMk cId="1489487623" sldId="293"/>
            <ac:spMk id="210" creationId="{58F8E478-DE13-F027-A3AF-0E163A86D700}"/>
          </ac:spMkLst>
        </pc:spChg>
        <pc:spChg chg="add mod">
          <ac:chgData name="Lu Bo" userId="e777667a1319840a" providerId="LiveId" clId="{1A26C1FF-B694-4291-ADF2-C955D2DADD46}" dt="2022-09-25T14:25:28.874" v="2820" actId="1076"/>
          <ac:spMkLst>
            <pc:docMk/>
            <pc:sldMk cId="1489487623" sldId="293"/>
            <ac:spMk id="211" creationId="{2EB8E50E-8146-E5EE-1208-B047080B62A8}"/>
          </ac:spMkLst>
        </pc:spChg>
        <pc:spChg chg="add del mod">
          <ac:chgData name="Lu Bo" userId="e777667a1319840a" providerId="LiveId" clId="{1A26C1FF-B694-4291-ADF2-C955D2DADD46}" dt="2022-09-25T14:14:57.268" v="2635" actId="478"/>
          <ac:spMkLst>
            <pc:docMk/>
            <pc:sldMk cId="1489487623" sldId="293"/>
            <ac:spMk id="212" creationId="{34DB38AC-F9C9-91E7-CC64-7A8BDFB22FBF}"/>
          </ac:spMkLst>
        </pc:spChg>
        <pc:spChg chg="add del mod">
          <ac:chgData name="Lu Bo" userId="e777667a1319840a" providerId="LiveId" clId="{1A26C1FF-B694-4291-ADF2-C955D2DADD46}" dt="2022-09-25T14:14:13.088" v="2618" actId="21"/>
          <ac:spMkLst>
            <pc:docMk/>
            <pc:sldMk cId="1489487623" sldId="293"/>
            <ac:spMk id="215" creationId="{ED96C6B3-1B6E-D37E-EC7B-DF3014AA422B}"/>
          </ac:spMkLst>
        </pc:spChg>
        <pc:spChg chg="add del mod">
          <ac:chgData name="Lu Bo" userId="e777667a1319840a" providerId="LiveId" clId="{1A26C1FF-B694-4291-ADF2-C955D2DADD46}" dt="2022-09-25T14:15:01.291" v="2637" actId="478"/>
          <ac:spMkLst>
            <pc:docMk/>
            <pc:sldMk cId="1489487623" sldId="293"/>
            <ac:spMk id="218" creationId="{62523596-5550-BDA4-007A-6BDB2E451CC9}"/>
          </ac:spMkLst>
        </pc:spChg>
        <pc:spChg chg="add del mod">
          <ac:chgData name="Lu Bo" userId="e777667a1319840a" providerId="LiveId" clId="{1A26C1FF-B694-4291-ADF2-C955D2DADD46}" dt="2022-09-25T14:12:11.069" v="2570" actId="478"/>
          <ac:spMkLst>
            <pc:docMk/>
            <pc:sldMk cId="1489487623" sldId="293"/>
            <ac:spMk id="219" creationId="{2699FA43-1E44-4E8E-38A3-4E74690023A9}"/>
          </ac:spMkLst>
        </pc:spChg>
        <pc:spChg chg="add del mod">
          <ac:chgData name="Lu Bo" userId="e777667a1319840a" providerId="LiveId" clId="{1A26C1FF-B694-4291-ADF2-C955D2DADD46}" dt="2022-09-25T14:12:09.776" v="2569" actId="478"/>
          <ac:spMkLst>
            <pc:docMk/>
            <pc:sldMk cId="1489487623" sldId="293"/>
            <ac:spMk id="220" creationId="{BF93CA77-C117-4291-26AF-843C101AA742}"/>
          </ac:spMkLst>
        </pc:spChg>
        <pc:spChg chg="add mod">
          <ac:chgData name="Lu Bo" userId="e777667a1319840a" providerId="LiveId" clId="{1A26C1FF-B694-4291-ADF2-C955D2DADD46}" dt="2022-09-27T01:29:52.767" v="5496" actId="122"/>
          <ac:spMkLst>
            <pc:docMk/>
            <pc:sldMk cId="1489487623" sldId="293"/>
            <ac:spMk id="244" creationId="{F2AD8321-A066-9AEC-70C4-95F636AD6AF9}"/>
          </ac:spMkLst>
        </pc:spChg>
        <pc:spChg chg="add mod">
          <ac:chgData name="Lu Bo" userId="e777667a1319840a" providerId="LiveId" clId="{1A26C1FF-B694-4291-ADF2-C955D2DADD46}" dt="2022-09-25T14:25:46.420" v="2822" actId="1076"/>
          <ac:spMkLst>
            <pc:docMk/>
            <pc:sldMk cId="1489487623" sldId="293"/>
            <ac:spMk id="247" creationId="{3EFDB124-7853-F03A-96D1-AB057D366C97}"/>
          </ac:spMkLst>
        </pc:spChg>
        <pc:spChg chg="add del">
          <ac:chgData name="Lu Bo" userId="e777667a1319840a" providerId="LiveId" clId="{1A26C1FF-B694-4291-ADF2-C955D2DADD46}" dt="2022-09-25T14:19:24.384" v="2691" actId="11529"/>
          <ac:spMkLst>
            <pc:docMk/>
            <pc:sldMk cId="1489487623" sldId="293"/>
            <ac:spMk id="252" creationId="{550F0E50-918B-8DAE-9250-7FC42492ED91}"/>
          </ac:spMkLst>
        </pc:spChg>
        <pc:spChg chg="add del mod">
          <ac:chgData name="Lu Bo" userId="e777667a1319840a" providerId="LiveId" clId="{1A26C1FF-B694-4291-ADF2-C955D2DADD46}" dt="2022-09-25T14:19:39.554" v="2695" actId="11529"/>
          <ac:spMkLst>
            <pc:docMk/>
            <pc:sldMk cId="1489487623" sldId="293"/>
            <ac:spMk id="253" creationId="{FCBBB690-2819-D337-CC92-2F6A3C85096F}"/>
          </ac:spMkLst>
        </pc:spChg>
        <pc:spChg chg="add del mod">
          <ac:chgData name="Lu Bo" userId="e777667a1319840a" providerId="LiveId" clId="{1A26C1FF-B694-4291-ADF2-C955D2DADD46}" dt="2022-09-25T14:20:55.852" v="2711" actId="478"/>
          <ac:spMkLst>
            <pc:docMk/>
            <pc:sldMk cId="1489487623" sldId="293"/>
            <ac:spMk id="254" creationId="{2A7C4C84-33F6-DD48-2226-382D295DE8E8}"/>
          </ac:spMkLst>
        </pc:spChg>
        <pc:spChg chg="add del mod">
          <ac:chgData name="Lu Bo" userId="e777667a1319840a" providerId="LiveId" clId="{1A26C1FF-B694-4291-ADF2-C955D2DADD46}" dt="2022-09-25T14:21:58.429" v="2729" actId="478"/>
          <ac:spMkLst>
            <pc:docMk/>
            <pc:sldMk cId="1489487623" sldId="293"/>
            <ac:spMk id="255" creationId="{9803B8A3-8FF7-25E1-E432-AC54F51F3E6D}"/>
          </ac:spMkLst>
        </pc:spChg>
        <pc:spChg chg="add del mod">
          <ac:chgData name="Lu Bo" userId="e777667a1319840a" providerId="LiveId" clId="{1A26C1FF-B694-4291-ADF2-C955D2DADD46}" dt="2022-09-25T14:21:45.769" v="2723" actId="11529"/>
          <ac:spMkLst>
            <pc:docMk/>
            <pc:sldMk cId="1489487623" sldId="293"/>
            <ac:spMk id="256" creationId="{727921CA-5631-D72F-CD90-FFFC4FE77276}"/>
          </ac:spMkLst>
        </pc:spChg>
        <pc:spChg chg="add del mod">
          <ac:chgData name="Lu Bo" userId="e777667a1319840a" providerId="LiveId" clId="{1A26C1FF-B694-4291-ADF2-C955D2DADD46}" dt="2022-09-25T14:29:46.609" v="2940" actId="21"/>
          <ac:spMkLst>
            <pc:docMk/>
            <pc:sldMk cId="1489487623" sldId="293"/>
            <ac:spMk id="257" creationId="{A3B9FCE3-100E-64E6-2CFB-FC9BC609D050}"/>
          </ac:spMkLst>
        </pc:spChg>
        <pc:spChg chg="add mod">
          <ac:chgData name="Lu Bo" userId="e777667a1319840a" providerId="LiveId" clId="{1A26C1FF-B694-4291-ADF2-C955D2DADD46}" dt="2022-09-25T14:30:09.822" v="2949" actId="1076"/>
          <ac:spMkLst>
            <pc:docMk/>
            <pc:sldMk cId="1489487623" sldId="293"/>
            <ac:spMk id="258" creationId="{B214C1BF-4CAD-6DDC-8FB4-DD49076EAC5A}"/>
          </ac:spMkLst>
        </pc:spChg>
        <pc:spChg chg="add del mod">
          <ac:chgData name="Lu Bo" userId="e777667a1319840a" providerId="LiveId" clId="{1A26C1FF-B694-4291-ADF2-C955D2DADD46}" dt="2022-09-25T14:26:29.807" v="2828"/>
          <ac:spMkLst>
            <pc:docMk/>
            <pc:sldMk cId="1489487623" sldId="293"/>
            <ac:spMk id="263" creationId="{B50DC8AF-4B40-6A84-7C21-E476570D64BE}"/>
          </ac:spMkLst>
        </pc:spChg>
        <pc:spChg chg="add del">
          <ac:chgData name="Lu Bo" userId="e777667a1319840a" providerId="LiveId" clId="{1A26C1FF-B694-4291-ADF2-C955D2DADD46}" dt="2022-09-25T14:26:29.807" v="2828"/>
          <ac:spMkLst>
            <pc:docMk/>
            <pc:sldMk cId="1489487623" sldId="293"/>
            <ac:spMk id="264" creationId="{272E706C-952C-09C0-080F-F2EBFFDA4748}"/>
          </ac:spMkLst>
        </pc:spChg>
        <pc:spChg chg="mod">
          <ac:chgData name="Lu Bo" userId="e777667a1319840a" providerId="LiveId" clId="{1A26C1FF-B694-4291-ADF2-C955D2DADD46}" dt="2022-09-27T01:30:31.496" v="5498" actId="2085"/>
          <ac:spMkLst>
            <pc:docMk/>
            <pc:sldMk cId="1489487623" sldId="293"/>
            <ac:spMk id="265" creationId="{951FE828-5CBB-3CE5-0C5E-6C921E609352}"/>
          </ac:spMkLst>
        </pc:spChg>
        <pc:spChg chg="del mod">
          <ac:chgData name="Lu Bo" userId="e777667a1319840a" providerId="LiveId" clId="{1A26C1FF-B694-4291-ADF2-C955D2DADD46}" dt="2022-09-25T14:26:32.425" v="2829" actId="478"/>
          <ac:spMkLst>
            <pc:docMk/>
            <pc:sldMk cId="1489487623" sldId="293"/>
            <ac:spMk id="266" creationId="{5516CC4A-57CD-6B91-5D37-A54BBA0AB999}"/>
          </ac:spMkLst>
        </pc:spChg>
        <pc:spChg chg="del mod">
          <ac:chgData name="Lu Bo" userId="e777667a1319840a" providerId="LiveId" clId="{1A26C1FF-B694-4291-ADF2-C955D2DADD46}" dt="2022-09-25T14:26:32.425" v="2829" actId="478"/>
          <ac:spMkLst>
            <pc:docMk/>
            <pc:sldMk cId="1489487623" sldId="293"/>
            <ac:spMk id="267" creationId="{1B7A6346-A60A-B6E3-6DCF-0A91B0EC196A}"/>
          </ac:spMkLst>
        </pc:spChg>
        <pc:spChg chg="add mod">
          <ac:chgData name="Lu Bo" userId="e777667a1319840a" providerId="LiveId" clId="{1A26C1FF-B694-4291-ADF2-C955D2DADD46}" dt="2022-09-25T14:30:22.719" v="2952" actId="1076"/>
          <ac:spMkLst>
            <pc:docMk/>
            <pc:sldMk cId="1489487623" sldId="293"/>
            <ac:spMk id="269" creationId="{BDEA007C-4BCB-BF80-11D3-8C1017149BAC}"/>
          </ac:spMkLst>
        </pc:spChg>
        <pc:spChg chg="add mod">
          <ac:chgData name="Lu Bo" userId="e777667a1319840a" providerId="LiveId" clId="{1A26C1FF-B694-4291-ADF2-C955D2DADD46}" dt="2022-09-27T01:30:31.496" v="5498" actId="2085"/>
          <ac:spMkLst>
            <pc:docMk/>
            <pc:sldMk cId="1489487623" sldId="293"/>
            <ac:spMk id="270" creationId="{393AE29B-17E2-CE72-89E7-36178B0D30D0}"/>
          </ac:spMkLst>
        </pc:spChg>
        <pc:spChg chg="add del mod">
          <ac:chgData name="Lu Bo" userId="e777667a1319840a" providerId="LiveId" clId="{1A26C1FF-B694-4291-ADF2-C955D2DADD46}" dt="2022-09-26T10:33:28.628" v="4119" actId="21"/>
          <ac:spMkLst>
            <pc:docMk/>
            <pc:sldMk cId="1489487623" sldId="293"/>
            <ac:spMk id="271" creationId="{AE8E65B5-43CB-FA07-4EE2-178F870BBADC}"/>
          </ac:spMkLst>
        </pc:spChg>
        <pc:spChg chg="add del mod">
          <ac:chgData name="Lu Bo" userId="e777667a1319840a" providerId="LiveId" clId="{1A26C1FF-B694-4291-ADF2-C955D2DADD46}" dt="2022-09-25T14:56:47.183" v="3103" actId="478"/>
          <ac:spMkLst>
            <pc:docMk/>
            <pc:sldMk cId="1489487623" sldId="293"/>
            <ac:spMk id="273" creationId="{B2D8A2F2-2544-C797-7D3D-7E4D2AB66272}"/>
          </ac:spMkLst>
        </pc:spChg>
        <pc:spChg chg="add mod">
          <ac:chgData name="Lu Bo" userId="e777667a1319840a" providerId="LiveId" clId="{1A26C1FF-B694-4291-ADF2-C955D2DADD46}" dt="2022-09-25T14:57:23.191" v="3119" actId="1038"/>
          <ac:spMkLst>
            <pc:docMk/>
            <pc:sldMk cId="1489487623" sldId="293"/>
            <ac:spMk id="274" creationId="{779FBCBD-D3F6-C8F5-E06A-D9EF93E61369}"/>
          </ac:spMkLst>
        </pc:spChg>
        <pc:spChg chg="add mod">
          <ac:chgData name="Lu Bo" userId="e777667a1319840a" providerId="LiveId" clId="{1A26C1FF-B694-4291-ADF2-C955D2DADD46}" dt="2022-09-25T14:57:12.106" v="3117"/>
          <ac:spMkLst>
            <pc:docMk/>
            <pc:sldMk cId="1489487623" sldId="293"/>
            <ac:spMk id="275" creationId="{3646E36E-D776-DA65-3736-3303BFC91ADF}"/>
          </ac:spMkLst>
        </pc:spChg>
        <pc:picChg chg="del">
          <ac:chgData name="Lu Bo" userId="e777667a1319840a" providerId="LiveId" clId="{1A26C1FF-B694-4291-ADF2-C955D2DADD46}" dt="2022-09-23T08:06:54.389" v="321" actId="478"/>
          <ac:picMkLst>
            <pc:docMk/>
            <pc:sldMk cId="1489487623" sldId="293"/>
            <ac:picMk id="7" creationId="{44F7A59E-EAE1-8838-0C02-680272A4A386}"/>
          </ac:picMkLst>
        </pc:picChg>
        <pc:picChg chg="del">
          <ac:chgData name="Lu Bo" userId="e777667a1319840a" providerId="LiveId" clId="{1A26C1FF-B694-4291-ADF2-C955D2DADD46}" dt="2022-09-23T08:07:03.640" v="324" actId="478"/>
          <ac:picMkLst>
            <pc:docMk/>
            <pc:sldMk cId="1489487623" sldId="293"/>
            <ac:picMk id="21" creationId="{FEAC45D9-BB47-7FE4-6235-70FEE8C2E5D6}"/>
          </ac:picMkLst>
        </pc:picChg>
        <pc:picChg chg="del">
          <ac:chgData name="Lu Bo" userId="e777667a1319840a" providerId="LiveId" clId="{1A26C1FF-B694-4291-ADF2-C955D2DADD46}" dt="2022-09-23T08:07:04.866" v="325" actId="478"/>
          <ac:picMkLst>
            <pc:docMk/>
            <pc:sldMk cId="1489487623" sldId="293"/>
            <ac:picMk id="23" creationId="{370D797D-40F9-5705-2B61-0DB7AAB8413C}"/>
          </ac:picMkLst>
        </pc:picChg>
        <pc:picChg chg="add del mod">
          <ac:chgData name="Lu Bo" userId="e777667a1319840a" providerId="LiveId" clId="{1A26C1FF-B694-4291-ADF2-C955D2DADD46}" dt="2022-09-25T13:54:12.760" v="2382" actId="21"/>
          <ac:picMkLst>
            <pc:docMk/>
            <pc:sldMk cId="1489487623" sldId="293"/>
            <ac:picMk id="63" creationId="{C4E04DDD-5847-ED96-8054-D06DBF62447F}"/>
          </ac:picMkLst>
        </pc:picChg>
        <pc:picChg chg="add del mod">
          <ac:chgData name="Lu Bo" userId="e777667a1319840a" providerId="LiveId" clId="{1A26C1FF-B694-4291-ADF2-C955D2DADD46}" dt="2022-09-25T13:56:21.998" v="2394" actId="478"/>
          <ac:picMkLst>
            <pc:docMk/>
            <pc:sldMk cId="1489487623" sldId="293"/>
            <ac:picMk id="68" creationId="{E43B8E7E-785D-FB41-A3CC-E78C31EA3B22}"/>
          </ac:picMkLst>
        </pc:picChg>
        <pc:picChg chg="add del mod">
          <ac:chgData name="Lu Bo" userId="e777667a1319840a" providerId="LiveId" clId="{1A26C1FF-B694-4291-ADF2-C955D2DADD46}" dt="2022-09-25T14:05:04.977" v="2501" actId="21"/>
          <ac:picMkLst>
            <pc:docMk/>
            <pc:sldMk cId="1489487623" sldId="293"/>
            <ac:picMk id="85" creationId="{AFBE3014-1B96-0A0B-9D2F-ECB3C17B9975}"/>
          </ac:picMkLst>
        </pc:picChg>
        <pc:picChg chg="add del mod">
          <ac:chgData name="Lu Bo" userId="e777667a1319840a" providerId="LiveId" clId="{1A26C1FF-B694-4291-ADF2-C955D2DADD46}" dt="2022-09-25T14:05:11.069" v="2503" actId="21"/>
          <ac:picMkLst>
            <pc:docMk/>
            <pc:sldMk cId="1489487623" sldId="293"/>
            <ac:picMk id="94" creationId="{BD146699-FD39-4B06-5348-5022C36C8102}"/>
          </ac:picMkLst>
        </pc:picChg>
        <pc:picChg chg="add del mod">
          <ac:chgData name="Lu Bo" userId="e777667a1319840a" providerId="LiveId" clId="{1A26C1FF-B694-4291-ADF2-C955D2DADD46}" dt="2022-09-25T14:09:12.360" v="2545" actId="21"/>
          <ac:picMkLst>
            <pc:docMk/>
            <pc:sldMk cId="1489487623" sldId="293"/>
            <ac:picMk id="95" creationId="{E8A9ED21-3042-90C6-344A-122FB24044BA}"/>
          </ac:picMkLst>
        </pc:picChg>
        <pc:picChg chg="add del mod">
          <ac:chgData name="Lu Bo" userId="e777667a1319840a" providerId="LiveId" clId="{1A26C1FF-B694-4291-ADF2-C955D2DADD46}" dt="2022-09-25T14:55:35.330" v="3074" actId="478"/>
          <ac:picMkLst>
            <pc:docMk/>
            <pc:sldMk cId="1489487623" sldId="293"/>
            <ac:picMk id="100" creationId="{82FC7D06-80EE-37D0-CF8C-917FCEB3D249}"/>
          </ac:picMkLst>
        </pc:picChg>
        <pc:picChg chg="add del mod">
          <ac:chgData name="Lu Bo" userId="e777667a1319840a" providerId="LiveId" clId="{1A26C1FF-B694-4291-ADF2-C955D2DADD46}" dt="2022-09-25T14:56:17.679" v="3087" actId="478"/>
          <ac:picMkLst>
            <pc:docMk/>
            <pc:sldMk cId="1489487623" sldId="293"/>
            <ac:picMk id="272" creationId="{BA0E0DBC-4EF6-2DC6-7059-1116B5292411}"/>
          </ac:picMkLst>
        </pc:picChg>
        <pc:picChg chg="add mod">
          <ac:chgData name="Lu Bo" userId="e777667a1319840a" providerId="LiveId" clId="{1A26C1FF-B694-4291-ADF2-C955D2DADD46}" dt="2022-09-25T14:57:27.498" v="3120"/>
          <ac:picMkLst>
            <pc:docMk/>
            <pc:sldMk cId="1489487623" sldId="293"/>
            <ac:picMk id="276" creationId="{28309E31-46FD-9513-DB70-B4339FA0EF6D}"/>
          </ac:picMkLst>
        </pc:picChg>
        <pc:picChg chg="add del mod">
          <ac:chgData name="Lu Bo" userId="e777667a1319840a" providerId="LiveId" clId="{1A26C1FF-B694-4291-ADF2-C955D2DADD46}" dt="2022-09-26T10:33:28.628" v="4119" actId="21"/>
          <ac:picMkLst>
            <pc:docMk/>
            <pc:sldMk cId="1489487623" sldId="293"/>
            <ac:picMk id="1026" creationId="{1BA0D7B3-5433-2690-7F8D-A3E2DC2B2278}"/>
          </ac:picMkLst>
        </pc:picChg>
        <pc:picChg chg="add del mod">
          <ac:chgData name="Lu Bo" userId="e777667a1319840a" providerId="LiveId" clId="{1A26C1FF-B694-4291-ADF2-C955D2DADD46}" dt="2022-09-26T10:33:28.628" v="4119" actId="21"/>
          <ac:picMkLst>
            <pc:docMk/>
            <pc:sldMk cId="1489487623" sldId="293"/>
            <ac:picMk id="1028" creationId="{82DAAEB5-FA73-37A2-EA37-ADB7E3FA1F46}"/>
          </ac:picMkLst>
        </pc:picChg>
        <pc:cxnChg chg="add mod">
          <ac:chgData name="Lu Bo" userId="e777667a1319840a" providerId="LiveId" clId="{1A26C1FF-B694-4291-ADF2-C955D2DADD46}" dt="2022-09-25T14:22:36.967" v="2741" actId="1076"/>
          <ac:cxnSpMkLst>
            <pc:docMk/>
            <pc:sldMk cId="1489487623" sldId="293"/>
            <ac:cxnSpMk id="40" creationId="{80AEA1D8-4F1A-A0B4-2439-38C1DA9C0475}"/>
          </ac:cxnSpMkLst>
        </pc:cxnChg>
        <pc:cxnChg chg="add mod">
          <ac:chgData name="Lu Bo" userId="e777667a1319840a" providerId="LiveId" clId="{1A26C1FF-B694-4291-ADF2-C955D2DADD46}" dt="2022-09-25T14:22:36.967" v="2741" actId="1076"/>
          <ac:cxnSpMkLst>
            <pc:docMk/>
            <pc:sldMk cId="1489487623" sldId="293"/>
            <ac:cxnSpMk id="43" creationId="{FDD991F6-3E20-CF8F-1F90-1D731DAE6991}"/>
          </ac:cxnSpMkLst>
        </pc:cxnChg>
        <pc:cxnChg chg="add mod">
          <ac:chgData name="Lu Bo" userId="e777667a1319840a" providerId="LiveId" clId="{1A26C1FF-B694-4291-ADF2-C955D2DADD46}" dt="2022-09-25T14:22:36.967" v="2741" actId="1076"/>
          <ac:cxnSpMkLst>
            <pc:docMk/>
            <pc:sldMk cId="1489487623" sldId="293"/>
            <ac:cxnSpMk id="44" creationId="{8CB66A87-81B2-46BB-9A45-422057EC0DB1}"/>
          </ac:cxnSpMkLst>
        </pc:cxnChg>
        <pc:cxnChg chg="add mod">
          <ac:chgData name="Lu Bo" userId="e777667a1319840a" providerId="LiveId" clId="{1A26C1FF-B694-4291-ADF2-C955D2DADD46}" dt="2022-09-25T14:22:36.967" v="2741" actId="1076"/>
          <ac:cxnSpMkLst>
            <pc:docMk/>
            <pc:sldMk cId="1489487623" sldId="293"/>
            <ac:cxnSpMk id="45" creationId="{E53B57D3-374A-B1EC-84FD-E13BCD3171EC}"/>
          </ac:cxnSpMkLst>
        </pc:cxnChg>
        <pc:cxnChg chg="add mod">
          <ac:chgData name="Lu Bo" userId="e777667a1319840a" providerId="LiveId" clId="{1A26C1FF-B694-4291-ADF2-C955D2DADD46}" dt="2022-09-25T14:22:36.967" v="2741" actId="1076"/>
          <ac:cxnSpMkLst>
            <pc:docMk/>
            <pc:sldMk cId="1489487623" sldId="293"/>
            <ac:cxnSpMk id="46" creationId="{D4A55A5D-9B73-38D0-453C-0E8EB90AF52D}"/>
          </ac:cxnSpMkLst>
        </pc:cxnChg>
        <pc:cxnChg chg="add mod">
          <ac:chgData name="Lu Bo" userId="e777667a1319840a" providerId="LiveId" clId="{1A26C1FF-B694-4291-ADF2-C955D2DADD46}" dt="2022-09-25T14:22:36.967" v="2741" actId="1076"/>
          <ac:cxnSpMkLst>
            <pc:docMk/>
            <pc:sldMk cId="1489487623" sldId="293"/>
            <ac:cxnSpMk id="47" creationId="{C4B50AF4-C648-F131-6E51-5ACF4309122F}"/>
          </ac:cxnSpMkLst>
        </pc:cxnChg>
        <pc:cxnChg chg="add del mod">
          <ac:chgData name="Lu Bo" userId="e777667a1319840a" providerId="LiveId" clId="{1A26C1FF-B694-4291-ADF2-C955D2DADD46}" dt="2022-09-25T13:50:34.373" v="2282"/>
          <ac:cxnSpMkLst>
            <pc:docMk/>
            <pc:sldMk cId="1489487623" sldId="293"/>
            <ac:cxnSpMk id="53" creationId="{CD5D764F-505B-79AD-17C5-8F629C8E976F}"/>
          </ac:cxnSpMkLst>
        </pc:cxnChg>
        <pc:cxnChg chg="add del mod">
          <ac:chgData name="Lu Bo" userId="e777667a1319840a" providerId="LiveId" clId="{1A26C1FF-B694-4291-ADF2-C955D2DADD46}" dt="2022-09-25T13:50:34.373" v="2282"/>
          <ac:cxnSpMkLst>
            <pc:docMk/>
            <pc:sldMk cId="1489487623" sldId="293"/>
            <ac:cxnSpMk id="54" creationId="{626C9FF1-6FE7-2C7F-A961-FF5D8D6B7887}"/>
          </ac:cxnSpMkLst>
        </pc:cxnChg>
        <pc:cxnChg chg="add del mod">
          <ac:chgData name="Lu Bo" userId="e777667a1319840a" providerId="LiveId" clId="{1A26C1FF-B694-4291-ADF2-C955D2DADD46}" dt="2022-09-25T13:50:34.373" v="2282"/>
          <ac:cxnSpMkLst>
            <pc:docMk/>
            <pc:sldMk cId="1489487623" sldId="293"/>
            <ac:cxnSpMk id="55" creationId="{41A6AFE7-93A5-E421-FD00-F463279DD891}"/>
          </ac:cxnSpMkLst>
        </pc:cxnChg>
        <pc:cxnChg chg="add del mod">
          <ac:chgData name="Lu Bo" userId="e777667a1319840a" providerId="LiveId" clId="{1A26C1FF-B694-4291-ADF2-C955D2DADD46}" dt="2022-09-25T13:50:34.373" v="2282"/>
          <ac:cxnSpMkLst>
            <pc:docMk/>
            <pc:sldMk cId="1489487623" sldId="293"/>
            <ac:cxnSpMk id="56" creationId="{D9E2CE1D-A903-15D9-933C-14ACA4EB476B}"/>
          </ac:cxnSpMkLst>
        </pc:cxnChg>
        <pc:cxnChg chg="add del mod">
          <ac:chgData name="Lu Bo" userId="e777667a1319840a" providerId="LiveId" clId="{1A26C1FF-B694-4291-ADF2-C955D2DADD46}" dt="2022-09-25T13:50:34.373" v="2282"/>
          <ac:cxnSpMkLst>
            <pc:docMk/>
            <pc:sldMk cId="1489487623" sldId="293"/>
            <ac:cxnSpMk id="57" creationId="{2AAECB22-5388-7DBE-A0E0-2170DED347DC}"/>
          </ac:cxnSpMkLst>
        </pc:cxnChg>
        <pc:cxnChg chg="add del mod">
          <ac:chgData name="Lu Bo" userId="e777667a1319840a" providerId="LiveId" clId="{1A26C1FF-B694-4291-ADF2-C955D2DADD46}" dt="2022-09-25T13:50:34.373" v="2282"/>
          <ac:cxnSpMkLst>
            <pc:docMk/>
            <pc:sldMk cId="1489487623" sldId="293"/>
            <ac:cxnSpMk id="58" creationId="{FDDAEB79-6731-E405-1FB6-767DBF447C4D}"/>
          </ac:cxnSpMkLst>
        </pc:cxnChg>
        <pc:cxnChg chg="add del mod">
          <ac:chgData name="Lu Bo" userId="e777667a1319840a" providerId="LiveId" clId="{1A26C1FF-B694-4291-ADF2-C955D2DADD46}" dt="2022-09-25T13:58:42.114" v="2438" actId="21"/>
          <ac:cxnSpMkLst>
            <pc:docMk/>
            <pc:sldMk cId="1489487623" sldId="293"/>
            <ac:cxnSpMk id="65" creationId="{F8F354A3-CA48-2C82-1143-D0AE1B2B51FB}"/>
          </ac:cxnSpMkLst>
        </pc:cxnChg>
        <pc:cxnChg chg="add del mod">
          <ac:chgData name="Lu Bo" userId="e777667a1319840a" providerId="LiveId" clId="{1A26C1FF-B694-4291-ADF2-C955D2DADD46}" dt="2022-09-25T13:58:54.686" v="2451" actId="21"/>
          <ac:cxnSpMkLst>
            <pc:docMk/>
            <pc:sldMk cId="1489487623" sldId="293"/>
            <ac:cxnSpMk id="66" creationId="{7361E212-AE16-07CA-6A70-D4CCDFF967BF}"/>
          </ac:cxnSpMkLst>
        </pc:cxnChg>
        <pc:cxnChg chg="add mod">
          <ac:chgData name="Lu Bo" userId="e777667a1319840a" providerId="LiveId" clId="{1A26C1FF-B694-4291-ADF2-C955D2DADD46}" dt="2022-09-25T14:22:14.529" v="2732" actId="1076"/>
          <ac:cxnSpMkLst>
            <pc:docMk/>
            <pc:sldMk cId="1489487623" sldId="293"/>
            <ac:cxnSpMk id="70" creationId="{AFFF4757-4CCA-7336-A996-7136683D9405}"/>
          </ac:cxnSpMkLst>
        </pc:cxnChg>
        <pc:cxnChg chg="add del mod">
          <ac:chgData name="Lu Bo" userId="e777667a1319840a" providerId="LiveId" clId="{1A26C1FF-B694-4291-ADF2-C955D2DADD46}" dt="2022-09-25T13:59:13.072" v="2457" actId="478"/>
          <ac:cxnSpMkLst>
            <pc:docMk/>
            <pc:sldMk cId="1489487623" sldId="293"/>
            <ac:cxnSpMk id="79" creationId="{A6881B6B-9379-55AD-FC8C-DB0A7E3B40E8}"/>
          </ac:cxnSpMkLst>
        </pc:cxnChg>
        <pc:cxnChg chg="add del mod">
          <ac:chgData name="Lu Bo" userId="e777667a1319840a" providerId="LiveId" clId="{1A26C1FF-B694-4291-ADF2-C955D2DADD46}" dt="2022-09-25T13:59:14.103" v="2458" actId="478"/>
          <ac:cxnSpMkLst>
            <pc:docMk/>
            <pc:sldMk cId="1489487623" sldId="293"/>
            <ac:cxnSpMk id="80" creationId="{933C6A98-6220-82BC-B4EC-1C2F0E9C6648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01" creationId="{5A7BD48F-FC84-FC1F-3EDB-52143FF9940F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02" creationId="{E718E7D3-E327-2D1E-DBFA-0B63BC5F9E33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04" creationId="{12900A7A-1220-C29B-CD7E-78D1F636073B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05" creationId="{AD840C43-2D5C-178B-E740-138236037672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06" creationId="{ED7CB807-F10C-C9DD-249A-EBE8F4B94B23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07" creationId="{9E94AAE6-2157-74A1-D304-55FA714D95C2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08" creationId="{4DD0A056-C564-5322-1A79-B5A0A34DBD6D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09" creationId="{B6EFA692-2825-3411-F1AA-625704CDEFF7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10" creationId="{06235E24-42E0-B166-1023-69E03C28DD23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11" creationId="{6D6BCE7A-A35E-2ED1-EF58-7849174DFA9D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16" creationId="{43D4E2CC-3150-626F-5609-81F8062062DD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17" creationId="{AC587B49-8D55-0E2E-A420-FAAE6566A7D9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18" creationId="{43ACBFE5-04FF-BB35-44E0-8116F058DAD8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19" creationId="{F721355B-3B94-91F0-C691-B65F194E7223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20" creationId="{96B57734-B49F-8865-002B-422029674B27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21" creationId="{A2569B81-D60D-F126-2189-5CE1459D4FD1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22" creationId="{2EAE1B25-31FB-C086-C81D-0DE1FD390BB2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23" creationId="{5273B9F0-051E-2D1B-A5A4-C5219D3272F7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24" creationId="{6ADA7AD0-EA8D-8574-1371-960968C7AF71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30" creationId="{1DC7EC85-08F3-BE13-FFF1-44E7EF3E499C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31" creationId="{E1FF65E0-17F4-B84F-F6F7-011581882C7A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33" creationId="{B9AD433F-750B-0E51-9EC7-7B4C5D73FDFA}"/>
          </ac:cxnSpMkLst>
        </pc:cxnChg>
        <pc:cxnChg chg="add del mod">
          <ac:chgData name="Lu Bo" userId="e777667a1319840a" providerId="LiveId" clId="{1A26C1FF-B694-4291-ADF2-C955D2DADD46}" dt="2022-09-25T14:11:55.540" v="2562"/>
          <ac:cxnSpMkLst>
            <pc:docMk/>
            <pc:sldMk cId="1489487623" sldId="293"/>
            <ac:cxnSpMk id="134" creationId="{32A851D6-F110-AD2D-F8DC-8D8F030B0A44}"/>
          </ac:cxnSpMkLst>
        </pc:cxnChg>
        <pc:cxnChg chg="add del mod">
          <ac:chgData name="Lu Bo" userId="e777667a1319840a" providerId="LiveId" clId="{1A26C1FF-B694-4291-ADF2-C955D2DADD46}" dt="2022-09-25T14:18:07.353" v="2677" actId="478"/>
          <ac:cxnSpMkLst>
            <pc:docMk/>
            <pc:sldMk cId="1489487623" sldId="293"/>
            <ac:cxnSpMk id="184" creationId="{AAB48158-6EE4-C3C5-B4D8-E5C8A5544406}"/>
          </ac:cxnSpMkLst>
        </pc:cxnChg>
        <pc:cxnChg chg="add del mod">
          <ac:chgData name="Lu Bo" userId="e777667a1319840a" providerId="LiveId" clId="{1A26C1FF-B694-4291-ADF2-C955D2DADD46}" dt="2022-09-25T14:18:20.490" v="2681" actId="478"/>
          <ac:cxnSpMkLst>
            <pc:docMk/>
            <pc:sldMk cId="1489487623" sldId="293"/>
            <ac:cxnSpMk id="185" creationId="{F872D26B-77AC-FB8E-5CD4-1540C4CFD79B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187" creationId="{0DED207E-68BB-F530-DECC-643A72CED041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188" creationId="{F67D2B09-C493-B019-A235-0469684A4EEF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189" creationId="{80FCBBF1-B0B7-182C-3471-6821F53180E1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190" creationId="{D515B811-B874-0402-B379-EF3A7949A2E9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191" creationId="{0A5935A7-F4F7-F00E-90E5-E330225447BC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192" creationId="{41563F6F-758B-E4CF-3266-1EBB76259ED4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193" creationId="{12DB7386-3C7C-B474-0C14-AFB2B25D7AF5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194" creationId="{B10A0D24-4DE2-AB09-AF75-31C84FCA0EAC}"/>
          </ac:cxnSpMkLst>
        </pc:cxnChg>
        <pc:cxnChg chg="add del mod">
          <ac:chgData name="Lu Bo" userId="e777667a1319840a" providerId="LiveId" clId="{1A26C1FF-B694-4291-ADF2-C955D2DADD46}" dt="2022-09-25T14:24:51.185" v="2809" actId="21"/>
          <ac:cxnSpMkLst>
            <pc:docMk/>
            <pc:sldMk cId="1489487623" sldId="293"/>
            <ac:cxnSpMk id="199" creationId="{D7744D58-7A8A-3156-5CE3-701D4CFFD772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200" creationId="{F89E8434-543B-0660-0F52-26C0770C6443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201" creationId="{707BA1E4-071C-4105-1F37-9E75773106FD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202" creationId="{21939547-DD62-560E-56DD-A7CB5ECF34FC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203" creationId="{7F696077-75BE-8E8E-8A5C-FEC3932A9C2A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204" creationId="{31E2CCEC-37D8-AC62-FC2B-DE42970F8D85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205" creationId="{2C4F1C2E-DBA1-774D-323D-9A219DFF316E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206" creationId="{E83DFAC9-4C13-A5CE-4817-224481523115}"/>
          </ac:cxnSpMkLst>
        </pc:cxnChg>
        <pc:cxnChg chg="add mod">
          <ac:chgData name="Lu Bo" userId="e777667a1319840a" providerId="LiveId" clId="{1A26C1FF-B694-4291-ADF2-C955D2DADD46}" dt="2022-09-25T14:25:28.874" v="2820" actId="1076"/>
          <ac:cxnSpMkLst>
            <pc:docMk/>
            <pc:sldMk cId="1489487623" sldId="293"/>
            <ac:cxnSpMk id="207" creationId="{3F44835F-E2A6-2AF3-7D73-B6EBB02EA179}"/>
          </ac:cxnSpMkLst>
        </pc:cxnChg>
        <pc:cxnChg chg="add del mod">
          <ac:chgData name="Lu Bo" userId="e777667a1319840a" providerId="LiveId" clId="{1A26C1FF-B694-4291-ADF2-C955D2DADD46}" dt="2022-09-25T14:18:06.417" v="2676" actId="478"/>
          <ac:cxnSpMkLst>
            <pc:docMk/>
            <pc:sldMk cId="1489487623" sldId="293"/>
            <ac:cxnSpMk id="213" creationId="{90B0F970-ED51-11F1-57FA-628B768D9027}"/>
          </ac:cxnSpMkLst>
        </pc:cxnChg>
        <pc:cxnChg chg="add del mod">
          <ac:chgData name="Lu Bo" userId="e777667a1319840a" providerId="LiveId" clId="{1A26C1FF-B694-4291-ADF2-C955D2DADD46}" dt="2022-09-25T14:18:05.464" v="2675" actId="478"/>
          <ac:cxnSpMkLst>
            <pc:docMk/>
            <pc:sldMk cId="1489487623" sldId="293"/>
            <ac:cxnSpMk id="214" creationId="{74E25693-4DCC-8525-8D82-49CE57E6F8A1}"/>
          </ac:cxnSpMkLst>
        </pc:cxnChg>
        <pc:cxnChg chg="add del mod">
          <ac:chgData name="Lu Bo" userId="e777667a1319840a" providerId="LiveId" clId="{1A26C1FF-B694-4291-ADF2-C955D2DADD46}" dt="2022-09-25T14:18:02.713" v="2674" actId="478"/>
          <ac:cxnSpMkLst>
            <pc:docMk/>
            <pc:sldMk cId="1489487623" sldId="293"/>
            <ac:cxnSpMk id="216" creationId="{B52FECFF-BF6D-B307-A7DA-CFEDC616F393}"/>
          </ac:cxnSpMkLst>
        </pc:cxnChg>
        <pc:cxnChg chg="add del mod">
          <ac:chgData name="Lu Bo" userId="e777667a1319840a" providerId="LiveId" clId="{1A26C1FF-B694-4291-ADF2-C955D2DADD46}" dt="2022-09-25T14:13:50.568" v="2591" actId="478"/>
          <ac:cxnSpMkLst>
            <pc:docMk/>
            <pc:sldMk cId="1489487623" sldId="293"/>
            <ac:cxnSpMk id="217" creationId="{C1C7D34C-E89D-7560-CC4F-D9D582B181FB}"/>
          </ac:cxnSpMkLst>
        </pc:cxnChg>
        <pc:cxnChg chg="add del mod">
          <ac:chgData name="Lu Bo" userId="e777667a1319840a" providerId="LiveId" clId="{1A26C1FF-B694-4291-ADF2-C955D2DADD46}" dt="2022-09-25T14:30:32.252" v="2953" actId="478"/>
          <ac:cxnSpMkLst>
            <pc:docMk/>
            <pc:sldMk cId="1489487623" sldId="293"/>
            <ac:cxnSpMk id="259" creationId="{C17353EA-909E-1A9E-B3F3-6D86D8BEB733}"/>
          </ac:cxnSpMkLst>
        </pc:cxnChg>
      </pc:sldChg>
      <pc:sldChg chg="add del">
        <pc:chgData name="Lu Bo" userId="e777667a1319840a" providerId="LiveId" clId="{1A26C1FF-B694-4291-ADF2-C955D2DADD46}" dt="2022-09-23T08:08:30.487" v="329" actId="47"/>
        <pc:sldMkLst>
          <pc:docMk/>
          <pc:sldMk cId="258416060" sldId="294"/>
        </pc:sldMkLst>
      </pc:sldChg>
      <pc:sldChg chg="addSp delSp modSp add mod ord modTransition delAnim modAnim">
        <pc:chgData name="Lu Bo" userId="e777667a1319840a" providerId="LiveId" clId="{1A26C1FF-B694-4291-ADF2-C955D2DADD46}" dt="2022-09-29T10:11:11.254" v="7200"/>
        <pc:sldMkLst>
          <pc:docMk/>
          <pc:sldMk cId="3828506758" sldId="294"/>
        </pc:sldMkLst>
        <pc:spChg chg="mod">
          <ac:chgData name="Lu Bo" userId="e777667a1319840a" providerId="LiveId" clId="{1A26C1FF-B694-4291-ADF2-C955D2DADD46}" dt="2022-09-24T05:13:16.125" v="539" actId="20577"/>
          <ac:spMkLst>
            <pc:docMk/>
            <pc:sldMk cId="3828506758" sldId="294"/>
            <ac:spMk id="4" creationId="{00000000-0000-0000-0000-000000000000}"/>
          </ac:spMkLst>
        </pc:spChg>
        <pc:spChg chg="add mod">
          <ac:chgData name="Lu Bo" userId="e777667a1319840a" providerId="LiveId" clId="{1A26C1FF-B694-4291-ADF2-C955D2DADD46}" dt="2022-09-25T06:50:28.713" v="958" actId="14100"/>
          <ac:spMkLst>
            <pc:docMk/>
            <pc:sldMk cId="3828506758" sldId="294"/>
            <ac:spMk id="5" creationId="{34739A61-5349-0DD1-A4E2-E5DA929DDA34}"/>
          </ac:spMkLst>
        </pc:spChg>
        <pc:spChg chg="add del mod">
          <ac:chgData name="Lu Bo" userId="e777667a1319840a" providerId="LiveId" clId="{1A26C1FF-B694-4291-ADF2-C955D2DADD46}" dt="2022-09-29T07:50:19.244" v="6986" actId="478"/>
          <ac:spMkLst>
            <pc:docMk/>
            <pc:sldMk cId="3828506758" sldId="294"/>
            <ac:spMk id="6" creationId="{3EAEBEB1-3DD3-F247-3072-653252F6B912}"/>
          </ac:spMkLst>
        </pc:spChg>
        <pc:spChg chg="add del mod">
          <ac:chgData name="Lu Bo" userId="e777667a1319840a" providerId="LiveId" clId="{1A26C1FF-B694-4291-ADF2-C955D2DADD46}" dt="2022-09-29T04:49:05.025" v="6767" actId="478"/>
          <ac:spMkLst>
            <pc:docMk/>
            <pc:sldMk cId="3828506758" sldId="294"/>
            <ac:spMk id="6" creationId="{C26A2D09-8EBC-8873-17FB-774128F8D348}"/>
          </ac:spMkLst>
        </pc:spChg>
        <pc:spChg chg="add mod">
          <ac:chgData name="Lu Bo" userId="e777667a1319840a" providerId="LiveId" clId="{1A26C1FF-B694-4291-ADF2-C955D2DADD46}" dt="2022-09-29T08:51:52.969" v="7076"/>
          <ac:spMkLst>
            <pc:docMk/>
            <pc:sldMk cId="3828506758" sldId="294"/>
            <ac:spMk id="6" creationId="{E746D6FF-DD57-6CA7-324A-B0B318A0A8F8}"/>
          </ac:spMkLst>
        </pc:spChg>
        <pc:spChg chg="add del mod">
          <ac:chgData name="Lu Bo" userId="e777667a1319840a" providerId="LiveId" clId="{1A26C1FF-B694-4291-ADF2-C955D2DADD46}" dt="2022-09-29T04:49:05.025" v="6767" actId="478"/>
          <ac:spMkLst>
            <pc:docMk/>
            <pc:sldMk cId="3828506758" sldId="294"/>
            <ac:spMk id="7" creationId="{B61B50CB-CED0-82BD-1322-0518BD71ED29}"/>
          </ac:spMkLst>
        </pc:spChg>
        <pc:spChg chg="add mod">
          <ac:chgData name="Lu Bo" userId="e777667a1319840a" providerId="LiveId" clId="{1A26C1FF-B694-4291-ADF2-C955D2DADD46}" dt="2022-09-29T10:11:08.730" v="7199" actId="1038"/>
          <ac:spMkLst>
            <pc:docMk/>
            <pc:sldMk cId="3828506758" sldId="294"/>
            <ac:spMk id="7" creationId="{F35F6AF1-917A-C796-F08E-3652B99E7C91}"/>
          </ac:spMkLst>
        </pc:spChg>
        <pc:spChg chg="add del mod">
          <ac:chgData name="Lu Bo" userId="e777667a1319840a" providerId="LiveId" clId="{1A26C1FF-B694-4291-ADF2-C955D2DADD46}" dt="2022-09-29T07:45:35.538" v="6939" actId="21"/>
          <ac:spMkLst>
            <pc:docMk/>
            <pc:sldMk cId="3828506758" sldId="294"/>
            <ac:spMk id="8" creationId="{F89A03AB-EB7F-FB6F-F9B5-11572B81714B}"/>
          </ac:spMkLst>
        </pc:spChg>
        <pc:spChg chg="del">
          <ac:chgData name="Lu Bo" userId="e777667a1319840a" providerId="LiveId" clId="{1A26C1FF-B694-4291-ADF2-C955D2DADD46}" dt="2022-09-24T01:37:35.519" v="365" actId="478"/>
          <ac:spMkLst>
            <pc:docMk/>
            <pc:sldMk cId="3828506758" sldId="294"/>
            <ac:spMk id="10" creationId="{00000000-0000-0000-0000-000000000000}"/>
          </ac:spMkLst>
        </pc:spChg>
        <pc:spChg chg="del">
          <ac:chgData name="Lu Bo" userId="e777667a1319840a" providerId="LiveId" clId="{1A26C1FF-B694-4291-ADF2-C955D2DADD46}" dt="2022-09-24T01:37:35.519" v="365" actId="478"/>
          <ac:spMkLst>
            <pc:docMk/>
            <pc:sldMk cId="3828506758" sldId="294"/>
            <ac:spMk id="29" creationId="{03D113D6-B2E8-DF9D-6716-FB3CD9B3A144}"/>
          </ac:spMkLst>
        </pc:spChg>
        <pc:spChg chg="del">
          <ac:chgData name="Lu Bo" userId="e777667a1319840a" providerId="LiveId" clId="{1A26C1FF-B694-4291-ADF2-C955D2DADD46}" dt="2022-09-24T01:37:35.519" v="365" actId="478"/>
          <ac:spMkLst>
            <pc:docMk/>
            <pc:sldMk cId="3828506758" sldId="294"/>
            <ac:spMk id="39" creationId="{571578ED-8855-9B0A-A3A3-516415266DB8}"/>
          </ac:spMkLst>
        </pc:spChg>
        <pc:spChg chg="del">
          <ac:chgData name="Lu Bo" userId="e777667a1319840a" providerId="LiveId" clId="{1A26C1FF-B694-4291-ADF2-C955D2DADD46}" dt="2022-09-24T01:37:35.519" v="365" actId="478"/>
          <ac:spMkLst>
            <pc:docMk/>
            <pc:sldMk cId="3828506758" sldId="294"/>
            <ac:spMk id="40" creationId="{6BF62A86-9E2F-0B21-ED12-BB8458D5354B}"/>
          </ac:spMkLst>
        </pc:spChg>
        <pc:spChg chg="del">
          <ac:chgData name="Lu Bo" userId="e777667a1319840a" providerId="LiveId" clId="{1A26C1FF-B694-4291-ADF2-C955D2DADD46}" dt="2022-09-24T01:37:35.519" v="365" actId="478"/>
          <ac:spMkLst>
            <pc:docMk/>
            <pc:sldMk cId="3828506758" sldId="294"/>
            <ac:spMk id="53" creationId="{F618FC70-0361-B067-7511-6B899A2940E9}"/>
          </ac:spMkLst>
        </pc:spChg>
        <pc:spChg chg="del">
          <ac:chgData name="Lu Bo" userId="e777667a1319840a" providerId="LiveId" clId="{1A26C1FF-B694-4291-ADF2-C955D2DADD46}" dt="2022-09-24T01:37:35.519" v="365" actId="478"/>
          <ac:spMkLst>
            <pc:docMk/>
            <pc:sldMk cId="3828506758" sldId="294"/>
            <ac:spMk id="56" creationId="{C72F2D87-3AC6-2FEB-FD01-B574E3F0C09A}"/>
          </ac:spMkLst>
        </pc:spChg>
        <pc:spChg chg="del">
          <ac:chgData name="Lu Bo" userId="e777667a1319840a" providerId="LiveId" clId="{1A26C1FF-B694-4291-ADF2-C955D2DADD46}" dt="2022-09-24T01:37:35.519" v="365" actId="478"/>
          <ac:spMkLst>
            <pc:docMk/>
            <pc:sldMk cId="3828506758" sldId="294"/>
            <ac:spMk id="60" creationId="{3F2DE66F-5624-7587-3904-BD86B8C8445F}"/>
          </ac:spMkLst>
        </pc:spChg>
        <pc:spChg chg="del">
          <ac:chgData name="Lu Bo" userId="e777667a1319840a" providerId="LiveId" clId="{1A26C1FF-B694-4291-ADF2-C955D2DADD46}" dt="2022-09-24T01:37:37.628" v="368" actId="478"/>
          <ac:spMkLst>
            <pc:docMk/>
            <pc:sldMk cId="3828506758" sldId="294"/>
            <ac:spMk id="81" creationId="{E97FC2FF-551A-C73B-5173-37816E2C03BD}"/>
          </ac:spMkLst>
        </pc:spChg>
        <pc:spChg chg="del">
          <ac:chgData name="Lu Bo" userId="e777667a1319840a" providerId="LiveId" clId="{1A26C1FF-B694-4291-ADF2-C955D2DADD46}" dt="2022-09-24T01:37:38.154" v="369" actId="478"/>
          <ac:spMkLst>
            <pc:docMk/>
            <pc:sldMk cId="3828506758" sldId="294"/>
            <ac:spMk id="83" creationId="{87B74529-DF5F-0C71-6B01-8C410815CC72}"/>
          </ac:spMkLst>
        </pc:spChg>
        <pc:spChg chg="del">
          <ac:chgData name="Lu Bo" userId="e777667a1319840a" providerId="LiveId" clId="{1A26C1FF-B694-4291-ADF2-C955D2DADD46}" dt="2022-09-24T01:37:35.519" v="365" actId="478"/>
          <ac:spMkLst>
            <pc:docMk/>
            <pc:sldMk cId="3828506758" sldId="294"/>
            <ac:spMk id="85" creationId="{A0716DCF-909B-D6BD-315A-06A9B44F9FCE}"/>
          </ac:spMkLst>
        </pc:spChg>
        <pc:picChg chg="add mod">
          <ac:chgData name="Lu Bo" userId="e777667a1319840a" providerId="LiveId" clId="{1A26C1FF-B694-4291-ADF2-C955D2DADD46}" dt="2022-09-29T10:11:02.731" v="7192" actId="1076"/>
          <ac:picMkLst>
            <pc:docMk/>
            <pc:sldMk cId="3828506758" sldId="294"/>
            <ac:picMk id="3" creationId="{E3D404B8-87D0-9040-8197-DE5258A1F64B}"/>
          </ac:picMkLst>
        </pc:picChg>
        <pc:picChg chg="del">
          <ac:chgData name="Lu Bo" userId="e777667a1319840a" providerId="LiveId" clId="{1A26C1FF-B694-4291-ADF2-C955D2DADD46}" dt="2022-09-24T01:37:35.519" v="365" actId="478"/>
          <ac:picMkLst>
            <pc:docMk/>
            <pc:sldMk cId="3828506758" sldId="294"/>
            <ac:picMk id="7" creationId="{E924D3F3-F02A-746C-3B20-89016873B095}"/>
          </ac:picMkLst>
        </pc:picChg>
        <pc:picChg chg="del mod">
          <ac:chgData name="Lu Bo" userId="e777667a1319840a" providerId="LiveId" clId="{1A26C1FF-B694-4291-ADF2-C955D2DADD46}" dt="2022-09-24T01:37:36.952" v="367" actId="478"/>
          <ac:picMkLst>
            <pc:docMk/>
            <pc:sldMk cId="3828506758" sldId="294"/>
            <ac:picMk id="37" creationId="{6CE20039-1164-CD90-907B-A59D73D58448}"/>
          </ac:picMkLst>
        </pc:picChg>
        <pc:cxnChg chg="add mod">
          <ac:chgData name="Lu Bo" userId="e777667a1319840a" providerId="LiveId" clId="{1A26C1FF-B694-4291-ADF2-C955D2DADD46}" dt="2022-09-29T07:45:40.741" v="6940" actId="1076"/>
          <ac:cxnSpMkLst>
            <pc:docMk/>
            <pc:sldMk cId="3828506758" sldId="294"/>
            <ac:cxnSpMk id="10" creationId="{10E02BA5-8829-923A-F2A4-E6AC9807E550}"/>
          </ac:cxnSpMkLst>
        </pc:cxnChg>
        <pc:cxnChg chg="add mod">
          <ac:chgData name="Lu Bo" userId="e777667a1319840a" providerId="LiveId" clId="{1A26C1FF-B694-4291-ADF2-C955D2DADD46}" dt="2022-09-29T07:45:40.741" v="6940" actId="1076"/>
          <ac:cxnSpMkLst>
            <pc:docMk/>
            <pc:sldMk cId="3828506758" sldId="294"/>
            <ac:cxnSpMk id="12" creationId="{1D0EE420-E0EF-7513-60EE-E17B738FB0DC}"/>
          </ac:cxnSpMkLst>
        </pc:cxnChg>
        <pc:cxnChg chg="del">
          <ac:chgData name="Lu Bo" userId="e777667a1319840a" providerId="LiveId" clId="{1A26C1FF-B694-4291-ADF2-C955D2DADD46}" dt="2022-09-24T01:37:35.519" v="365" actId="478"/>
          <ac:cxnSpMkLst>
            <pc:docMk/>
            <pc:sldMk cId="3828506758" sldId="294"/>
            <ac:cxnSpMk id="12" creationId="{50B01162-3098-7297-9F18-9A3A37DD45AF}"/>
          </ac:cxnSpMkLst>
        </pc:cxnChg>
        <pc:cxnChg chg="del">
          <ac:chgData name="Lu Bo" userId="e777667a1319840a" providerId="LiveId" clId="{1A26C1FF-B694-4291-ADF2-C955D2DADD46}" dt="2022-09-24T01:37:35.519" v="365" actId="478"/>
          <ac:cxnSpMkLst>
            <pc:docMk/>
            <pc:sldMk cId="3828506758" sldId="294"/>
            <ac:cxnSpMk id="17" creationId="{F2767D96-BBFD-C687-1C79-354620D71357}"/>
          </ac:cxnSpMkLst>
        </pc:cxnChg>
        <pc:cxnChg chg="del">
          <ac:chgData name="Lu Bo" userId="e777667a1319840a" providerId="LiveId" clId="{1A26C1FF-B694-4291-ADF2-C955D2DADD46}" dt="2022-09-24T01:37:35.519" v="365" actId="478"/>
          <ac:cxnSpMkLst>
            <pc:docMk/>
            <pc:sldMk cId="3828506758" sldId="294"/>
            <ac:cxnSpMk id="25" creationId="{670609A8-313A-1C4A-0665-0E56F09CAD40}"/>
          </ac:cxnSpMkLst>
        </pc:cxnChg>
      </pc:sldChg>
      <pc:sldChg chg="addSp delSp modSp add mod modTransition">
        <pc:chgData name="Lu Bo" userId="e777667a1319840a" providerId="LiveId" clId="{1A26C1FF-B694-4291-ADF2-C955D2DADD46}" dt="2022-09-29T10:14:45.895" v="7246" actId="1076"/>
        <pc:sldMkLst>
          <pc:docMk/>
          <pc:sldMk cId="1427013884" sldId="295"/>
        </pc:sldMkLst>
        <pc:spChg chg="add mod">
          <ac:chgData name="Lu Bo" userId="e777667a1319840a" providerId="LiveId" clId="{1A26C1FF-B694-4291-ADF2-C955D2DADD46}" dt="2022-09-29T08:51:50.653" v="7074"/>
          <ac:spMkLst>
            <pc:docMk/>
            <pc:sldMk cId="1427013884" sldId="295"/>
            <ac:spMk id="3" creationId="{AFF42292-A1F4-9B4A-A6C1-9D87BF8689AC}"/>
          </ac:spMkLst>
        </pc:spChg>
        <pc:spChg chg="del">
          <ac:chgData name="Lu Bo" userId="e777667a1319840a" providerId="LiveId" clId="{1A26C1FF-B694-4291-ADF2-C955D2DADD46}" dt="2022-09-25T07:03:14.191" v="1035" actId="478"/>
          <ac:spMkLst>
            <pc:docMk/>
            <pc:sldMk cId="1427013884" sldId="295"/>
            <ac:spMk id="3" creationId="{BE2FF308-260A-BCD9-E010-AA1CAB424619}"/>
          </ac:spMkLst>
        </pc:spChg>
        <pc:spChg chg="mod">
          <ac:chgData name="Lu Bo" userId="e777667a1319840a" providerId="LiveId" clId="{1A26C1FF-B694-4291-ADF2-C955D2DADD46}" dt="2022-09-25T07:07:45.123" v="1105" actId="20577"/>
          <ac:spMkLst>
            <pc:docMk/>
            <pc:sldMk cId="1427013884" sldId="295"/>
            <ac:spMk id="4" creationId="{00000000-0000-0000-0000-000000000000}"/>
          </ac:spMkLst>
        </pc:spChg>
        <pc:spChg chg="del">
          <ac:chgData name="Lu Bo" userId="e777667a1319840a" providerId="LiveId" clId="{1A26C1FF-B694-4291-ADF2-C955D2DADD46}" dt="2022-09-25T07:03:15.671" v="1038" actId="478"/>
          <ac:spMkLst>
            <pc:docMk/>
            <pc:sldMk cId="1427013884" sldId="295"/>
            <ac:spMk id="5" creationId="{9B431A80-81CE-E601-CF96-5243549AD6E4}"/>
          </ac:spMkLst>
        </pc:spChg>
        <pc:spChg chg="mod">
          <ac:chgData name="Lu Bo" userId="e777667a1319840a" providerId="LiveId" clId="{1A26C1FF-B694-4291-ADF2-C955D2DADD46}" dt="2022-09-25T07:06:33.891" v="1066" actId="207"/>
          <ac:spMkLst>
            <pc:docMk/>
            <pc:sldMk cId="1427013884" sldId="295"/>
            <ac:spMk id="6" creationId="{BB34C93E-D069-6EAE-D9C5-9FC9F90F0602}"/>
          </ac:spMkLst>
        </pc:spChg>
        <pc:spChg chg="add mod">
          <ac:chgData name="Lu Bo" userId="e777667a1319840a" providerId="LiveId" clId="{1A26C1FF-B694-4291-ADF2-C955D2DADD46}" dt="2022-09-29T10:14:42.775" v="7245" actId="1076"/>
          <ac:spMkLst>
            <pc:docMk/>
            <pc:sldMk cId="1427013884" sldId="295"/>
            <ac:spMk id="7" creationId="{6006BDBE-82AC-3BB0-0E24-F71F12987262}"/>
          </ac:spMkLst>
        </pc:spChg>
        <pc:spChg chg="del mod">
          <ac:chgData name="Lu Bo" userId="e777667a1319840a" providerId="LiveId" clId="{1A26C1FF-B694-4291-ADF2-C955D2DADD46}" dt="2022-09-25T07:03:00.616" v="1030" actId="21"/>
          <ac:spMkLst>
            <pc:docMk/>
            <pc:sldMk cId="1427013884" sldId="295"/>
            <ac:spMk id="7" creationId="{8668B788-CC82-5826-1321-344308990F1B}"/>
          </ac:spMkLst>
        </pc:spChg>
        <pc:spChg chg="del mod">
          <ac:chgData name="Lu Bo" userId="e777667a1319840a" providerId="LiveId" clId="{1A26C1FF-B694-4291-ADF2-C955D2DADD46}" dt="2022-09-25T07:03:15.260" v="1037" actId="478"/>
          <ac:spMkLst>
            <pc:docMk/>
            <pc:sldMk cId="1427013884" sldId="295"/>
            <ac:spMk id="8" creationId="{C09A3EA2-E8F4-5CFC-DB62-10AC44E366B8}"/>
          </ac:spMkLst>
        </pc:spChg>
        <pc:spChg chg="add del mod">
          <ac:chgData name="Lu Bo" userId="e777667a1319840a" providerId="LiveId" clId="{1A26C1FF-B694-4291-ADF2-C955D2DADD46}" dt="2022-09-25T07:02:07.988" v="1004"/>
          <ac:spMkLst>
            <pc:docMk/>
            <pc:sldMk cId="1427013884" sldId="295"/>
            <ac:spMk id="9" creationId="{1C48E88F-6E41-EDAE-7FA8-3E4BBF1E033A}"/>
          </ac:spMkLst>
        </pc:spChg>
        <pc:spChg chg="add del mod">
          <ac:chgData name="Lu Bo" userId="e777667a1319840a" providerId="LiveId" clId="{1A26C1FF-B694-4291-ADF2-C955D2DADD46}" dt="2022-09-25T07:02:07.988" v="1004"/>
          <ac:spMkLst>
            <pc:docMk/>
            <pc:sldMk cId="1427013884" sldId="295"/>
            <ac:spMk id="11" creationId="{4D1C49C6-B044-F66C-DAB1-6BED731C7A36}"/>
          </ac:spMkLst>
        </pc:spChg>
        <pc:spChg chg="mod">
          <ac:chgData name="Lu Bo" userId="e777667a1319840a" providerId="LiveId" clId="{1A26C1FF-B694-4291-ADF2-C955D2DADD46}" dt="2022-09-25T07:02:06.110" v="1003"/>
          <ac:spMkLst>
            <pc:docMk/>
            <pc:sldMk cId="1427013884" sldId="295"/>
            <ac:spMk id="12" creationId="{4165E156-F7C6-D3F8-0D56-BB826B05843B}"/>
          </ac:spMkLst>
        </pc:spChg>
        <pc:spChg chg="del mod">
          <ac:chgData name="Lu Bo" userId="e777667a1319840a" providerId="LiveId" clId="{1A26C1FF-B694-4291-ADF2-C955D2DADD46}" dt="2022-09-25T07:02:15.160" v="1007" actId="478"/>
          <ac:spMkLst>
            <pc:docMk/>
            <pc:sldMk cId="1427013884" sldId="295"/>
            <ac:spMk id="13" creationId="{002206D0-9EAF-374B-2DB8-20FC4CB68B28}"/>
          </ac:spMkLst>
        </pc:spChg>
        <pc:spChg chg="mod">
          <ac:chgData name="Lu Bo" userId="e777667a1319840a" providerId="LiveId" clId="{1A26C1FF-B694-4291-ADF2-C955D2DADD46}" dt="2022-09-25T07:03:39.601" v="1043" actId="1076"/>
          <ac:spMkLst>
            <pc:docMk/>
            <pc:sldMk cId="1427013884" sldId="295"/>
            <ac:spMk id="14" creationId="{0163F068-7D0E-A761-98D7-25836E798FD9}"/>
          </ac:spMkLst>
        </pc:spChg>
        <pc:spChg chg="del mod">
          <ac:chgData name="Lu Bo" userId="e777667a1319840a" providerId="LiveId" clId="{1A26C1FF-B694-4291-ADF2-C955D2DADD46}" dt="2022-09-25T07:02:09.816" v="1005" actId="478"/>
          <ac:spMkLst>
            <pc:docMk/>
            <pc:sldMk cId="1427013884" sldId="295"/>
            <ac:spMk id="15" creationId="{F590E870-0C2E-26EE-5829-ECC31AC485CD}"/>
          </ac:spMkLst>
        </pc:spChg>
        <pc:spChg chg="add del mod">
          <ac:chgData name="Lu Bo" userId="e777667a1319840a" providerId="LiveId" clId="{1A26C1FF-B694-4291-ADF2-C955D2DADD46}" dt="2022-09-25T07:03:39.601" v="1043" actId="1076"/>
          <ac:spMkLst>
            <pc:docMk/>
            <pc:sldMk cId="1427013884" sldId="295"/>
            <ac:spMk id="16" creationId="{CD0E44F5-A672-9462-5911-FC85AB0BE038}"/>
          </ac:spMkLst>
        </pc:spChg>
        <pc:spChg chg="del mod">
          <ac:chgData name="Lu Bo" userId="e777667a1319840a" providerId="LiveId" clId="{1A26C1FF-B694-4291-ADF2-C955D2DADD46}" dt="2022-09-25T07:02:14.112" v="1006" actId="478"/>
          <ac:spMkLst>
            <pc:docMk/>
            <pc:sldMk cId="1427013884" sldId="295"/>
            <ac:spMk id="17" creationId="{51723861-F1C2-4A7D-BCAE-90D10968ECAD}"/>
          </ac:spMkLst>
        </pc:spChg>
        <pc:spChg chg="add mod">
          <ac:chgData name="Lu Bo" userId="e777667a1319840a" providerId="LiveId" clId="{1A26C1FF-B694-4291-ADF2-C955D2DADD46}" dt="2022-09-25T07:21:21.889" v="1252" actId="1076"/>
          <ac:spMkLst>
            <pc:docMk/>
            <pc:sldMk cId="1427013884" sldId="295"/>
            <ac:spMk id="18" creationId="{5F0C4726-73F9-FF31-2D03-C88F09F94035}"/>
          </ac:spMkLst>
        </pc:spChg>
        <pc:spChg chg="add mod">
          <ac:chgData name="Lu Bo" userId="e777667a1319840a" providerId="LiveId" clId="{1A26C1FF-B694-4291-ADF2-C955D2DADD46}" dt="2022-09-25T07:21:06.524" v="1248" actId="404"/>
          <ac:spMkLst>
            <pc:docMk/>
            <pc:sldMk cId="1427013884" sldId="295"/>
            <ac:spMk id="20" creationId="{C14F6EF6-8324-6C43-9A85-1D8F4B690553}"/>
          </ac:spMkLst>
        </pc:spChg>
        <pc:spChg chg="add mod">
          <ac:chgData name="Lu Bo" userId="e777667a1319840a" providerId="LiveId" clId="{1A26C1FF-B694-4291-ADF2-C955D2DADD46}" dt="2022-09-27T13:07:35.119" v="5729" actId="20577"/>
          <ac:spMkLst>
            <pc:docMk/>
            <pc:sldMk cId="1427013884" sldId="295"/>
            <ac:spMk id="21" creationId="{B569135A-F0EA-84DF-EF35-B5909DF44D2A}"/>
          </ac:spMkLst>
        </pc:spChg>
        <pc:spChg chg="add del mod">
          <ac:chgData name="Lu Bo" userId="e777667a1319840a" providerId="LiveId" clId="{1A26C1FF-B694-4291-ADF2-C955D2DADD46}" dt="2022-09-25T07:20:35.357" v="1218"/>
          <ac:spMkLst>
            <pc:docMk/>
            <pc:sldMk cId="1427013884" sldId="295"/>
            <ac:spMk id="22" creationId="{97FC4373-4757-AB7F-4AE8-63CCC6A25849}"/>
          </ac:spMkLst>
        </pc:spChg>
        <pc:spChg chg="add del mod">
          <ac:chgData name="Lu Bo" userId="e777667a1319840a" providerId="LiveId" clId="{1A26C1FF-B694-4291-ADF2-C955D2DADD46}" dt="2022-09-25T07:20:21.929" v="1198"/>
          <ac:spMkLst>
            <pc:docMk/>
            <pc:sldMk cId="1427013884" sldId="295"/>
            <ac:spMk id="23" creationId="{718B9D97-37BD-2753-3260-A6758FFE58E7}"/>
          </ac:spMkLst>
        </pc:spChg>
        <pc:spChg chg="add del mod">
          <ac:chgData name="Lu Bo" userId="e777667a1319840a" providerId="LiveId" clId="{1A26C1FF-B694-4291-ADF2-C955D2DADD46}" dt="2022-09-25T07:20:33.022" v="1212"/>
          <ac:spMkLst>
            <pc:docMk/>
            <pc:sldMk cId="1427013884" sldId="295"/>
            <ac:spMk id="24" creationId="{B62EEF6B-319E-1433-DA3F-650C7DCC7B79}"/>
          </ac:spMkLst>
        </pc:spChg>
        <pc:picChg chg="add del mod modCrop">
          <ac:chgData name="Lu Bo" userId="e777667a1319840a" providerId="LiveId" clId="{1A26C1FF-B694-4291-ADF2-C955D2DADD46}" dt="2022-09-29T10:14:14.953" v="7233" actId="478"/>
          <ac:picMkLst>
            <pc:docMk/>
            <pc:sldMk cId="1427013884" sldId="295"/>
            <ac:picMk id="5" creationId="{0BB0CEB3-F67D-E6C7-0C60-77E29088FD3B}"/>
          </ac:picMkLst>
        </pc:picChg>
        <pc:picChg chg="add mod modCrop">
          <ac:chgData name="Lu Bo" userId="e777667a1319840a" providerId="LiveId" clId="{1A26C1FF-B694-4291-ADF2-C955D2DADD46}" dt="2022-09-29T10:14:45.895" v="7246" actId="1076"/>
          <ac:picMkLst>
            <pc:docMk/>
            <pc:sldMk cId="1427013884" sldId="295"/>
            <ac:picMk id="8" creationId="{A6B87B26-6AC4-6B8B-DD55-387202AA8CFA}"/>
          </ac:picMkLst>
        </pc:picChg>
        <pc:picChg chg="add mod">
          <ac:chgData name="Lu Bo" userId="e777667a1319840a" providerId="LiveId" clId="{1A26C1FF-B694-4291-ADF2-C955D2DADD46}" dt="2022-09-29T10:14:45.895" v="7246" actId="1076"/>
          <ac:picMkLst>
            <pc:docMk/>
            <pc:sldMk cId="1427013884" sldId="295"/>
            <ac:picMk id="11" creationId="{03E25687-D8D4-C0E4-F50E-50C79F4BA37A}"/>
          </ac:picMkLst>
        </pc:picChg>
        <pc:picChg chg="add del mod">
          <ac:chgData name="Lu Bo" userId="e777667a1319840a" providerId="LiveId" clId="{1A26C1FF-B694-4291-ADF2-C955D2DADD46}" dt="2022-09-26T01:32:28.153" v="3225" actId="478"/>
          <ac:picMkLst>
            <pc:docMk/>
            <pc:sldMk cId="1427013884" sldId="295"/>
            <ac:picMk id="13" creationId="{806727A6-EA70-4549-CD1C-777DD3A8144E}"/>
          </ac:picMkLst>
        </pc:picChg>
        <pc:picChg chg="add mod">
          <ac:chgData name="Lu Bo" userId="e777667a1319840a" providerId="LiveId" clId="{1A26C1FF-B694-4291-ADF2-C955D2DADD46}" dt="2022-09-29T10:14:38.516" v="7244" actId="1076"/>
          <ac:picMkLst>
            <pc:docMk/>
            <pc:sldMk cId="1427013884" sldId="295"/>
            <ac:picMk id="17" creationId="{18A68B89-679A-C812-D919-7A50698BDD45}"/>
          </ac:picMkLst>
        </pc:picChg>
        <pc:picChg chg="add mod">
          <ac:chgData name="Lu Bo" userId="e777667a1319840a" providerId="LiveId" clId="{1A26C1FF-B694-4291-ADF2-C955D2DADD46}" dt="2022-09-29T10:14:38.516" v="7244" actId="1076"/>
          <ac:picMkLst>
            <pc:docMk/>
            <pc:sldMk cId="1427013884" sldId="295"/>
            <ac:picMk id="23" creationId="{B91DAB70-7768-D234-3800-D3A3F33507B5}"/>
          </ac:picMkLst>
        </pc:picChg>
        <pc:picChg chg="add mod">
          <ac:chgData name="Lu Bo" userId="e777667a1319840a" providerId="LiveId" clId="{1A26C1FF-B694-4291-ADF2-C955D2DADD46}" dt="2022-09-29T10:14:38.516" v="7244" actId="1076"/>
          <ac:picMkLst>
            <pc:docMk/>
            <pc:sldMk cId="1427013884" sldId="295"/>
            <ac:picMk id="25" creationId="{9B052B4A-CE4B-16B8-3EFC-5E22339C4356}"/>
          </ac:picMkLst>
        </pc:picChg>
        <pc:picChg chg="add mod">
          <ac:chgData name="Lu Bo" userId="e777667a1319840a" providerId="LiveId" clId="{1A26C1FF-B694-4291-ADF2-C955D2DADD46}" dt="2022-09-29T10:14:38.516" v="7244" actId="1076"/>
          <ac:picMkLst>
            <pc:docMk/>
            <pc:sldMk cId="1427013884" sldId="295"/>
            <ac:picMk id="27" creationId="{57AC3F76-430E-C3C3-D1B7-D46A9B8A2BC9}"/>
          </ac:picMkLst>
        </pc:picChg>
        <pc:picChg chg="add mod">
          <ac:chgData name="Lu Bo" userId="e777667a1319840a" providerId="LiveId" clId="{1A26C1FF-B694-4291-ADF2-C955D2DADD46}" dt="2022-09-29T10:14:38.516" v="7244" actId="1076"/>
          <ac:picMkLst>
            <pc:docMk/>
            <pc:sldMk cId="1427013884" sldId="295"/>
            <ac:picMk id="29" creationId="{11765C95-A40B-0F10-BB82-702D862522FB}"/>
          </ac:picMkLst>
        </pc:picChg>
        <pc:picChg chg="add mod">
          <ac:chgData name="Lu Bo" userId="e777667a1319840a" providerId="LiveId" clId="{1A26C1FF-B694-4291-ADF2-C955D2DADD46}" dt="2022-09-29T10:14:38.516" v="7244" actId="1076"/>
          <ac:picMkLst>
            <pc:docMk/>
            <pc:sldMk cId="1427013884" sldId="295"/>
            <ac:picMk id="31" creationId="{DC30F679-43BC-C41E-0FEA-A1CF879D59ED}"/>
          </ac:picMkLst>
        </pc:picChg>
        <pc:picChg chg="add mod modCrop">
          <ac:chgData name="Lu Bo" userId="e777667a1319840a" providerId="LiveId" clId="{1A26C1FF-B694-4291-ADF2-C955D2DADD46}" dt="2022-09-29T10:14:45.895" v="7246" actId="1076"/>
          <ac:picMkLst>
            <pc:docMk/>
            <pc:sldMk cId="1427013884" sldId="295"/>
            <ac:picMk id="32" creationId="{D1D8B836-AE6B-1133-4873-846CEB597756}"/>
          </ac:picMkLst>
        </pc:picChg>
      </pc:sldChg>
      <pc:sldChg chg="addSp delSp modSp add mod ord modTransition modAnim">
        <pc:chgData name="Lu Bo" userId="e777667a1319840a" providerId="LiveId" clId="{1A26C1FF-B694-4291-ADF2-C955D2DADD46}" dt="2022-09-29T10:47:26.717" v="7275" actId="1035"/>
        <pc:sldMkLst>
          <pc:docMk/>
          <pc:sldMk cId="1682168185" sldId="296"/>
        </pc:sldMkLst>
        <pc:spChg chg="add mod">
          <ac:chgData name="Lu Bo" userId="e777667a1319840a" providerId="LiveId" clId="{1A26C1FF-B694-4291-ADF2-C955D2DADD46}" dt="2022-09-29T04:18:01.505" v="6504" actId="1076"/>
          <ac:spMkLst>
            <pc:docMk/>
            <pc:sldMk cId="1682168185" sldId="296"/>
            <ac:spMk id="3" creationId="{C7110AFF-E251-0AD4-EA69-383F4D042D79}"/>
          </ac:spMkLst>
        </pc:spChg>
        <pc:spChg chg="mod">
          <ac:chgData name="Lu Bo" userId="e777667a1319840a" providerId="LiveId" clId="{1A26C1FF-B694-4291-ADF2-C955D2DADD46}" dt="2022-09-27T13:22:23.690" v="5760" actId="20577"/>
          <ac:spMkLst>
            <pc:docMk/>
            <pc:sldMk cId="1682168185" sldId="296"/>
            <ac:spMk id="4" creationId="{00000000-0000-0000-0000-000000000000}"/>
          </ac:spMkLst>
        </pc:spChg>
        <pc:spChg chg="add mod">
          <ac:chgData name="Lu Bo" userId="e777667a1319840a" providerId="LiveId" clId="{1A26C1FF-B694-4291-ADF2-C955D2DADD46}" dt="2022-09-29T10:47:26.717" v="7275" actId="1035"/>
          <ac:spMkLst>
            <pc:docMk/>
            <pc:sldMk cId="1682168185" sldId="296"/>
            <ac:spMk id="5" creationId="{747E049A-3E3B-952E-FE6E-FB0C8DFF4372}"/>
          </ac:spMkLst>
        </pc:spChg>
        <pc:spChg chg="del">
          <ac:chgData name="Lu Bo" userId="e777667a1319840a" providerId="LiveId" clId="{1A26C1FF-B694-4291-ADF2-C955D2DADD46}" dt="2022-09-25T11:04:40.454" v="1531" actId="478"/>
          <ac:spMkLst>
            <pc:docMk/>
            <pc:sldMk cId="1682168185" sldId="296"/>
            <ac:spMk id="5" creationId="{B637EA55-BCB8-9114-1CB3-EE5A96C699EA}"/>
          </ac:spMkLst>
        </pc:spChg>
        <pc:spChg chg="mod">
          <ac:chgData name="Lu Bo" userId="e777667a1319840a" providerId="LiveId" clId="{1A26C1FF-B694-4291-ADF2-C955D2DADD46}" dt="2022-09-29T04:18:04.976" v="6507" actId="1038"/>
          <ac:spMkLst>
            <pc:docMk/>
            <pc:sldMk cId="1682168185" sldId="296"/>
            <ac:spMk id="6" creationId="{00000000-0000-0000-0000-000000000000}"/>
          </ac:spMkLst>
        </pc:spChg>
        <pc:spChg chg="add mod">
          <ac:chgData name="Lu Bo" userId="e777667a1319840a" providerId="LiveId" clId="{1A26C1FF-B694-4291-ADF2-C955D2DADD46}" dt="2022-09-29T10:47:26.717" v="7275" actId="1035"/>
          <ac:spMkLst>
            <pc:docMk/>
            <pc:sldMk cId="1682168185" sldId="296"/>
            <ac:spMk id="8" creationId="{4CEAC50A-6AD0-BDF2-5B30-B4E12E00B116}"/>
          </ac:spMkLst>
        </pc:spChg>
        <pc:spChg chg="add del mod">
          <ac:chgData name="Lu Bo" userId="e777667a1319840a" providerId="LiveId" clId="{1A26C1FF-B694-4291-ADF2-C955D2DADD46}" dt="2022-09-25T06:55:39.468" v="965" actId="478"/>
          <ac:spMkLst>
            <pc:docMk/>
            <pc:sldMk cId="1682168185" sldId="296"/>
            <ac:spMk id="8" creationId="{9085658D-8345-820E-BDA4-0C64903434CB}"/>
          </ac:spMkLst>
        </pc:spChg>
        <pc:spChg chg="add del mod">
          <ac:chgData name="Lu Bo" userId="e777667a1319840a" providerId="LiveId" clId="{1A26C1FF-B694-4291-ADF2-C955D2DADD46}" dt="2022-09-25T10:41:12.707" v="1484" actId="478"/>
          <ac:spMkLst>
            <pc:docMk/>
            <pc:sldMk cId="1682168185" sldId="296"/>
            <ac:spMk id="8" creationId="{C2AB22F0-8B86-3602-16C9-E7F954CDC575}"/>
          </ac:spMkLst>
        </pc:spChg>
        <pc:spChg chg="add mod">
          <ac:chgData name="Lu Bo" userId="e777667a1319840a" providerId="LiveId" clId="{1A26C1FF-B694-4291-ADF2-C955D2DADD46}" dt="2022-09-29T08:51:51.846" v="7075"/>
          <ac:spMkLst>
            <pc:docMk/>
            <pc:sldMk cId="1682168185" sldId="296"/>
            <ac:spMk id="9" creationId="{1D0F3DA7-5DE8-C12C-3F45-2EBE668F053A}"/>
          </ac:spMkLst>
        </pc:spChg>
        <pc:spChg chg="add del mod">
          <ac:chgData name="Lu Bo" userId="e777667a1319840a" providerId="LiveId" clId="{1A26C1FF-B694-4291-ADF2-C955D2DADD46}" dt="2022-09-25T10:41:12.707" v="1484" actId="478"/>
          <ac:spMkLst>
            <pc:docMk/>
            <pc:sldMk cId="1682168185" sldId="296"/>
            <ac:spMk id="9" creationId="{6F254AF9-553F-3732-063E-B3F2839B608A}"/>
          </ac:spMkLst>
        </pc:spChg>
        <pc:spChg chg="add del mod">
          <ac:chgData name="Lu Bo" userId="e777667a1319840a" providerId="LiveId" clId="{1A26C1FF-B694-4291-ADF2-C955D2DADD46}" dt="2022-09-25T10:41:12.707" v="1484" actId="478"/>
          <ac:spMkLst>
            <pc:docMk/>
            <pc:sldMk cId="1682168185" sldId="296"/>
            <ac:spMk id="10" creationId="{8477C5D9-3576-D82D-32AB-14D0071F103C}"/>
          </ac:spMkLst>
        </pc:spChg>
        <pc:spChg chg="add del mod">
          <ac:chgData name="Lu Bo" userId="e777667a1319840a" providerId="LiveId" clId="{1A26C1FF-B694-4291-ADF2-C955D2DADD46}" dt="2022-09-25T10:41:12.707" v="1484" actId="478"/>
          <ac:spMkLst>
            <pc:docMk/>
            <pc:sldMk cId="1682168185" sldId="296"/>
            <ac:spMk id="11" creationId="{6B78DA49-7F3E-20A3-C4BD-51FDCDB6863A}"/>
          </ac:spMkLst>
        </pc:spChg>
        <pc:spChg chg="add del mod">
          <ac:chgData name="Lu Bo" userId="e777667a1319840a" providerId="LiveId" clId="{1A26C1FF-B694-4291-ADF2-C955D2DADD46}" dt="2022-09-25T10:41:12.707" v="1484" actId="478"/>
          <ac:spMkLst>
            <pc:docMk/>
            <pc:sldMk cId="1682168185" sldId="296"/>
            <ac:spMk id="12" creationId="{3E01F5A8-394D-B9CD-0F30-6973CDCCA730}"/>
          </ac:spMkLst>
        </pc:spChg>
        <pc:spChg chg="add del mod">
          <ac:chgData name="Lu Bo" userId="e777667a1319840a" providerId="LiveId" clId="{1A26C1FF-B694-4291-ADF2-C955D2DADD46}" dt="2022-09-25T06:56:49.466" v="984" actId="478"/>
          <ac:spMkLst>
            <pc:docMk/>
            <pc:sldMk cId="1682168185" sldId="296"/>
            <ac:spMk id="13" creationId="{97EBED53-1D2A-EE29-5438-C68D9BA1D112}"/>
          </ac:spMkLst>
        </pc:spChg>
        <pc:spChg chg="add mod">
          <ac:chgData name="Lu Bo" userId="e777667a1319840a" providerId="LiveId" clId="{1A26C1FF-B694-4291-ADF2-C955D2DADD46}" dt="2022-09-29T08:47:55.019" v="7055" actId="6549"/>
          <ac:spMkLst>
            <pc:docMk/>
            <pc:sldMk cId="1682168185" sldId="296"/>
            <ac:spMk id="21" creationId="{B78048E0-9D47-A26F-5BAA-B178C42D34C2}"/>
          </ac:spMkLst>
        </pc:spChg>
        <pc:picChg chg="add del mod modCrop">
          <ac:chgData name="Lu Bo" userId="e777667a1319840a" providerId="LiveId" clId="{1A26C1FF-B694-4291-ADF2-C955D2DADD46}" dt="2022-09-25T10:41:12.707" v="1484" actId="478"/>
          <ac:picMkLst>
            <pc:docMk/>
            <pc:sldMk cId="1682168185" sldId="296"/>
            <ac:picMk id="7" creationId="{8BDFD83F-6DC4-A886-1C00-7C72FCF6CFBD}"/>
          </ac:picMkLst>
        </pc:picChg>
        <pc:picChg chg="add del mod">
          <ac:chgData name="Lu Bo" userId="e777667a1319840a" providerId="LiveId" clId="{1A26C1FF-B694-4291-ADF2-C955D2DADD46}" dt="2022-09-25T06:55:39.468" v="965" actId="478"/>
          <ac:picMkLst>
            <pc:docMk/>
            <pc:sldMk cId="1682168185" sldId="296"/>
            <ac:picMk id="7" creationId="{F4E99262-893E-E461-09EA-AC75A70E6C99}"/>
          </ac:picMkLst>
        </pc:picChg>
        <pc:picChg chg="add mod">
          <ac:chgData name="Lu Bo" userId="e777667a1319840a" providerId="LiveId" clId="{1A26C1FF-B694-4291-ADF2-C955D2DADD46}" dt="2022-09-29T04:18:01.505" v="6504" actId="1076"/>
          <ac:picMkLst>
            <pc:docMk/>
            <pc:sldMk cId="1682168185" sldId="296"/>
            <ac:picMk id="7" creationId="{FA72D5E2-D33D-1985-3BA1-02D8DC072964}"/>
          </ac:picMkLst>
        </pc:picChg>
        <pc:picChg chg="add del mod">
          <ac:chgData name="Lu Bo" userId="e777667a1319840a" providerId="LiveId" clId="{1A26C1FF-B694-4291-ADF2-C955D2DADD46}" dt="2022-09-25T06:55:53.761" v="971" actId="478"/>
          <ac:picMkLst>
            <pc:docMk/>
            <pc:sldMk cId="1682168185" sldId="296"/>
            <ac:picMk id="10" creationId="{DA1E43C2-0E3B-D938-EA4D-12DA80446A5A}"/>
          </ac:picMkLst>
        </pc:picChg>
        <pc:picChg chg="add del mod modCrop">
          <ac:chgData name="Lu Bo" userId="e777667a1319840a" providerId="LiveId" clId="{1A26C1FF-B694-4291-ADF2-C955D2DADD46}" dt="2022-09-25T06:56:49.466" v="984" actId="478"/>
          <ac:picMkLst>
            <pc:docMk/>
            <pc:sldMk cId="1682168185" sldId="296"/>
            <ac:picMk id="12" creationId="{CA39A9EF-9A81-AACF-4CEA-B3A095BD8EFD}"/>
          </ac:picMkLst>
        </pc:picChg>
        <pc:picChg chg="add del mod">
          <ac:chgData name="Lu Bo" userId="e777667a1319840a" providerId="LiveId" clId="{1A26C1FF-B694-4291-ADF2-C955D2DADD46}" dt="2022-09-25T10:40:25.165" v="1473" actId="931"/>
          <ac:picMkLst>
            <pc:docMk/>
            <pc:sldMk cId="1682168185" sldId="296"/>
            <ac:picMk id="14" creationId="{CC382153-C723-C451-5261-E181F174B22B}"/>
          </ac:picMkLst>
        </pc:picChg>
        <pc:picChg chg="add mod">
          <ac:chgData name="Lu Bo" userId="e777667a1319840a" providerId="LiveId" clId="{1A26C1FF-B694-4291-ADF2-C955D2DADD46}" dt="2022-09-29T04:18:04.976" v="6507" actId="1038"/>
          <ac:picMkLst>
            <pc:docMk/>
            <pc:sldMk cId="1682168185" sldId="296"/>
            <ac:picMk id="15" creationId="{7BB99DFB-BB86-31E5-C4F8-39EBA184FF8C}"/>
          </ac:picMkLst>
        </pc:picChg>
        <pc:picChg chg="add del mod">
          <ac:chgData name="Lu Bo" userId="e777667a1319840a" providerId="LiveId" clId="{1A26C1FF-B694-4291-ADF2-C955D2DADD46}" dt="2022-09-25T10:41:11.654" v="1483"/>
          <ac:picMkLst>
            <pc:docMk/>
            <pc:sldMk cId="1682168185" sldId="296"/>
            <ac:picMk id="17" creationId="{CA6FD41F-0EC4-F6AA-0DC4-46C01375E512}"/>
          </ac:picMkLst>
        </pc:picChg>
        <pc:picChg chg="add mod modCrop">
          <ac:chgData name="Lu Bo" userId="e777667a1319840a" providerId="LiveId" clId="{1A26C1FF-B694-4291-ADF2-C955D2DADD46}" dt="2022-09-29T04:18:04.976" v="6507" actId="1038"/>
          <ac:picMkLst>
            <pc:docMk/>
            <pc:sldMk cId="1682168185" sldId="296"/>
            <ac:picMk id="20" creationId="{47EFE6F1-0F4E-782A-22DC-884AF61A01E7}"/>
          </ac:picMkLst>
        </pc:picChg>
        <pc:picChg chg="add mod">
          <ac:chgData name="Lu Bo" userId="e777667a1319840a" providerId="LiveId" clId="{1A26C1FF-B694-4291-ADF2-C955D2DADD46}" dt="2022-09-29T04:18:01.505" v="6504" actId="1076"/>
          <ac:picMkLst>
            <pc:docMk/>
            <pc:sldMk cId="1682168185" sldId="296"/>
            <ac:picMk id="1026" creationId="{31E36272-73F5-A376-95A1-4FACA3B1F9A8}"/>
          </ac:picMkLst>
        </pc:picChg>
        <pc:picChg chg="add mod">
          <ac:chgData name="Lu Bo" userId="e777667a1319840a" providerId="LiveId" clId="{1A26C1FF-B694-4291-ADF2-C955D2DADD46}" dt="2022-09-29T04:18:01.505" v="6504" actId="1076"/>
          <ac:picMkLst>
            <pc:docMk/>
            <pc:sldMk cId="1682168185" sldId="296"/>
            <ac:picMk id="1028" creationId="{C09A0E00-FDAB-C9BE-4B7E-93608D5B11F7}"/>
          </ac:picMkLst>
        </pc:picChg>
      </pc:sldChg>
      <pc:sldChg chg="addSp delSp modSp add mod setBg modAnim">
        <pc:chgData name="Lu Bo" userId="e777667a1319840a" providerId="LiveId" clId="{1A26C1FF-B694-4291-ADF2-C955D2DADD46}" dt="2022-09-29T10:05:06.264" v="7185" actId="1076"/>
        <pc:sldMkLst>
          <pc:docMk/>
          <pc:sldMk cId="302382285" sldId="297"/>
        </pc:sldMkLst>
        <pc:spChg chg="add mod">
          <ac:chgData name="Lu Bo" userId="e777667a1319840a" providerId="LiveId" clId="{1A26C1FF-B694-4291-ADF2-C955D2DADD46}" dt="2022-09-29T08:51:58.809" v="7079"/>
          <ac:spMkLst>
            <pc:docMk/>
            <pc:sldMk cId="302382285" sldId="297"/>
            <ac:spMk id="3" creationId="{02601EA9-9434-5FFE-2B59-5390DD3F475C}"/>
          </ac:spMkLst>
        </pc:spChg>
        <pc:spChg chg="add del mod">
          <ac:chgData name="Lu Bo" userId="e777667a1319840a" providerId="LiveId" clId="{1A26C1FF-B694-4291-ADF2-C955D2DADD46}" dt="2022-09-29T04:27:40.878" v="6622" actId="21"/>
          <ac:spMkLst>
            <pc:docMk/>
            <pc:sldMk cId="302382285" sldId="297"/>
            <ac:spMk id="3" creationId="{06C249DD-079D-EE99-DAA6-6B180BBD6695}"/>
          </ac:spMkLst>
        </pc:spChg>
        <pc:spChg chg="add del mod">
          <ac:chgData name="Lu Bo" userId="e777667a1319840a" providerId="LiveId" clId="{1A26C1FF-B694-4291-ADF2-C955D2DADD46}" dt="2022-09-26T07:23:04.123" v="3603" actId="478"/>
          <ac:spMkLst>
            <pc:docMk/>
            <pc:sldMk cId="302382285" sldId="297"/>
            <ac:spMk id="3" creationId="{BF41C78D-8794-0981-F0D6-26F66909C13C}"/>
          </ac:spMkLst>
        </pc:spChg>
        <pc:spChg chg="mod">
          <ac:chgData name="Lu Bo" userId="e777667a1319840a" providerId="LiveId" clId="{1A26C1FF-B694-4291-ADF2-C955D2DADD46}" dt="2022-09-29T00:38:15.913" v="6064" actId="20577"/>
          <ac:spMkLst>
            <pc:docMk/>
            <pc:sldMk cId="302382285" sldId="297"/>
            <ac:spMk id="4" creationId="{00000000-0000-0000-0000-000000000000}"/>
          </ac:spMkLst>
        </pc:spChg>
        <pc:spChg chg="add del mod">
          <ac:chgData name="Lu Bo" userId="e777667a1319840a" providerId="LiveId" clId="{1A26C1FF-B694-4291-ADF2-C955D2DADD46}" dt="2022-09-26T07:27:51.805" v="3710" actId="478"/>
          <ac:spMkLst>
            <pc:docMk/>
            <pc:sldMk cId="302382285" sldId="297"/>
            <ac:spMk id="6" creationId="{1269DB22-085A-5380-573D-C906CF3CADC9}"/>
          </ac:spMkLst>
        </pc:spChg>
        <pc:spChg chg="add del mod">
          <ac:chgData name="Lu Bo" userId="e777667a1319840a" providerId="LiveId" clId="{1A26C1FF-B694-4291-ADF2-C955D2DADD46}" dt="2022-09-29T09:06:11.566" v="7082"/>
          <ac:spMkLst>
            <pc:docMk/>
            <pc:sldMk cId="302382285" sldId="297"/>
            <ac:spMk id="6" creationId="{A4AF0CC7-723A-DA60-391B-12AE2685D6CD}"/>
          </ac:spMkLst>
        </pc:spChg>
        <pc:spChg chg="add del mod">
          <ac:chgData name="Lu Bo" userId="e777667a1319840a" providerId="LiveId" clId="{1A26C1FF-B694-4291-ADF2-C955D2DADD46}" dt="2022-09-29T04:27:37.028" v="6620" actId="21"/>
          <ac:spMkLst>
            <pc:docMk/>
            <pc:sldMk cId="302382285" sldId="297"/>
            <ac:spMk id="6" creationId="{E63388F3-4973-FB16-04BE-63FAEF696782}"/>
          </ac:spMkLst>
        </pc:spChg>
        <pc:spChg chg="add del mod">
          <ac:chgData name="Lu Bo" userId="e777667a1319840a" providerId="LiveId" clId="{1A26C1FF-B694-4291-ADF2-C955D2DADD46}" dt="2022-09-26T04:07:40.510" v="3310" actId="478"/>
          <ac:spMkLst>
            <pc:docMk/>
            <pc:sldMk cId="302382285" sldId="297"/>
            <ac:spMk id="7" creationId="{1BB3CBDE-88AF-CD62-D770-3AD0F3DCB221}"/>
          </ac:spMkLst>
        </pc:spChg>
        <pc:spChg chg="add del mod">
          <ac:chgData name="Lu Bo" userId="e777667a1319840a" providerId="LiveId" clId="{1A26C1FF-B694-4291-ADF2-C955D2DADD46}" dt="2022-09-27T09:33:57.064" v="5521" actId="1076"/>
          <ac:spMkLst>
            <pc:docMk/>
            <pc:sldMk cId="302382285" sldId="297"/>
            <ac:spMk id="7" creationId="{829A4413-22A1-D840-F0A9-3968B6B8EB0F}"/>
          </ac:spMkLst>
        </pc:spChg>
        <pc:spChg chg="add del mod">
          <ac:chgData name="Lu Bo" userId="e777667a1319840a" providerId="LiveId" clId="{1A26C1FF-B694-4291-ADF2-C955D2DADD46}" dt="2022-09-26T07:27:53.200" v="3711" actId="478"/>
          <ac:spMkLst>
            <pc:docMk/>
            <pc:sldMk cId="302382285" sldId="297"/>
            <ac:spMk id="8" creationId="{09F659D6-307E-210C-5643-C194647B1F61}"/>
          </ac:spMkLst>
        </pc:spChg>
        <pc:spChg chg="add mod">
          <ac:chgData name="Lu Bo" userId="e777667a1319840a" providerId="LiveId" clId="{1A26C1FF-B694-4291-ADF2-C955D2DADD46}" dt="2022-09-29T09:56:04.067" v="7160" actId="115"/>
          <ac:spMkLst>
            <pc:docMk/>
            <pc:sldMk cId="302382285" sldId="297"/>
            <ac:spMk id="8" creationId="{0B76E85C-1EEB-7C14-2C96-1DA0242803AC}"/>
          </ac:spMkLst>
        </pc:spChg>
        <pc:spChg chg="add del mod">
          <ac:chgData name="Lu Bo" userId="e777667a1319840a" providerId="LiveId" clId="{1A26C1FF-B694-4291-ADF2-C955D2DADD46}" dt="2022-09-27T09:33:57.064" v="5521" actId="1076"/>
          <ac:spMkLst>
            <pc:docMk/>
            <pc:sldMk cId="302382285" sldId="297"/>
            <ac:spMk id="9" creationId="{A79C2034-A7C2-5FB9-F875-0CC2BFE547B6}"/>
          </ac:spMkLst>
        </pc:spChg>
        <pc:spChg chg="add del mod">
          <ac:chgData name="Lu Bo" userId="e777667a1319840a" providerId="LiveId" clId="{1A26C1FF-B694-4291-ADF2-C955D2DADD46}" dt="2022-09-26T07:27:54.270" v="3712" actId="478"/>
          <ac:spMkLst>
            <pc:docMk/>
            <pc:sldMk cId="302382285" sldId="297"/>
            <ac:spMk id="10" creationId="{134BCD0A-80C1-5A4F-589B-EAD6A06D4D7F}"/>
          </ac:spMkLst>
        </pc:spChg>
        <pc:spChg chg="add del mod">
          <ac:chgData name="Lu Bo" userId="e777667a1319840a" providerId="LiveId" clId="{1A26C1FF-B694-4291-ADF2-C955D2DADD46}" dt="2022-09-26T12:00:37.180" v="5092"/>
          <ac:spMkLst>
            <pc:docMk/>
            <pc:sldMk cId="302382285" sldId="297"/>
            <ac:spMk id="10" creationId="{2BC0219F-5CE4-BC71-C6D9-C8690013E476}"/>
          </ac:spMkLst>
        </pc:spChg>
        <pc:spChg chg="add mod">
          <ac:chgData name="Lu Bo" userId="e777667a1319840a" providerId="LiveId" clId="{1A26C1FF-B694-4291-ADF2-C955D2DADD46}" dt="2022-09-27T13:08:09.431" v="5740" actId="1076"/>
          <ac:spMkLst>
            <pc:docMk/>
            <pc:sldMk cId="302382285" sldId="297"/>
            <ac:spMk id="10" creationId="{C0258F65-169E-C664-E5BD-8F8476B352D0}"/>
          </ac:spMkLst>
        </pc:spChg>
        <pc:spChg chg="add mod">
          <ac:chgData name="Lu Bo" userId="e777667a1319840a" providerId="LiveId" clId="{1A26C1FF-B694-4291-ADF2-C955D2DADD46}" dt="2022-09-26T12:03:53.017" v="5184" actId="207"/>
          <ac:spMkLst>
            <pc:docMk/>
            <pc:sldMk cId="302382285" sldId="297"/>
            <ac:spMk id="11" creationId="{8CE906A9-2F49-0457-B658-1A6163442EF0}"/>
          </ac:spMkLst>
        </pc:spChg>
        <pc:spChg chg="add del mod">
          <ac:chgData name="Lu Bo" userId="e777667a1319840a" providerId="LiveId" clId="{1A26C1FF-B694-4291-ADF2-C955D2DADD46}" dt="2022-09-27T09:33:57.064" v="5521" actId="1076"/>
          <ac:spMkLst>
            <pc:docMk/>
            <pc:sldMk cId="302382285" sldId="297"/>
            <ac:spMk id="12" creationId="{9506C780-51BF-2C5E-36CF-999C857E4B15}"/>
          </ac:spMkLst>
        </pc:spChg>
        <pc:spChg chg="add mod">
          <ac:chgData name="Lu Bo" userId="e777667a1319840a" providerId="LiveId" clId="{1A26C1FF-B694-4291-ADF2-C955D2DADD46}" dt="2022-09-26T12:04:36.249" v="5198" actId="1076"/>
          <ac:spMkLst>
            <pc:docMk/>
            <pc:sldMk cId="302382285" sldId="297"/>
            <ac:spMk id="13" creationId="{3615827C-2D5A-804A-7319-FCAC15775D61}"/>
          </ac:spMkLst>
        </pc:spChg>
        <pc:spChg chg="add del mod">
          <ac:chgData name="Lu Bo" userId="e777667a1319840a" providerId="LiveId" clId="{1A26C1FF-B694-4291-ADF2-C955D2DADD46}" dt="2022-09-26T07:27:55.327" v="3713" actId="478"/>
          <ac:spMkLst>
            <pc:docMk/>
            <pc:sldMk cId="302382285" sldId="297"/>
            <ac:spMk id="13" creationId="{5F32B2B3-F75F-92CB-BD45-958CEAC94186}"/>
          </ac:spMkLst>
        </pc:spChg>
        <pc:spChg chg="add del mod">
          <ac:chgData name="Lu Bo" userId="e777667a1319840a" providerId="LiveId" clId="{1A26C1FF-B694-4291-ADF2-C955D2DADD46}" dt="2022-09-27T09:33:57.064" v="5521" actId="1076"/>
          <ac:spMkLst>
            <pc:docMk/>
            <pc:sldMk cId="302382285" sldId="297"/>
            <ac:spMk id="14" creationId="{AEDF5BBC-89D2-B629-2AD7-9C1EB22B2E4D}"/>
          </ac:spMkLst>
        </pc:spChg>
        <pc:spChg chg="add mod">
          <ac:chgData name="Lu Bo" userId="e777667a1319840a" providerId="LiveId" clId="{1A26C1FF-B694-4291-ADF2-C955D2DADD46}" dt="2022-09-27T12:38:39.943" v="5689" actId="1076"/>
          <ac:spMkLst>
            <pc:docMk/>
            <pc:sldMk cId="302382285" sldId="297"/>
            <ac:spMk id="15" creationId="{0244A5AA-F41B-1341-AF85-407CA701013A}"/>
          </ac:spMkLst>
        </pc:spChg>
        <pc:spChg chg="add del mod">
          <ac:chgData name="Lu Bo" userId="e777667a1319840a" providerId="LiveId" clId="{1A26C1FF-B694-4291-ADF2-C955D2DADD46}" dt="2022-09-26T10:30:48.471" v="4079" actId="478"/>
          <ac:spMkLst>
            <pc:docMk/>
            <pc:sldMk cId="302382285" sldId="297"/>
            <ac:spMk id="15" creationId="{60666E61-95B4-3474-F238-09B6713CBF45}"/>
          </ac:spMkLst>
        </pc:spChg>
        <pc:spChg chg="add mod">
          <ac:chgData name="Lu Bo" userId="e777667a1319840a" providerId="LiveId" clId="{1A26C1FF-B694-4291-ADF2-C955D2DADD46}" dt="2022-09-27T13:07:53.691" v="5732" actId="20577"/>
          <ac:spMkLst>
            <pc:docMk/>
            <pc:sldMk cId="302382285" sldId="297"/>
            <ac:spMk id="16" creationId="{2FB9D1D7-9312-598A-459C-AA7C68BA6CD7}"/>
          </ac:spMkLst>
        </pc:spChg>
        <pc:spChg chg="add del mod">
          <ac:chgData name="Lu Bo" userId="e777667a1319840a" providerId="LiveId" clId="{1A26C1FF-B694-4291-ADF2-C955D2DADD46}" dt="2022-09-26T12:07:13.189" v="5264"/>
          <ac:spMkLst>
            <pc:docMk/>
            <pc:sldMk cId="302382285" sldId="297"/>
            <ac:spMk id="17" creationId="{4059A5E6-E57B-08AB-77B2-4E943C6FAD4D}"/>
          </ac:spMkLst>
        </pc:spChg>
        <pc:spChg chg="add mod">
          <ac:chgData name="Lu Bo" userId="e777667a1319840a" providerId="LiveId" clId="{1A26C1FF-B694-4291-ADF2-C955D2DADD46}" dt="2022-09-29T04:13:41.009" v="6423" actId="207"/>
          <ac:spMkLst>
            <pc:docMk/>
            <pc:sldMk cId="302382285" sldId="297"/>
            <ac:spMk id="18" creationId="{798FA034-183E-078F-E3B0-6882F553B1EE}"/>
          </ac:spMkLst>
        </pc:spChg>
        <pc:spChg chg="add mod">
          <ac:chgData name="Lu Bo" userId="e777667a1319840a" providerId="LiveId" clId="{1A26C1FF-B694-4291-ADF2-C955D2DADD46}" dt="2022-09-29T04:19:41.416" v="6517" actId="1076"/>
          <ac:spMkLst>
            <pc:docMk/>
            <pc:sldMk cId="302382285" sldId="297"/>
            <ac:spMk id="19" creationId="{5E413FBC-4412-963F-C220-3A50009A8FD4}"/>
          </ac:spMkLst>
        </pc:spChg>
        <pc:spChg chg="add mod">
          <ac:chgData name="Lu Bo" userId="e777667a1319840a" providerId="LiveId" clId="{1A26C1FF-B694-4291-ADF2-C955D2DADD46}" dt="2022-09-29T04:13:47.560" v="6430" actId="207"/>
          <ac:spMkLst>
            <pc:docMk/>
            <pc:sldMk cId="302382285" sldId="297"/>
            <ac:spMk id="20" creationId="{85732676-DA0D-B953-2839-193E91294E3D}"/>
          </ac:spMkLst>
        </pc:spChg>
        <pc:spChg chg="add del">
          <ac:chgData name="Lu Bo" userId="e777667a1319840a" providerId="LiveId" clId="{1A26C1FF-B694-4291-ADF2-C955D2DADD46}" dt="2022-09-29T09:54:55.740" v="7137" actId="22"/>
          <ac:spMkLst>
            <pc:docMk/>
            <pc:sldMk cId="302382285" sldId="297"/>
            <ac:spMk id="21" creationId="{896F372E-9D7E-0A14-1372-B4E9F69907CB}"/>
          </ac:spMkLst>
        </pc:spChg>
        <pc:spChg chg="add del mod">
          <ac:chgData name="Lu Bo" userId="e777667a1319840a" providerId="LiveId" clId="{1A26C1FF-B694-4291-ADF2-C955D2DADD46}" dt="2022-09-29T04:27:20.935" v="6614" actId="21"/>
          <ac:spMkLst>
            <pc:docMk/>
            <pc:sldMk cId="302382285" sldId="297"/>
            <ac:spMk id="21" creationId="{A0711445-65B4-431B-C468-0E356CA153B5}"/>
          </ac:spMkLst>
        </pc:spChg>
        <pc:spChg chg="add mod ord">
          <ac:chgData name="Lu Bo" userId="e777667a1319840a" providerId="LiveId" clId="{1A26C1FF-B694-4291-ADF2-C955D2DADD46}" dt="2022-09-26T12:08:01.332" v="5279" actId="167"/>
          <ac:spMkLst>
            <pc:docMk/>
            <pc:sldMk cId="302382285" sldId="297"/>
            <ac:spMk id="22" creationId="{CD7DCB68-8274-D9C7-657B-B567875558D5}"/>
          </ac:spMkLst>
        </pc:spChg>
        <pc:spChg chg="add del">
          <ac:chgData name="Lu Bo" userId="e777667a1319840a" providerId="LiveId" clId="{1A26C1FF-B694-4291-ADF2-C955D2DADD46}" dt="2022-09-29T09:54:56.650" v="7139" actId="22"/>
          <ac:spMkLst>
            <pc:docMk/>
            <pc:sldMk cId="302382285" sldId="297"/>
            <ac:spMk id="25" creationId="{BD985153-878C-90E5-4CE9-9E893B610AC7}"/>
          </ac:spMkLst>
        </pc:spChg>
        <pc:spChg chg="add mod ord">
          <ac:chgData name="Lu Bo" userId="e777667a1319840a" providerId="LiveId" clId="{1A26C1FF-B694-4291-ADF2-C955D2DADD46}" dt="2022-09-27T09:35:10.038" v="5532" actId="14100"/>
          <ac:spMkLst>
            <pc:docMk/>
            <pc:sldMk cId="302382285" sldId="297"/>
            <ac:spMk id="26" creationId="{2296C20F-006D-E27E-D6D2-C49B799552D1}"/>
          </ac:spMkLst>
        </pc:spChg>
        <pc:spChg chg="add del mod ord">
          <ac:chgData name="Lu Bo" userId="e777667a1319840a" providerId="LiveId" clId="{1A26C1FF-B694-4291-ADF2-C955D2DADD46}" dt="2022-09-29T04:27:37.028" v="6620" actId="21"/>
          <ac:spMkLst>
            <pc:docMk/>
            <pc:sldMk cId="302382285" sldId="297"/>
            <ac:spMk id="27" creationId="{B99CB5B2-D8A7-71BF-0853-344E1128B2AD}"/>
          </ac:spMkLst>
        </pc:spChg>
        <pc:spChg chg="add del">
          <ac:chgData name="Lu Bo" userId="e777667a1319840a" providerId="LiveId" clId="{1A26C1FF-B694-4291-ADF2-C955D2DADD46}" dt="2022-09-28T12:54:20.630" v="5818" actId="11529"/>
          <ac:spMkLst>
            <pc:docMk/>
            <pc:sldMk cId="302382285" sldId="297"/>
            <ac:spMk id="28" creationId="{4BC40BF2-EFC1-9353-C47D-63229355A531}"/>
          </ac:spMkLst>
        </pc:spChg>
        <pc:spChg chg="add mod">
          <ac:chgData name="Lu Bo" userId="e777667a1319840a" providerId="LiveId" clId="{1A26C1FF-B694-4291-ADF2-C955D2DADD46}" dt="2022-09-29T09:57:08.897" v="7179" actId="1076"/>
          <ac:spMkLst>
            <pc:docMk/>
            <pc:sldMk cId="302382285" sldId="297"/>
            <ac:spMk id="28" creationId="{6CBF65D1-980D-5969-E5D5-B2FF4111AE4A}"/>
          </ac:spMkLst>
        </pc:spChg>
        <pc:spChg chg="add del mod">
          <ac:chgData name="Lu Bo" userId="e777667a1319840a" providerId="LiveId" clId="{1A26C1FF-B694-4291-ADF2-C955D2DADD46}" dt="2022-09-29T04:15:12.516" v="6457" actId="478"/>
          <ac:spMkLst>
            <pc:docMk/>
            <pc:sldMk cId="302382285" sldId="297"/>
            <ac:spMk id="29" creationId="{02A27F34-6125-1534-41F9-331D4748709A}"/>
          </ac:spMkLst>
        </pc:spChg>
        <pc:spChg chg="add mod">
          <ac:chgData name="Lu Bo" userId="e777667a1319840a" providerId="LiveId" clId="{1A26C1FF-B694-4291-ADF2-C955D2DADD46}" dt="2022-09-29T09:56:57.199" v="7174" actId="1076"/>
          <ac:spMkLst>
            <pc:docMk/>
            <pc:sldMk cId="302382285" sldId="297"/>
            <ac:spMk id="29" creationId="{95654F62-2485-DF13-AAB8-7B82A22E36C2}"/>
          </ac:spMkLst>
        </pc:spChg>
        <pc:spChg chg="add del mod">
          <ac:chgData name="Lu Bo" userId="e777667a1319840a" providerId="LiveId" clId="{1A26C1FF-B694-4291-ADF2-C955D2DADD46}" dt="2022-09-26T10:28:26.701" v="4043" actId="478"/>
          <ac:spMkLst>
            <pc:docMk/>
            <pc:sldMk cId="302382285" sldId="297"/>
            <ac:spMk id="29" creationId="{A5397F36-4388-E316-293B-F25D56421E19}"/>
          </ac:spMkLst>
        </pc:spChg>
        <pc:spChg chg="add mod">
          <ac:chgData name="Lu Bo" userId="e777667a1319840a" providerId="LiveId" clId="{1A26C1FF-B694-4291-ADF2-C955D2DADD46}" dt="2022-09-26T11:16:28.302" v="4268" actId="14100"/>
          <ac:spMkLst>
            <pc:docMk/>
            <pc:sldMk cId="302382285" sldId="297"/>
            <ac:spMk id="30" creationId="{30753AAD-CD1A-BD9F-F537-47C84EB7B60E}"/>
          </ac:spMkLst>
        </pc:spChg>
        <pc:spChg chg="add del mod">
          <ac:chgData name="Lu Bo" userId="e777667a1319840a" providerId="LiveId" clId="{1A26C1FF-B694-4291-ADF2-C955D2DADD46}" dt="2022-09-29T04:15:39.482" v="6475" actId="478"/>
          <ac:spMkLst>
            <pc:docMk/>
            <pc:sldMk cId="302382285" sldId="297"/>
            <ac:spMk id="31" creationId="{75DFA4DD-0939-1F45-4855-E267921210DE}"/>
          </ac:spMkLst>
        </pc:spChg>
        <pc:spChg chg="add del mod ord">
          <ac:chgData name="Lu Bo" userId="e777667a1319840a" providerId="LiveId" clId="{1A26C1FF-B694-4291-ADF2-C955D2DADD46}" dt="2022-09-26T10:29:53.208" v="4071" actId="478"/>
          <ac:spMkLst>
            <pc:docMk/>
            <pc:sldMk cId="302382285" sldId="297"/>
            <ac:spMk id="31" creationId="{96786AAC-7B18-321B-B210-AD3C1CEB3686}"/>
          </ac:spMkLst>
        </pc:spChg>
        <pc:spChg chg="add mod ord">
          <ac:chgData name="Lu Bo" userId="e777667a1319840a" providerId="LiveId" clId="{1A26C1FF-B694-4291-ADF2-C955D2DADD46}" dt="2022-09-26T11:16:36.527" v="4269" actId="14100"/>
          <ac:spMkLst>
            <pc:docMk/>
            <pc:sldMk cId="302382285" sldId="297"/>
            <ac:spMk id="32" creationId="{20F8DBDE-5A69-CDFB-3D29-F53F640A6106}"/>
          </ac:spMkLst>
        </pc:spChg>
        <pc:spChg chg="add mod">
          <ac:chgData name="Lu Bo" userId="e777667a1319840a" providerId="LiveId" clId="{1A26C1FF-B694-4291-ADF2-C955D2DADD46}" dt="2022-09-26T10:31:20.097" v="4092" actId="571"/>
          <ac:spMkLst>
            <pc:docMk/>
            <pc:sldMk cId="302382285" sldId="297"/>
            <ac:spMk id="33" creationId="{1A1C0D7B-AF1E-BFCF-1904-6E603B841CD1}"/>
          </ac:spMkLst>
        </pc:spChg>
        <pc:spChg chg="add del mod">
          <ac:chgData name="Lu Bo" userId="e777667a1319840a" providerId="LiveId" clId="{1A26C1FF-B694-4291-ADF2-C955D2DADD46}" dt="2022-09-28T12:57:17.428" v="5920"/>
          <ac:spMkLst>
            <pc:docMk/>
            <pc:sldMk cId="302382285" sldId="297"/>
            <ac:spMk id="33" creationId="{84204487-79A7-C2D6-BE5C-4E3A45356E27}"/>
          </ac:spMkLst>
        </pc:spChg>
        <pc:spChg chg="add del mod">
          <ac:chgData name="Lu Bo" userId="e777667a1319840a" providerId="LiveId" clId="{1A26C1FF-B694-4291-ADF2-C955D2DADD46}" dt="2022-09-28T12:57:14.595" v="5914"/>
          <ac:spMkLst>
            <pc:docMk/>
            <pc:sldMk cId="302382285" sldId="297"/>
            <ac:spMk id="34" creationId="{0471AD2D-6CB8-1446-3522-A4D9A6C0AF4B}"/>
          </ac:spMkLst>
        </pc:spChg>
        <pc:spChg chg="add del mod">
          <ac:chgData name="Lu Bo" userId="e777667a1319840a" providerId="LiveId" clId="{1A26C1FF-B694-4291-ADF2-C955D2DADD46}" dt="2022-09-29T04:22:50.760" v="6569" actId="478"/>
          <ac:spMkLst>
            <pc:docMk/>
            <pc:sldMk cId="302382285" sldId="297"/>
            <ac:spMk id="34" creationId="{0DB823EF-30CE-C4F5-8FE5-9D6387314DB1}"/>
          </ac:spMkLst>
        </pc:spChg>
        <pc:spChg chg="add mod">
          <ac:chgData name="Lu Bo" userId="e777667a1319840a" providerId="LiveId" clId="{1A26C1FF-B694-4291-ADF2-C955D2DADD46}" dt="2022-09-26T10:31:20.097" v="4092" actId="571"/>
          <ac:spMkLst>
            <pc:docMk/>
            <pc:sldMk cId="302382285" sldId="297"/>
            <ac:spMk id="34" creationId="{365E8EE0-101B-C493-DF29-468D54C3AB1C}"/>
          </ac:spMkLst>
        </pc:spChg>
        <pc:spChg chg="add mod">
          <ac:chgData name="Lu Bo" userId="e777667a1319840a" providerId="LiveId" clId="{1A26C1FF-B694-4291-ADF2-C955D2DADD46}" dt="2022-09-29T04:25:32.546" v="6606" actId="1582"/>
          <ac:spMkLst>
            <pc:docMk/>
            <pc:sldMk cId="302382285" sldId="297"/>
            <ac:spMk id="35" creationId="{26C038E3-6FA6-DF55-4E29-4A7C22DDE57B}"/>
          </ac:spMkLst>
        </pc:spChg>
        <pc:spChg chg="add mod">
          <ac:chgData name="Lu Bo" userId="e777667a1319840a" providerId="LiveId" clId="{1A26C1FF-B694-4291-ADF2-C955D2DADD46}" dt="2022-09-29T04:31:37.897" v="6664" actId="1076"/>
          <ac:spMkLst>
            <pc:docMk/>
            <pc:sldMk cId="302382285" sldId="297"/>
            <ac:spMk id="36" creationId="{E7BF306E-2CDB-5F96-18A9-9C9CC9FDAF29}"/>
          </ac:spMkLst>
        </pc:spChg>
        <pc:spChg chg="add del mod">
          <ac:chgData name="Lu Bo" userId="e777667a1319840a" providerId="LiveId" clId="{1A26C1FF-B694-4291-ADF2-C955D2DADD46}" dt="2022-09-29T04:27:27.548" v="6618"/>
          <ac:spMkLst>
            <pc:docMk/>
            <pc:sldMk cId="302382285" sldId="297"/>
            <ac:spMk id="37" creationId="{777BDBB1-48F4-E612-992B-01C332283953}"/>
          </ac:spMkLst>
        </pc:spChg>
        <pc:spChg chg="add mod">
          <ac:chgData name="Lu Bo" userId="e777667a1319840a" providerId="LiveId" clId="{1A26C1FF-B694-4291-ADF2-C955D2DADD46}" dt="2022-09-26T11:16:19.297" v="4264" actId="1076"/>
          <ac:spMkLst>
            <pc:docMk/>
            <pc:sldMk cId="302382285" sldId="297"/>
            <ac:spMk id="38" creationId="{7913C234-32A4-5DB6-F9A1-2D19B336D949}"/>
          </ac:spMkLst>
        </pc:spChg>
        <pc:spChg chg="add mod">
          <ac:chgData name="Lu Bo" userId="e777667a1319840a" providerId="LiveId" clId="{1A26C1FF-B694-4291-ADF2-C955D2DADD46}" dt="2022-09-29T04:28:15.982" v="6628" actId="14100"/>
          <ac:spMkLst>
            <pc:docMk/>
            <pc:sldMk cId="302382285" sldId="297"/>
            <ac:spMk id="39" creationId="{887EA40E-4028-171E-8561-A1D962C69640}"/>
          </ac:spMkLst>
        </pc:spChg>
        <pc:spChg chg="add mod">
          <ac:chgData name="Lu Bo" userId="e777667a1319840a" providerId="LiveId" clId="{1A26C1FF-B694-4291-ADF2-C955D2DADD46}" dt="2022-09-26T11:17:45.921" v="4273" actId="1076"/>
          <ac:spMkLst>
            <pc:docMk/>
            <pc:sldMk cId="302382285" sldId="297"/>
            <ac:spMk id="42" creationId="{A235F220-8000-409E-16CB-C5E71ED07612}"/>
          </ac:spMkLst>
        </pc:spChg>
        <pc:spChg chg="add mod">
          <ac:chgData name="Lu Bo" userId="e777667a1319840a" providerId="LiveId" clId="{1A26C1FF-B694-4291-ADF2-C955D2DADD46}" dt="2022-09-29T04:29:53.054" v="6629" actId="1076"/>
          <ac:spMkLst>
            <pc:docMk/>
            <pc:sldMk cId="302382285" sldId="297"/>
            <ac:spMk id="43" creationId="{CEAB0B13-5282-013B-1B3E-7ED59A20B99D}"/>
          </ac:spMkLst>
        </pc:spChg>
        <pc:spChg chg="add mod">
          <ac:chgData name="Lu Bo" userId="e777667a1319840a" providerId="LiveId" clId="{1A26C1FF-B694-4291-ADF2-C955D2DADD46}" dt="2022-09-26T11:10:08.372" v="4193" actId="571"/>
          <ac:spMkLst>
            <pc:docMk/>
            <pc:sldMk cId="302382285" sldId="297"/>
            <ac:spMk id="44" creationId="{9393DC41-BAB0-4900-EBFD-CC310A6AB32D}"/>
          </ac:spMkLst>
        </pc:spChg>
        <pc:spChg chg="add mod">
          <ac:chgData name="Lu Bo" userId="e777667a1319840a" providerId="LiveId" clId="{1A26C1FF-B694-4291-ADF2-C955D2DADD46}" dt="2022-09-26T11:16:19.297" v="4264" actId="1076"/>
          <ac:spMkLst>
            <pc:docMk/>
            <pc:sldMk cId="302382285" sldId="297"/>
            <ac:spMk id="47" creationId="{262EB516-0319-C362-B47D-ED64B2B30002}"/>
          </ac:spMkLst>
        </pc:spChg>
        <pc:spChg chg="add mod">
          <ac:chgData name="Lu Bo" userId="e777667a1319840a" providerId="LiveId" clId="{1A26C1FF-B694-4291-ADF2-C955D2DADD46}" dt="2022-09-29T04:20:47.236" v="6522" actId="1076"/>
          <ac:spMkLst>
            <pc:docMk/>
            <pc:sldMk cId="302382285" sldId="297"/>
            <ac:spMk id="51" creationId="{0CD16354-645B-CB59-561C-9636D0105FAC}"/>
          </ac:spMkLst>
        </pc:spChg>
        <pc:spChg chg="add del mod">
          <ac:chgData name="Lu Bo" userId="e777667a1319840a" providerId="LiveId" clId="{1A26C1FF-B694-4291-ADF2-C955D2DADD46}" dt="2022-09-29T09:07:00.083" v="7105" actId="1076"/>
          <ac:spMkLst>
            <pc:docMk/>
            <pc:sldMk cId="302382285" sldId="297"/>
            <ac:spMk id="55" creationId="{4A6C73A7-3DC9-946C-8694-BB46C57B02C0}"/>
          </ac:spMkLst>
        </pc:spChg>
        <pc:spChg chg="add mod">
          <ac:chgData name="Lu Bo" userId="e777667a1319840a" providerId="LiveId" clId="{1A26C1FF-B694-4291-ADF2-C955D2DADD46}" dt="2022-09-29T04:31:37.897" v="6664" actId="1076"/>
          <ac:spMkLst>
            <pc:docMk/>
            <pc:sldMk cId="302382285" sldId="297"/>
            <ac:spMk id="58" creationId="{EA907DE3-FA42-7548-FF0A-404A7EC039FB}"/>
          </ac:spMkLst>
        </pc:spChg>
        <pc:spChg chg="add mod">
          <ac:chgData name="Lu Bo" userId="e777667a1319840a" providerId="LiveId" clId="{1A26C1FF-B694-4291-ADF2-C955D2DADD46}" dt="2022-09-26T11:30:19.859" v="4385" actId="20577"/>
          <ac:spMkLst>
            <pc:docMk/>
            <pc:sldMk cId="302382285" sldId="297"/>
            <ac:spMk id="63" creationId="{0360E708-9A2A-C687-8F54-C2927CB60F96}"/>
          </ac:spMkLst>
        </pc:spChg>
        <pc:spChg chg="add mod">
          <ac:chgData name="Lu Bo" userId="e777667a1319840a" providerId="LiveId" clId="{1A26C1FF-B694-4291-ADF2-C955D2DADD46}" dt="2022-09-26T11:31:55.602" v="4406" actId="20577"/>
          <ac:spMkLst>
            <pc:docMk/>
            <pc:sldMk cId="302382285" sldId="297"/>
            <ac:spMk id="1029" creationId="{E9968D88-1BFF-18F2-EA84-AABEEC2BBAAC}"/>
          </ac:spMkLst>
        </pc:spChg>
        <pc:picChg chg="del">
          <ac:chgData name="Lu Bo" userId="e777667a1319840a" providerId="LiveId" clId="{1A26C1FF-B694-4291-ADF2-C955D2DADD46}" dt="2022-09-26T02:11:38.974" v="3298" actId="478"/>
          <ac:picMkLst>
            <pc:docMk/>
            <pc:sldMk cId="302382285" sldId="297"/>
            <ac:picMk id="6" creationId="{2934FD55-E050-D2B8-E362-C5B4816E0EE7}"/>
          </ac:picMkLst>
        </pc:picChg>
        <pc:picChg chg="add del mod">
          <ac:chgData name="Lu Bo" userId="e777667a1319840a" providerId="LiveId" clId="{1A26C1FF-B694-4291-ADF2-C955D2DADD46}" dt="2022-09-26T04:07:59.592" v="3311" actId="478"/>
          <ac:picMkLst>
            <pc:docMk/>
            <pc:sldMk cId="302382285" sldId="297"/>
            <ac:picMk id="9" creationId="{3D17C0F9-84C4-735E-ED4C-3D72D250C9D4}"/>
          </ac:picMkLst>
        </pc:picChg>
        <pc:picChg chg="add del mod">
          <ac:chgData name="Lu Bo" userId="e777667a1319840a" providerId="LiveId" clId="{1A26C1FF-B694-4291-ADF2-C955D2DADD46}" dt="2022-09-26T07:46:28.150" v="3796" actId="478"/>
          <ac:picMkLst>
            <pc:docMk/>
            <pc:sldMk cId="302382285" sldId="297"/>
            <ac:picMk id="11" creationId="{11873C52-8D5E-16B1-944D-3846DCE06229}"/>
          </ac:picMkLst>
        </pc:picChg>
        <pc:picChg chg="add del mod">
          <ac:chgData name="Lu Bo" userId="e777667a1319840a" providerId="LiveId" clId="{1A26C1FF-B694-4291-ADF2-C955D2DADD46}" dt="2022-09-29T04:27:37.028" v="6620" actId="21"/>
          <ac:picMkLst>
            <pc:docMk/>
            <pc:sldMk cId="302382285" sldId="297"/>
            <ac:picMk id="17" creationId="{BAAA23FC-612D-50BD-4F1E-E3FB90BAC4FE}"/>
          </ac:picMkLst>
        </pc:picChg>
        <pc:picChg chg="add mod ord">
          <ac:chgData name="Lu Bo" userId="e777667a1319840a" providerId="LiveId" clId="{1A26C1FF-B694-4291-ADF2-C955D2DADD46}" dt="2022-09-26T11:16:19.297" v="4264" actId="1076"/>
          <ac:picMkLst>
            <pc:docMk/>
            <pc:sldMk cId="302382285" sldId="297"/>
            <ac:picMk id="23" creationId="{4D14892A-C02D-C1F3-9251-88DFA96057B5}"/>
          </ac:picMkLst>
        </pc:picChg>
        <pc:picChg chg="add del mod">
          <ac:chgData name="Lu Bo" userId="e777667a1319840a" providerId="LiveId" clId="{1A26C1FF-B694-4291-ADF2-C955D2DADD46}" dt="2022-09-29T04:27:37.028" v="6620" actId="21"/>
          <ac:picMkLst>
            <pc:docMk/>
            <pc:sldMk cId="302382285" sldId="297"/>
            <ac:picMk id="24" creationId="{FB43B701-8800-12C1-8C47-0C54CAD1AEB6}"/>
          </ac:picMkLst>
        </pc:picChg>
        <pc:picChg chg="add del mod">
          <ac:chgData name="Lu Bo" userId="e777667a1319840a" providerId="LiveId" clId="{1A26C1FF-B694-4291-ADF2-C955D2DADD46}" dt="2022-09-29T04:27:37.028" v="6620" actId="21"/>
          <ac:picMkLst>
            <pc:docMk/>
            <pc:sldMk cId="302382285" sldId="297"/>
            <ac:picMk id="25" creationId="{458D8527-7497-D11C-1F9A-CAD37E5A8998}"/>
          </ac:picMkLst>
        </pc:picChg>
        <pc:picChg chg="add del mod">
          <ac:chgData name="Lu Bo" userId="e777667a1319840a" providerId="LiveId" clId="{1A26C1FF-B694-4291-ADF2-C955D2DADD46}" dt="2022-09-28T12:56:41.549" v="5896"/>
          <ac:picMkLst>
            <pc:docMk/>
            <pc:sldMk cId="302382285" sldId="297"/>
            <ac:picMk id="31" creationId="{BBAB0C23-18CA-5121-FB21-553849B068AB}"/>
          </ac:picMkLst>
        </pc:picChg>
        <pc:picChg chg="add mod">
          <ac:chgData name="Lu Bo" userId="e777667a1319840a" providerId="LiveId" clId="{1A26C1FF-B694-4291-ADF2-C955D2DADD46}" dt="2022-09-29T04:19:35.018" v="6516" actId="1076"/>
          <ac:picMkLst>
            <pc:docMk/>
            <pc:sldMk cId="302382285" sldId="297"/>
            <ac:picMk id="33" creationId="{97199854-56B8-2D9D-B1C9-840FC686CF6A}"/>
          </ac:picMkLst>
        </pc:picChg>
        <pc:picChg chg="add del mod">
          <ac:chgData name="Lu Bo" userId="e777667a1319840a" providerId="LiveId" clId="{1A26C1FF-B694-4291-ADF2-C955D2DADD46}" dt="2022-09-26T10:33:36.900" v="4122" actId="478"/>
          <ac:picMkLst>
            <pc:docMk/>
            <pc:sldMk cId="302382285" sldId="297"/>
            <ac:picMk id="35" creationId="{2FF54355-FDE8-EDAF-CC4D-1986DF0453FE}"/>
          </ac:picMkLst>
        </pc:picChg>
        <pc:picChg chg="add del mod">
          <ac:chgData name="Lu Bo" userId="e777667a1319840a" providerId="LiveId" clId="{1A26C1FF-B694-4291-ADF2-C955D2DADD46}" dt="2022-09-26T11:11:27.806" v="4196" actId="478"/>
          <ac:picMkLst>
            <pc:docMk/>
            <pc:sldMk cId="302382285" sldId="297"/>
            <ac:picMk id="43" creationId="{278F2EB2-F04C-6317-84C1-D1ECC80597B8}"/>
          </ac:picMkLst>
        </pc:picChg>
        <pc:picChg chg="add mod">
          <ac:chgData name="Lu Bo" userId="e777667a1319840a" providerId="LiveId" clId="{1A26C1FF-B694-4291-ADF2-C955D2DADD46}" dt="2022-09-29T09:11:11.908" v="7110" actId="1076"/>
          <ac:picMkLst>
            <pc:docMk/>
            <pc:sldMk cId="302382285" sldId="297"/>
            <ac:picMk id="44" creationId="{05E73BEB-4CA0-7729-9730-B63CF4B0E511}"/>
          </ac:picMkLst>
        </pc:picChg>
        <pc:picChg chg="add del mod">
          <ac:chgData name="Lu Bo" userId="e777667a1319840a" providerId="LiveId" clId="{1A26C1FF-B694-4291-ADF2-C955D2DADD46}" dt="2022-09-26T11:14:26.925" v="4238" actId="478"/>
          <ac:picMkLst>
            <pc:docMk/>
            <pc:sldMk cId="302382285" sldId="297"/>
            <ac:picMk id="48" creationId="{3FC8D3B7-B5ED-B031-08D9-9F08097F816A}"/>
          </ac:picMkLst>
        </pc:picChg>
        <pc:picChg chg="add del mod">
          <ac:chgData name="Lu Bo" userId="e777667a1319840a" providerId="LiveId" clId="{1A26C1FF-B694-4291-ADF2-C955D2DADD46}" dt="2022-09-29T10:04:46.748" v="7182" actId="478"/>
          <ac:picMkLst>
            <pc:docMk/>
            <pc:sldMk cId="302382285" sldId="297"/>
            <ac:picMk id="48" creationId="{FF4EA554-A8C5-E406-E226-6D33834D5DC4}"/>
          </ac:picMkLst>
        </pc:picChg>
        <pc:picChg chg="add mod">
          <ac:chgData name="Lu Bo" userId="e777667a1319840a" providerId="LiveId" clId="{1A26C1FF-B694-4291-ADF2-C955D2DADD46}" dt="2022-09-29T10:04:50.277" v="7183" actId="1076"/>
          <ac:picMkLst>
            <pc:docMk/>
            <pc:sldMk cId="302382285" sldId="297"/>
            <ac:picMk id="54" creationId="{223842D9-0632-FCFD-209E-87F5F19E5076}"/>
          </ac:picMkLst>
        </pc:picChg>
        <pc:picChg chg="add del mod">
          <ac:chgData name="Lu Bo" userId="e777667a1319840a" providerId="LiveId" clId="{1A26C1FF-B694-4291-ADF2-C955D2DADD46}" dt="2022-09-26T11:20:53.351" v="4306" actId="478"/>
          <ac:picMkLst>
            <pc:docMk/>
            <pc:sldMk cId="302382285" sldId="297"/>
            <ac:picMk id="54" creationId="{3BA11CDD-1BE7-1151-E90D-FA41D7CF84FC}"/>
          </ac:picMkLst>
        </pc:picChg>
        <pc:picChg chg="add mod">
          <ac:chgData name="Lu Bo" userId="e777667a1319840a" providerId="LiveId" clId="{1A26C1FF-B694-4291-ADF2-C955D2DADD46}" dt="2022-09-29T10:05:06.264" v="7185" actId="1076"/>
          <ac:picMkLst>
            <pc:docMk/>
            <pc:sldMk cId="302382285" sldId="297"/>
            <ac:picMk id="57" creationId="{51536F9C-2B38-863F-04C4-479C59AEA7A0}"/>
          </ac:picMkLst>
        </pc:picChg>
        <pc:picChg chg="add del mod">
          <ac:chgData name="Lu Bo" userId="e777667a1319840a" providerId="LiveId" clId="{1A26C1FF-B694-4291-ADF2-C955D2DADD46}" dt="2022-09-26T11:24:26.828" v="4340" actId="478"/>
          <ac:picMkLst>
            <pc:docMk/>
            <pc:sldMk cId="302382285" sldId="297"/>
            <ac:picMk id="58" creationId="{4F586969-535D-138F-CFC3-D049A5766F4B}"/>
          </ac:picMkLst>
        </pc:picChg>
        <pc:picChg chg="add mod">
          <ac:chgData name="Lu Bo" userId="e777667a1319840a" providerId="LiveId" clId="{1A26C1FF-B694-4291-ADF2-C955D2DADD46}" dt="2022-09-28T12:50:37.418" v="5774" actId="1076"/>
          <ac:picMkLst>
            <pc:docMk/>
            <pc:sldMk cId="302382285" sldId="297"/>
            <ac:picMk id="1026" creationId="{30ADFBBB-5730-6542-3A04-8DF99C84B9AE}"/>
          </ac:picMkLst>
        </pc:picChg>
        <pc:picChg chg="add del mod">
          <ac:chgData name="Lu Bo" userId="e777667a1319840a" providerId="LiveId" clId="{1A26C1FF-B694-4291-ADF2-C955D2DADD46}" dt="2022-09-26T10:53:30.387" v="4129" actId="478"/>
          <ac:picMkLst>
            <pc:docMk/>
            <pc:sldMk cId="302382285" sldId="297"/>
            <ac:picMk id="1026" creationId="{84291B42-C4F1-48C5-EA1B-FBA3B2A278E7}"/>
          </ac:picMkLst>
        </pc:picChg>
        <pc:picChg chg="add del mod">
          <ac:chgData name="Lu Bo" userId="e777667a1319840a" providerId="LiveId" clId="{1A26C1FF-B694-4291-ADF2-C955D2DADD46}" dt="2022-09-26T11:27:36.612" v="4377" actId="478"/>
          <ac:picMkLst>
            <pc:docMk/>
            <pc:sldMk cId="302382285" sldId="297"/>
            <ac:picMk id="1027" creationId="{D3B3E36C-E515-471B-3036-B453B5D4B24F}"/>
          </ac:picMkLst>
        </pc:picChg>
        <pc:picChg chg="add del mod">
          <ac:chgData name="Lu Bo" userId="e777667a1319840a" providerId="LiveId" clId="{1A26C1FF-B694-4291-ADF2-C955D2DADD46}" dt="2022-09-26T10:34:00.575" v="4128"/>
          <ac:picMkLst>
            <pc:docMk/>
            <pc:sldMk cId="302382285" sldId="297"/>
            <ac:picMk id="1028" creationId="{5495B42A-705B-AA7B-8D6F-75E65CBB81DA}"/>
          </ac:picMkLst>
        </pc:picChg>
        <pc:picChg chg="add del mod">
          <ac:chgData name="Lu Bo" userId="e777667a1319840a" providerId="LiveId" clId="{1A26C1FF-B694-4291-ADF2-C955D2DADD46}" dt="2022-09-29T04:27:37.028" v="6620" actId="21"/>
          <ac:picMkLst>
            <pc:docMk/>
            <pc:sldMk cId="302382285" sldId="297"/>
            <ac:picMk id="1028" creationId="{855D3FE5-B39B-FFE8-C56E-4EC1A2C75B41}"/>
          </ac:picMkLst>
        </pc:picChg>
        <pc:picChg chg="add mod">
          <ac:chgData name="Lu Bo" userId="e777667a1319840a" providerId="LiveId" clId="{1A26C1FF-B694-4291-ADF2-C955D2DADD46}" dt="2022-09-26T11:16:19.297" v="4264" actId="1076"/>
          <ac:picMkLst>
            <pc:docMk/>
            <pc:sldMk cId="302382285" sldId="297"/>
            <ac:picMk id="1030" creationId="{DFD3D4D6-37E8-9065-460E-304714C4E17C}"/>
          </ac:picMkLst>
        </pc:picChg>
        <pc:picChg chg="add mod">
          <ac:chgData name="Lu Bo" userId="e777667a1319840a" providerId="LiveId" clId="{1A26C1FF-B694-4291-ADF2-C955D2DADD46}" dt="2022-09-26T11:17:45.921" v="4273" actId="1076"/>
          <ac:picMkLst>
            <pc:docMk/>
            <pc:sldMk cId="302382285" sldId="297"/>
            <ac:picMk id="1032" creationId="{C7887EB0-7ECB-F2AD-7BA9-B5A960DCEC85}"/>
          </ac:picMkLst>
        </pc:picChg>
        <pc:picChg chg="add mod">
          <ac:chgData name="Lu Bo" userId="e777667a1319840a" providerId="LiveId" clId="{1A26C1FF-B694-4291-ADF2-C955D2DADD46}" dt="2022-09-26T11:16:19.297" v="4264" actId="1076"/>
          <ac:picMkLst>
            <pc:docMk/>
            <pc:sldMk cId="302382285" sldId="297"/>
            <ac:picMk id="1034" creationId="{4DAD0D0F-4BC4-B317-712F-A8ACBAD7AB3D}"/>
          </ac:picMkLst>
        </pc:picChg>
        <pc:picChg chg="add mod">
          <ac:chgData name="Lu Bo" userId="e777667a1319840a" providerId="LiveId" clId="{1A26C1FF-B694-4291-ADF2-C955D2DADD46}" dt="2022-09-26T12:04:57.117" v="5207" actId="1076"/>
          <ac:picMkLst>
            <pc:docMk/>
            <pc:sldMk cId="302382285" sldId="297"/>
            <ac:picMk id="1036" creationId="{7FE4F145-37C8-D544-56F0-C126FDAFD42E}"/>
          </ac:picMkLst>
        </pc:picChg>
        <pc:picChg chg="add mod">
          <ac:chgData name="Lu Bo" userId="e777667a1319840a" providerId="LiveId" clId="{1A26C1FF-B694-4291-ADF2-C955D2DADD46}" dt="2022-09-26T11:24:31.030" v="4342" actId="1076"/>
          <ac:picMkLst>
            <pc:docMk/>
            <pc:sldMk cId="302382285" sldId="297"/>
            <ac:picMk id="1038" creationId="{D52DFF4C-C4EB-DEFE-A01C-AE11D9C2B5DF}"/>
          </ac:picMkLst>
        </pc:picChg>
        <pc:picChg chg="add mod">
          <ac:chgData name="Lu Bo" userId="e777667a1319840a" providerId="LiveId" clId="{1A26C1FF-B694-4291-ADF2-C955D2DADD46}" dt="2022-09-26T11:27:43.202" v="4379" actId="1076"/>
          <ac:picMkLst>
            <pc:docMk/>
            <pc:sldMk cId="302382285" sldId="297"/>
            <ac:picMk id="1040" creationId="{E7AC2554-2060-20C8-79C0-04C87221AEFE}"/>
          </ac:picMkLst>
        </pc:picChg>
        <pc:picChg chg="add mod">
          <ac:chgData name="Lu Bo" userId="e777667a1319840a" providerId="LiveId" clId="{1A26C1FF-B694-4291-ADF2-C955D2DADD46}" dt="2022-09-27T12:42:08.422" v="5709" actId="1076"/>
          <ac:picMkLst>
            <pc:docMk/>
            <pc:sldMk cId="302382285" sldId="297"/>
            <ac:picMk id="1042" creationId="{54099535-420A-4C2A-5CC9-89B91B9D480E}"/>
          </ac:picMkLst>
        </pc:picChg>
        <pc:picChg chg="add del mod">
          <ac:chgData name="Lu Bo" userId="e777667a1319840a" providerId="LiveId" clId="{1A26C1FF-B694-4291-ADF2-C955D2DADD46}" dt="2022-09-26T11:36:36.365" v="4420" actId="478"/>
          <ac:picMkLst>
            <pc:docMk/>
            <pc:sldMk cId="302382285" sldId="297"/>
            <ac:picMk id="1044" creationId="{D1121B07-5B31-DB9E-E639-8C48E21DFD1B}"/>
          </ac:picMkLst>
        </pc:picChg>
        <pc:cxnChg chg="add mod">
          <ac:chgData name="Lu Bo" userId="e777667a1319840a" providerId="LiveId" clId="{1A26C1FF-B694-4291-ADF2-C955D2DADD46}" dt="2022-09-27T09:33:57.064" v="5521" actId="1076"/>
          <ac:cxnSpMkLst>
            <pc:docMk/>
            <pc:sldMk cId="302382285" sldId="297"/>
            <ac:cxnSpMk id="5" creationId="{4CFA9AA5-3A69-CE45-7250-2182BEC0807C}"/>
          </ac:cxnSpMkLst>
        </pc:cxnChg>
        <pc:cxnChg chg="add mod">
          <ac:chgData name="Lu Bo" userId="e777667a1319840a" providerId="LiveId" clId="{1A26C1FF-B694-4291-ADF2-C955D2DADD46}" dt="2022-09-26T11:28:06.924" v="4381" actId="693"/>
          <ac:cxnSpMkLst>
            <pc:docMk/>
            <pc:sldMk cId="302382285" sldId="297"/>
            <ac:cxnSpMk id="40" creationId="{C78E5DD0-8828-9628-5EC5-9BDA9EFB51EB}"/>
          </ac:cxnSpMkLst>
        </pc:cxnChg>
        <pc:cxnChg chg="add mod ord">
          <ac:chgData name="Lu Bo" userId="e777667a1319840a" providerId="LiveId" clId="{1A26C1FF-B694-4291-ADF2-C955D2DADD46}" dt="2022-09-26T12:07:52.414" v="5277" actId="166"/>
          <ac:cxnSpMkLst>
            <pc:docMk/>
            <pc:sldMk cId="302382285" sldId="297"/>
            <ac:cxnSpMk id="41" creationId="{E3ACC723-6C9A-8367-6C9E-16456239546C}"/>
          </ac:cxnSpMkLst>
        </pc:cxnChg>
        <pc:cxnChg chg="add mod ord">
          <ac:chgData name="Lu Bo" userId="e777667a1319840a" providerId="LiveId" clId="{1A26C1FF-B694-4291-ADF2-C955D2DADD46}" dt="2022-09-26T12:07:52.414" v="5277" actId="166"/>
          <ac:cxnSpMkLst>
            <pc:docMk/>
            <pc:sldMk cId="302382285" sldId="297"/>
            <ac:cxnSpMk id="45" creationId="{9C5716D0-022A-12B0-4CDA-430E0E603F7A}"/>
          </ac:cxnSpMkLst>
        </pc:cxnChg>
        <pc:cxnChg chg="add mod ord">
          <ac:chgData name="Lu Bo" userId="e777667a1319840a" providerId="LiveId" clId="{1A26C1FF-B694-4291-ADF2-C955D2DADD46}" dt="2022-09-26T12:07:52.414" v="5277" actId="166"/>
          <ac:cxnSpMkLst>
            <pc:docMk/>
            <pc:sldMk cId="302382285" sldId="297"/>
            <ac:cxnSpMk id="46" creationId="{666B0434-3EF4-0D24-2AF9-CDD95A95E66D}"/>
          </ac:cxnSpMkLst>
        </pc:cxnChg>
        <pc:cxnChg chg="add mod ord">
          <ac:chgData name="Lu Bo" userId="e777667a1319840a" providerId="LiveId" clId="{1A26C1FF-B694-4291-ADF2-C955D2DADD46}" dt="2022-09-26T12:07:52.414" v="5277" actId="166"/>
          <ac:cxnSpMkLst>
            <pc:docMk/>
            <pc:sldMk cId="302382285" sldId="297"/>
            <ac:cxnSpMk id="49" creationId="{F4A661D2-7AAD-E449-6635-526C18EFBA08}"/>
          </ac:cxnSpMkLst>
        </pc:cxnChg>
        <pc:cxnChg chg="add mod ord">
          <ac:chgData name="Lu Bo" userId="e777667a1319840a" providerId="LiveId" clId="{1A26C1FF-B694-4291-ADF2-C955D2DADD46}" dt="2022-09-26T12:07:52.414" v="5277" actId="166"/>
          <ac:cxnSpMkLst>
            <pc:docMk/>
            <pc:sldMk cId="302382285" sldId="297"/>
            <ac:cxnSpMk id="50" creationId="{26FF0FA2-B57C-4E65-E948-9CCAE8537D5D}"/>
          </ac:cxnSpMkLst>
        </pc:cxnChg>
        <pc:cxnChg chg="add mod">
          <ac:chgData name="Lu Bo" userId="e777667a1319840a" providerId="LiveId" clId="{1A26C1FF-B694-4291-ADF2-C955D2DADD46}" dt="2022-09-26T11:28:06.924" v="4381" actId="693"/>
          <ac:cxnSpMkLst>
            <pc:docMk/>
            <pc:sldMk cId="302382285" sldId="297"/>
            <ac:cxnSpMk id="52" creationId="{F3655BF4-553A-C5A4-0387-554CD706FC9F}"/>
          </ac:cxnSpMkLst>
        </pc:cxnChg>
        <pc:cxnChg chg="add mod">
          <ac:chgData name="Lu Bo" userId="e777667a1319840a" providerId="LiveId" clId="{1A26C1FF-B694-4291-ADF2-C955D2DADD46}" dt="2022-09-26T11:28:06.924" v="4381" actId="693"/>
          <ac:cxnSpMkLst>
            <pc:docMk/>
            <pc:sldMk cId="302382285" sldId="297"/>
            <ac:cxnSpMk id="53" creationId="{35AEEADC-A70F-1432-E163-003CC5B5B001}"/>
          </ac:cxnSpMkLst>
        </pc:cxnChg>
        <pc:cxnChg chg="add del mod">
          <ac:chgData name="Lu Bo" userId="e777667a1319840a" providerId="LiveId" clId="{1A26C1FF-B694-4291-ADF2-C955D2DADD46}" dt="2022-09-26T11:28:06.924" v="4381" actId="693"/>
          <ac:cxnSpMkLst>
            <pc:docMk/>
            <pc:sldMk cId="302382285" sldId="297"/>
            <ac:cxnSpMk id="56" creationId="{BF35C767-CD09-AC78-7448-01E2E2E8251D}"/>
          </ac:cxnSpMkLst>
        </pc:cxnChg>
        <pc:cxnChg chg="add del mod">
          <ac:chgData name="Lu Bo" userId="e777667a1319840a" providerId="LiveId" clId="{1A26C1FF-B694-4291-ADF2-C955D2DADD46}" dt="2022-09-26T11:22:00.324" v="4326" actId="478"/>
          <ac:cxnSpMkLst>
            <pc:docMk/>
            <pc:sldMk cId="302382285" sldId="297"/>
            <ac:cxnSpMk id="57" creationId="{63ED9A8B-A33E-3693-179D-72492EF1C94A}"/>
          </ac:cxnSpMkLst>
        </pc:cxnChg>
        <pc:cxnChg chg="add del mod">
          <ac:chgData name="Lu Bo" userId="e777667a1319840a" providerId="LiveId" clId="{1A26C1FF-B694-4291-ADF2-C955D2DADD46}" dt="2022-09-26T11:24:44.875" v="4348"/>
          <ac:cxnSpMkLst>
            <pc:docMk/>
            <pc:sldMk cId="302382285" sldId="297"/>
            <ac:cxnSpMk id="59" creationId="{7D93075F-31D1-7445-27B8-D97A1DA1C852}"/>
          </ac:cxnSpMkLst>
        </pc:cxnChg>
        <pc:cxnChg chg="add del mod">
          <ac:chgData name="Lu Bo" userId="e777667a1319840a" providerId="LiveId" clId="{1A26C1FF-B694-4291-ADF2-C955D2DADD46}" dt="2022-09-26T11:28:06.924" v="4381" actId="693"/>
          <ac:cxnSpMkLst>
            <pc:docMk/>
            <pc:sldMk cId="302382285" sldId="297"/>
            <ac:cxnSpMk id="60" creationId="{3C5EC84A-C70B-DFDD-F6D6-1C90B156D711}"/>
          </ac:cxnSpMkLst>
        </pc:cxnChg>
        <pc:cxnChg chg="add mod ord">
          <ac:chgData name="Lu Bo" userId="e777667a1319840a" providerId="LiveId" clId="{1A26C1FF-B694-4291-ADF2-C955D2DADD46}" dt="2022-09-26T12:07:52.414" v="5277" actId="166"/>
          <ac:cxnSpMkLst>
            <pc:docMk/>
            <pc:sldMk cId="302382285" sldId="297"/>
            <ac:cxnSpMk id="1024" creationId="{111FDB32-D82F-8FFC-885C-FF67102BC76E}"/>
          </ac:cxnSpMkLst>
        </pc:cxnChg>
        <pc:cxnChg chg="add mod ord">
          <ac:chgData name="Lu Bo" userId="e777667a1319840a" providerId="LiveId" clId="{1A26C1FF-B694-4291-ADF2-C955D2DADD46}" dt="2022-09-26T12:07:52.414" v="5277" actId="166"/>
          <ac:cxnSpMkLst>
            <pc:docMk/>
            <pc:sldMk cId="302382285" sldId="297"/>
            <ac:cxnSpMk id="1025" creationId="{B106DA04-18CA-552D-1F9A-AEE1885192DC}"/>
          </ac:cxnSpMkLst>
        </pc:cxnChg>
        <pc:cxnChg chg="add mod ord">
          <ac:chgData name="Lu Bo" userId="e777667a1319840a" providerId="LiveId" clId="{1A26C1FF-B694-4291-ADF2-C955D2DADD46}" dt="2022-09-26T12:07:52.414" v="5277" actId="166"/>
          <ac:cxnSpMkLst>
            <pc:docMk/>
            <pc:sldMk cId="302382285" sldId="297"/>
            <ac:cxnSpMk id="1031" creationId="{A8112225-E5AF-D4C1-812C-BD3EFEFE3C21}"/>
          </ac:cxnSpMkLst>
        </pc:cxnChg>
        <pc:cxnChg chg="add mod ord">
          <ac:chgData name="Lu Bo" userId="e777667a1319840a" providerId="LiveId" clId="{1A26C1FF-B694-4291-ADF2-C955D2DADD46}" dt="2022-09-26T12:07:52.414" v="5277" actId="166"/>
          <ac:cxnSpMkLst>
            <pc:docMk/>
            <pc:sldMk cId="302382285" sldId="297"/>
            <ac:cxnSpMk id="1033" creationId="{2EE55AC6-9E2A-59C9-6FAB-9DC20F9C62C5}"/>
          </ac:cxnSpMkLst>
        </pc:cxnChg>
      </pc:sldChg>
      <pc:sldChg chg="add del">
        <pc:chgData name="Lu Bo" userId="e777667a1319840a" providerId="LiveId" clId="{1A26C1FF-B694-4291-ADF2-C955D2DADD46}" dt="2022-09-25T14:57:30.891" v="3121" actId="47"/>
        <pc:sldMkLst>
          <pc:docMk/>
          <pc:sldMk cId="1553778287" sldId="297"/>
        </pc:sldMkLst>
      </pc:sldChg>
      <pc:sldChg chg="add del setBg">
        <pc:chgData name="Lu Bo" userId="e777667a1319840a" providerId="LiveId" clId="{1A26C1FF-B694-4291-ADF2-C955D2DADD46}" dt="2022-09-26T02:11:34.153" v="3296"/>
        <pc:sldMkLst>
          <pc:docMk/>
          <pc:sldMk cId="2542097088" sldId="297"/>
        </pc:sldMkLst>
      </pc:sldChg>
      <pc:sldChg chg="addSp delSp modSp add del mod">
        <pc:chgData name="Lu Bo" userId="e777667a1319840a" providerId="LiveId" clId="{1A26C1FF-B694-4291-ADF2-C955D2DADD46}" dt="2022-09-25T14:44:29.293" v="3037" actId="47"/>
        <pc:sldMkLst>
          <pc:docMk/>
          <pc:sldMk cId="3695642621" sldId="297"/>
        </pc:sldMkLst>
        <pc:spChg chg="add mod">
          <ac:chgData name="Lu Bo" userId="e777667a1319840a" providerId="LiveId" clId="{1A26C1FF-B694-4291-ADF2-C955D2DADD46}" dt="2022-09-25T14:43:19.192" v="3019" actId="1076"/>
          <ac:spMkLst>
            <pc:docMk/>
            <pc:sldMk cId="3695642621" sldId="297"/>
            <ac:spMk id="5" creationId="{8DEF7DE2-6AE5-CBA3-D32F-B3331ED0DB0D}"/>
          </ac:spMkLst>
        </pc:spChg>
        <pc:spChg chg="add mod">
          <ac:chgData name="Lu Bo" userId="e777667a1319840a" providerId="LiveId" clId="{1A26C1FF-B694-4291-ADF2-C955D2DADD46}" dt="2022-09-25T14:43:19.192" v="3019" actId="1076"/>
          <ac:spMkLst>
            <pc:docMk/>
            <pc:sldMk cId="3695642621" sldId="297"/>
            <ac:spMk id="6" creationId="{42453123-8B9D-D083-F930-F91260AA230B}"/>
          </ac:spMkLst>
        </pc:spChg>
        <pc:spChg chg="add mod">
          <ac:chgData name="Lu Bo" userId="e777667a1319840a" providerId="LiveId" clId="{1A26C1FF-B694-4291-ADF2-C955D2DADD46}" dt="2022-09-25T14:43:19.192" v="3019" actId="1076"/>
          <ac:spMkLst>
            <pc:docMk/>
            <pc:sldMk cId="3695642621" sldId="297"/>
            <ac:spMk id="7" creationId="{2C3EE448-8550-75C5-1EC7-0C14C3399E1B}"/>
          </ac:spMkLst>
        </pc:spChg>
        <pc:spChg chg="add mod">
          <ac:chgData name="Lu Bo" userId="e777667a1319840a" providerId="LiveId" clId="{1A26C1FF-B694-4291-ADF2-C955D2DADD46}" dt="2022-09-25T14:43:19.192" v="3019" actId="1076"/>
          <ac:spMkLst>
            <pc:docMk/>
            <pc:sldMk cId="3695642621" sldId="297"/>
            <ac:spMk id="8" creationId="{6A3293ED-04CB-4C22-4224-A773971EA1A2}"/>
          </ac:spMkLst>
        </pc:spChg>
        <pc:spChg chg="add mod">
          <ac:chgData name="Lu Bo" userId="e777667a1319840a" providerId="LiveId" clId="{1A26C1FF-B694-4291-ADF2-C955D2DADD46}" dt="2022-09-25T14:43:29.316" v="3023" actId="1076"/>
          <ac:spMkLst>
            <pc:docMk/>
            <pc:sldMk cId="3695642621" sldId="297"/>
            <ac:spMk id="10" creationId="{320A009E-0A36-1DBB-8890-D2B0E6F1E04A}"/>
          </ac:spMkLst>
        </pc:spChg>
        <pc:spChg chg="add mod">
          <ac:chgData name="Lu Bo" userId="e777667a1319840a" providerId="LiveId" clId="{1A26C1FF-B694-4291-ADF2-C955D2DADD46}" dt="2022-09-25T14:43:49.114" v="3027" actId="688"/>
          <ac:spMkLst>
            <pc:docMk/>
            <pc:sldMk cId="3695642621" sldId="297"/>
            <ac:spMk id="11" creationId="{E04DCAB2-29EE-1DDB-62E7-AA2A90CB3610}"/>
          </ac:spMkLst>
        </pc:spChg>
        <pc:spChg chg="mod">
          <ac:chgData name="Lu Bo" userId="e777667a1319840a" providerId="LiveId" clId="{1A26C1FF-B694-4291-ADF2-C955D2DADD46}" dt="2022-09-25T14:40:00.998" v="2978" actId="1076"/>
          <ac:spMkLst>
            <pc:docMk/>
            <pc:sldMk cId="3695642621" sldId="297"/>
            <ac:spMk id="35" creationId="{89F46AA8-0A1B-9E9F-49B2-B0177B36D584}"/>
          </ac:spMkLst>
        </pc:spChg>
        <pc:spChg chg="mod">
          <ac:chgData name="Lu Bo" userId="e777667a1319840a" providerId="LiveId" clId="{1A26C1FF-B694-4291-ADF2-C955D2DADD46}" dt="2022-09-25T14:40:00.998" v="2978" actId="1076"/>
          <ac:spMkLst>
            <pc:docMk/>
            <pc:sldMk cId="3695642621" sldId="297"/>
            <ac:spMk id="37" creationId="{8B5FD27F-40A8-57E5-01BF-7AF3B8F0A63F}"/>
          </ac:spMkLst>
        </pc:spChg>
        <pc:spChg chg="mod">
          <ac:chgData name="Lu Bo" userId="e777667a1319840a" providerId="LiveId" clId="{1A26C1FF-B694-4291-ADF2-C955D2DADD46}" dt="2022-09-25T14:40:00.998" v="2978" actId="1076"/>
          <ac:spMkLst>
            <pc:docMk/>
            <pc:sldMk cId="3695642621" sldId="297"/>
            <ac:spMk id="38" creationId="{DF9E5BCC-7BC9-89A7-56C1-4836853893FC}"/>
          </ac:spMkLst>
        </pc:spChg>
        <pc:spChg chg="mod">
          <ac:chgData name="Lu Bo" userId="e777667a1319840a" providerId="LiveId" clId="{1A26C1FF-B694-4291-ADF2-C955D2DADD46}" dt="2022-09-25T14:40:00.998" v="2978" actId="1076"/>
          <ac:spMkLst>
            <pc:docMk/>
            <pc:sldMk cId="3695642621" sldId="297"/>
            <ac:spMk id="39" creationId="{E34330CC-CB9A-DE86-118C-29DDF7D66D3B}"/>
          </ac:spMkLst>
        </pc:spChg>
        <pc:spChg chg="mod">
          <ac:chgData name="Lu Bo" userId="e777667a1319840a" providerId="LiveId" clId="{1A26C1FF-B694-4291-ADF2-C955D2DADD46}" dt="2022-09-25T14:40:00.998" v="2978" actId="1076"/>
          <ac:spMkLst>
            <pc:docMk/>
            <pc:sldMk cId="3695642621" sldId="297"/>
            <ac:spMk id="48" creationId="{40E8B838-71F2-C60C-B272-B8E295A05007}"/>
          </ac:spMkLst>
        </pc:spChg>
        <pc:spChg chg="del">
          <ac:chgData name="Lu Bo" userId="e777667a1319840a" providerId="LiveId" clId="{1A26C1FF-B694-4291-ADF2-C955D2DADD46}" dt="2022-09-25T14:39:52.113" v="2974" actId="478"/>
          <ac:spMkLst>
            <pc:docMk/>
            <pc:sldMk cId="3695642621" sldId="297"/>
            <ac:spMk id="73" creationId="{D1E6668D-4D1C-7496-EA5F-D9C8ABB5BDFC}"/>
          </ac:spMkLst>
        </pc:spChg>
        <pc:spChg chg="del">
          <ac:chgData name="Lu Bo" userId="e777667a1319840a" providerId="LiveId" clId="{1A26C1FF-B694-4291-ADF2-C955D2DADD46}" dt="2022-09-25T14:39:52.113" v="2974" actId="478"/>
          <ac:spMkLst>
            <pc:docMk/>
            <pc:sldMk cId="3695642621" sldId="297"/>
            <ac:spMk id="92" creationId="{F78F4F6C-CAF6-3461-8D79-539C12B4FEF4}"/>
          </ac:spMkLst>
        </pc:spChg>
        <pc:spChg chg="del">
          <ac:chgData name="Lu Bo" userId="e777667a1319840a" providerId="LiveId" clId="{1A26C1FF-B694-4291-ADF2-C955D2DADD46}" dt="2022-09-25T14:39:52.113" v="2974" actId="478"/>
          <ac:spMkLst>
            <pc:docMk/>
            <pc:sldMk cId="3695642621" sldId="297"/>
            <ac:spMk id="98" creationId="{121783C5-D4AB-260F-F7D8-387EDC9A4CB7}"/>
          </ac:spMkLst>
        </pc:spChg>
        <pc:spChg chg="del">
          <ac:chgData name="Lu Bo" userId="e777667a1319840a" providerId="LiveId" clId="{1A26C1FF-B694-4291-ADF2-C955D2DADD46}" dt="2022-09-25T14:39:52.113" v="2974" actId="478"/>
          <ac:spMkLst>
            <pc:docMk/>
            <pc:sldMk cId="3695642621" sldId="297"/>
            <ac:spMk id="99" creationId="{7675D4EA-D030-6FD7-7A85-95B33E7FC96B}"/>
          </ac:spMkLst>
        </pc:spChg>
        <pc:spChg chg="mod">
          <ac:chgData name="Lu Bo" userId="e777667a1319840a" providerId="LiveId" clId="{1A26C1FF-B694-4291-ADF2-C955D2DADD46}" dt="2022-09-25T14:43:45.695" v="3026" actId="1076"/>
          <ac:spMkLst>
            <pc:docMk/>
            <pc:sldMk cId="3695642621" sldId="297"/>
            <ac:spMk id="186" creationId="{319A6E2D-95B3-0A9F-4CAB-E1478BD9A3D5}"/>
          </ac:spMkLst>
        </pc:spChg>
        <pc:spChg chg="mod">
          <ac:chgData name="Lu Bo" userId="e777667a1319840a" providerId="LiveId" clId="{1A26C1FF-B694-4291-ADF2-C955D2DADD46}" dt="2022-09-25T14:43:45.695" v="3026" actId="1076"/>
          <ac:spMkLst>
            <pc:docMk/>
            <pc:sldMk cId="3695642621" sldId="297"/>
            <ac:spMk id="196" creationId="{E8E6A532-F092-17EC-3127-2CEA6A812B74}"/>
          </ac:spMkLst>
        </pc:spChg>
        <pc:spChg chg="mod">
          <ac:chgData name="Lu Bo" userId="e777667a1319840a" providerId="LiveId" clId="{1A26C1FF-B694-4291-ADF2-C955D2DADD46}" dt="2022-09-25T14:43:45.695" v="3026" actId="1076"/>
          <ac:spMkLst>
            <pc:docMk/>
            <pc:sldMk cId="3695642621" sldId="297"/>
            <ac:spMk id="198" creationId="{DD294405-5D81-362D-53C2-A7014C353CD5}"/>
          </ac:spMkLst>
        </pc:spChg>
        <pc:spChg chg="mod">
          <ac:chgData name="Lu Bo" userId="e777667a1319840a" providerId="LiveId" clId="{1A26C1FF-B694-4291-ADF2-C955D2DADD46}" dt="2022-09-25T14:43:45.695" v="3026" actId="1076"/>
          <ac:spMkLst>
            <pc:docMk/>
            <pc:sldMk cId="3695642621" sldId="297"/>
            <ac:spMk id="208" creationId="{8D33E678-EFF6-456C-E562-04B7F099F203}"/>
          </ac:spMkLst>
        </pc:spChg>
        <pc:spChg chg="mod">
          <ac:chgData name="Lu Bo" userId="e777667a1319840a" providerId="LiveId" clId="{1A26C1FF-B694-4291-ADF2-C955D2DADD46}" dt="2022-09-25T14:43:45.695" v="3026" actId="1076"/>
          <ac:spMkLst>
            <pc:docMk/>
            <pc:sldMk cId="3695642621" sldId="297"/>
            <ac:spMk id="210" creationId="{58F8E478-DE13-F027-A3AF-0E163A86D700}"/>
          </ac:spMkLst>
        </pc:spChg>
        <pc:spChg chg="mod">
          <ac:chgData name="Lu Bo" userId="e777667a1319840a" providerId="LiveId" clId="{1A26C1FF-B694-4291-ADF2-C955D2DADD46}" dt="2022-09-25T14:43:45.695" v="3026" actId="1076"/>
          <ac:spMkLst>
            <pc:docMk/>
            <pc:sldMk cId="3695642621" sldId="297"/>
            <ac:spMk id="211" creationId="{2EB8E50E-8146-E5EE-1208-B047080B62A8}"/>
          </ac:spMkLst>
        </pc:spChg>
        <pc:spChg chg="mod">
          <ac:chgData name="Lu Bo" userId="e777667a1319840a" providerId="LiveId" clId="{1A26C1FF-B694-4291-ADF2-C955D2DADD46}" dt="2022-09-25T14:44:06.207" v="3036" actId="122"/>
          <ac:spMkLst>
            <pc:docMk/>
            <pc:sldMk cId="3695642621" sldId="297"/>
            <ac:spMk id="244" creationId="{F2AD8321-A066-9AEC-70C4-95F636AD6AF9}"/>
          </ac:spMkLst>
        </pc:spChg>
        <pc:spChg chg="mod">
          <ac:chgData name="Lu Bo" userId="e777667a1319840a" providerId="LiveId" clId="{1A26C1FF-B694-4291-ADF2-C955D2DADD46}" dt="2022-09-25T14:43:45.695" v="3026" actId="1076"/>
          <ac:spMkLst>
            <pc:docMk/>
            <pc:sldMk cId="3695642621" sldId="297"/>
            <ac:spMk id="247" creationId="{3EFDB124-7853-F03A-96D1-AB057D366C97}"/>
          </ac:spMkLst>
        </pc:spChg>
        <pc:spChg chg="del">
          <ac:chgData name="Lu Bo" userId="e777667a1319840a" providerId="LiveId" clId="{1A26C1FF-B694-4291-ADF2-C955D2DADD46}" dt="2022-09-25T14:39:55.621" v="2977" actId="478"/>
          <ac:spMkLst>
            <pc:docMk/>
            <pc:sldMk cId="3695642621" sldId="297"/>
            <ac:spMk id="258" creationId="{B214C1BF-4CAD-6DDC-8FB4-DD49076EAC5A}"/>
          </ac:spMkLst>
        </pc:spChg>
        <pc:spChg chg="mod">
          <ac:chgData name="Lu Bo" userId="e777667a1319840a" providerId="LiveId" clId="{1A26C1FF-B694-4291-ADF2-C955D2DADD46}" dt="2022-09-25T14:42:17.086" v="3008" actId="1076"/>
          <ac:spMkLst>
            <pc:docMk/>
            <pc:sldMk cId="3695642621" sldId="297"/>
            <ac:spMk id="265" creationId="{951FE828-5CBB-3CE5-0C5E-6C921E609352}"/>
          </ac:spMkLst>
        </pc:spChg>
        <pc:spChg chg="mod">
          <ac:chgData name="Lu Bo" userId="e777667a1319840a" providerId="LiveId" clId="{1A26C1FF-B694-4291-ADF2-C955D2DADD46}" dt="2022-09-25T14:43:33.329" v="3024" actId="1076"/>
          <ac:spMkLst>
            <pc:docMk/>
            <pc:sldMk cId="3695642621" sldId="297"/>
            <ac:spMk id="269" creationId="{BDEA007C-4BCB-BF80-11D3-8C1017149BAC}"/>
          </ac:spMkLst>
        </pc:spChg>
        <pc:spChg chg="del">
          <ac:chgData name="Lu Bo" userId="e777667a1319840a" providerId="LiveId" clId="{1A26C1FF-B694-4291-ADF2-C955D2DADD46}" dt="2022-09-25T14:39:54.341" v="2976" actId="478"/>
          <ac:spMkLst>
            <pc:docMk/>
            <pc:sldMk cId="3695642621" sldId="297"/>
            <ac:spMk id="270" creationId="{393AE29B-17E2-CE72-89E7-36178B0D30D0}"/>
          </ac:spMkLst>
        </pc:spChg>
        <pc:picChg chg="add mod">
          <ac:chgData name="Lu Bo" userId="e777667a1319840a" providerId="LiveId" clId="{1A26C1FF-B694-4291-ADF2-C955D2DADD46}" dt="2022-09-25T14:43:21.809" v="3021" actId="1076"/>
          <ac:picMkLst>
            <pc:docMk/>
            <pc:sldMk cId="3695642621" sldId="297"/>
            <ac:picMk id="9" creationId="{894FFAE9-DD85-EF2E-B38C-FB4A4DFDC9E2}"/>
          </ac:picMkLst>
        </pc:picChg>
        <pc:picChg chg="del">
          <ac:chgData name="Lu Bo" userId="e777667a1319840a" providerId="LiveId" clId="{1A26C1FF-B694-4291-ADF2-C955D2DADD46}" dt="2022-09-25T14:39:52.752" v="2975" actId="478"/>
          <ac:picMkLst>
            <pc:docMk/>
            <pc:sldMk cId="3695642621" sldId="297"/>
            <ac:picMk id="100" creationId="{82FC7D06-80EE-37D0-CF8C-917FCEB3D249}"/>
          </ac:picMkLst>
        </pc:picChg>
        <pc:picChg chg="del mod">
          <ac:chgData name="Lu Bo" userId="e777667a1319840a" providerId="LiveId" clId="{1A26C1FF-B694-4291-ADF2-C955D2DADD46}" dt="2022-09-25T14:40:06.562" v="2982" actId="478"/>
          <ac:picMkLst>
            <pc:docMk/>
            <pc:sldMk cId="3695642621" sldId="297"/>
            <ac:picMk id="1026" creationId="{1BA0D7B3-5433-2690-7F8D-A3E2DC2B2278}"/>
          </ac:picMkLst>
        </pc:picChg>
        <pc:picChg chg="del">
          <ac:chgData name="Lu Bo" userId="e777667a1319840a" providerId="LiveId" clId="{1A26C1FF-B694-4291-ADF2-C955D2DADD46}" dt="2022-09-25T14:40:06.060" v="2981" actId="478"/>
          <ac:picMkLst>
            <pc:docMk/>
            <pc:sldMk cId="3695642621" sldId="297"/>
            <ac:picMk id="1028" creationId="{82DAAEB5-FA73-37A2-EA37-ADB7E3FA1F46}"/>
          </ac:picMkLst>
        </pc:picChg>
        <pc:cxnChg chg="add mod">
          <ac:chgData name="Lu Bo" userId="e777667a1319840a" providerId="LiveId" clId="{1A26C1FF-B694-4291-ADF2-C955D2DADD46}" dt="2022-09-25T14:43:19.192" v="3019" actId="1076"/>
          <ac:cxnSpMkLst>
            <pc:docMk/>
            <pc:sldMk cId="3695642621" sldId="297"/>
            <ac:cxnSpMk id="3" creationId="{786B0754-6266-7D5C-7BF2-1D5542B906A6}"/>
          </ac:cxnSpMkLst>
        </pc:cxnChg>
        <pc:cxnChg chg="mod">
          <ac:chgData name="Lu Bo" userId="e777667a1319840a" providerId="LiveId" clId="{1A26C1FF-B694-4291-ADF2-C955D2DADD46}" dt="2022-09-25T14:40:00.998" v="2978" actId="1076"/>
          <ac:cxnSpMkLst>
            <pc:docMk/>
            <pc:sldMk cId="3695642621" sldId="297"/>
            <ac:cxnSpMk id="40" creationId="{80AEA1D8-4F1A-A0B4-2439-38C1DA9C0475}"/>
          </ac:cxnSpMkLst>
        </pc:cxnChg>
        <pc:cxnChg chg="mod">
          <ac:chgData name="Lu Bo" userId="e777667a1319840a" providerId="LiveId" clId="{1A26C1FF-B694-4291-ADF2-C955D2DADD46}" dt="2022-09-25T14:40:00.998" v="2978" actId="1076"/>
          <ac:cxnSpMkLst>
            <pc:docMk/>
            <pc:sldMk cId="3695642621" sldId="297"/>
            <ac:cxnSpMk id="43" creationId="{FDD991F6-3E20-CF8F-1F90-1D731DAE6991}"/>
          </ac:cxnSpMkLst>
        </pc:cxnChg>
        <pc:cxnChg chg="mod">
          <ac:chgData name="Lu Bo" userId="e777667a1319840a" providerId="LiveId" clId="{1A26C1FF-B694-4291-ADF2-C955D2DADD46}" dt="2022-09-25T14:40:00.998" v="2978" actId="1076"/>
          <ac:cxnSpMkLst>
            <pc:docMk/>
            <pc:sldMk cId="3695642621" sldId="297"/>
            <ac:cxnSpMk id="44" creationId="{8CB66A87-81B2-46BB-9A45-422057EC0DB1}"/>
          </ac:cxnSpMkLst>
        </pc:cxnChg>
        <pc:cxnChg chg="mod">
          <ac:chgData name="Lu Bo" userId="e777667a1319840a" providerId="LiveId" clId="{1A26C1FF-B694-4291-ADF2-C955D2DADD46}" dt="2022-09-25T14:40:00.998" v="2978" actId="1076"/>
          <ac:cxnSpMkLst>
            <pc:docMk/>
            <pc:sldMk cId="3695642621" sldId="297"/>
            <ac:cxnSpMk id="45" creationId="{E53B57D3-374A-B1EC-84FD-E13BCD3171EC}"/>
          </ac:cxnSpMkLst>
        </pc:cxnChg>
        <pc:cxnChg chg="mod">
          <ac:chgData name="Lu Bo" userId="e777667a1319840a" providerId="LiveId" clId="{1A26C1FF-B694-4291-ADF2-C955D2DADD46}" dt="2022-09-25T14:40:00.998" v="2978" actId="1076"/>
          <ac:cxnSpMkLst>
            <pc:docMk/>
            <pc:sldMk cId="3695642621" sldId="297"/>
            <ac:cxnSpMk id="46" creationId="{D4A55A5D-9B73-38D0-453C-0E8EB90AF52D}"/>
          </ac:cxnSpMkLst>
        </pc:cxnChg>
        <pc:cxnChg chg="mod">
          <ac:chgData name="Lu Bo" userId="e777667a1319840a" providerId="LiveId" clId="{1A26C1FF-B694-4291-ADF2-C955D2DADD46}" dt="2022-09-25T14:40:00.998" v="2978" actId="1076"/>
          <ac:cxnSpMkLst>
            <pc:docMk/>
            <pc:sldMk cId="3695642621" sldId="297"/>
            <ac:cxnSpMk id="47" creationId="{C4B50AF4-C648-F131-6E51-5ACF4309122F}"/>
          </ac:cxnSpMkLst>
        </pc:cxnChg>
        <pc:cxnChg chg="del">
          <ac:chgData name="Lu Bo" userId="e777667a1319840a" providerId="LiveId" clId="{1A26C1FF-B694-4291-ADF2-C955D2DADD46}" dt="2022-09-25T14:39:52.113" v="2974" actId="478"/>
          <ac:cxnSpMkLst>
            <pc:docMk/>
            <pc:sldMk cId="3695642621" sldId="297"/>
            <ac:cxnSpMk id="70" creationId="{AFFF4757-4CCA-7336-A996-7136683D9405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187" creationId="{0DED207E-68BB-F530-DECC-643A72CED041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188" creationId="{F67D2B09-C493-B019-A235-0469684A4EEF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189" creationId="{80FCBBF1-B0B7-182C-3471-6821F53180E1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190" creationId="{D515B811-B874-0402-B379-EF3A7949A2E9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191" creationId="{0A5935A7-F4F7-F00E-90E5-E330225447BC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192" creationId="{41563F6F-758B-E4CF-3266-1EBB76259ED4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193" creationId="{12DB7386-3C7C-B474-0C14-AFB2B25D7AF5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194" creationId="{B10A0D24-4DE2-AB09-AF75-31C84FCA0EAC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200" creationId="{F89E8434-543B-0660-0F52-26C0770C6443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201" creationId="{707BA1E4-071C-4105-1F37-9E75773106FD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202" creationId="{21939547-DD62-560E-56DD-A7CB5ECF34FC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203" creationId="{7F696077-75BE-8E8E-8A5C-FEC3932A9C2A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204" creationId="{31E2CCEC-37D8-AC62-FC2B-DE42970F8D85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205" creationId="{2C4F1C2E-DBA1-774D-323D-9A219DFF316E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206" creationId="{E83DFAC9-4C13-A5CE-4817-224481523115}"/>
          </ac:cxnSpMkLst>
        </pc:cxnChg>
        <pc:cxnChg chg="mod">
          <ac:chgData name="Lu Bo" userId="e777667a1319840a" providerId="LiveId" clId="{1A26C1FF-B694-4291-ADF2-C955D2DADD46}" dt="2022-09-25T14:43:45.695" v="3026" actId="1076"/>
          <ac:cxnSpMkLst>
            <pc:docMk/>
            <pc:sldMk cId="3695642621" sldId="297"/>
            <ac:cxnSpMk id="207" creationId="{3F44835F-E2A6-2AF3-7D73-B6EBB02EA179}"/>
          </ac:cxnSpMkLst>
        </pc:cxnChg>
      </pc:sldChg>
      <pc:sldChg chg="delSp add del mod">
        <pc:chgData name="Lu Bo" userId="e777667a1319840a" providerId="LiveId" clId="{1A26C1FF-B694-4291-ADF2-C955D2DADD46}" dt="2022-09-25T14:56:01.051" v="3083" actId="47"/>
        <pc:sldMkLst>
          <pc:docMk/>
          <pc:sldMk cId="4268794225" sldId="297"/>
        </pc:sldMkLst>
        <pc:spChg chg="del">
          <ac:chgData name="Lu Bo" userId="e777667a1319840a" providerId="LiveId" clId="{1A26C1FF-B694-4291-ADF2-C955D2DADD46}" dt="2022-09-25T14:55:54.623" v="3081" actId="21"/>
          <ac:spMkLst>
            <pc:docMk/>
            <pc:sldMk cId="4268794225" sldId="297"/>
            <ac:spMk id="92" creationId="{F78F4F6C-CAF6-3461-8D79-539C12B4FEF4}"/>
          </ac:spMkLst>
        </pc:spChg>
        <pc:picChg chg="del">
          <ac:chgData name="Lu Bo" userId="e777667a1319840a" providerId="LiveId" clId="{1A26C1FF-B694-4291-ADF2-C955D2DADD46}" dt="2022-09-25T14:55:51.239" v="3079" actId="21"/>
          <ac:picMkLst>
            <pc:docMk/>
            <pc:sldMk cId="4268794225" sldId="297"/>
            <ac:picMk id="100" creationId="{82FC7D06-80EE-37D0-CF8C-917FCEB3D249}"/>
          </ac:picMkLst>
        </pc:picChg>
      </pc:sldChg>
      <pc:sldChg chg="add del">
        <pc:chgData name="Lu Bo" userId="e777667a1319840a" providerId="LiveId" clId="{1A26C1FF-B694-4291-ADF2-C955D2DADD46}" dt="2022-09-29T04:26:17.229" v="6607" actId="47"/>
        <pc:sldMkLst>
          <pc:docMk/>
          <pc:sldMk cId="3690270066" sldId="298"/>
        </pc:sldMkLst>
      </pc:sldChg>
      <pc:sldMasterChg chg="modSp mod modSldLayout">
        <pc:chgData name="Lu Bo" userId="e777667a1319840a" providerId="LiveId" clId="{1A26C1FF-B694-4291-ADF2-C955D2DADD46}" dt="2022-09-29T08:50:42.498" v="7070"/>
        <pc:sldMasterMkLst>
          <pc:docMk/>
          <pc:sldMasterMk cId="0" sldId="2147483648"/>
        </pc:sldMasterMkLst>
        <pc:spChg chg="mod">
          <ac:chgData name="Lu Bo" userId="e777667a1319840a" providerId="LiveId" clId="{1A26C1FF-B694-4291-ADF2-C955D2DADD46}" dt="2022-09-29T08:50:20.816" v="7065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Lu Bo" userId="e777667a1319840a" providerId="LiveId" clId="{1A26C1FF-B694-4291-ADF2-C955D2DADD46}" dt="2022-09-29T08:50:25.416" v="7066"/>
          <pc:sldLayoutMkLst>
            <pc:docMk/>
            <pc:sldMasterMk cId="0" sldId="2147483648"/>
            <pc:sldLayoutMk cId="0" sldId="2147483661"/>
          </pc:sldLayoutMkLst>
          <pc:spChg chg="mod">
            <ac:chgData name="Lu Bo" userId="e777667a1319840a" providerId="LiveId" clId="{1A26C1FF-B694-4291-ADF2-C955D2DADD46}" dt="2022-09-29T08:50:25.416" v="7066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modSp mod">
          <pc:chgData name="Lu Bo" userId="e777667a1319840a" providerId="LiveId" clId="{1A26C1FF-B694-4291-ADF2-C955D2DADD46}" dt="2022-09-29T08:50:30.779" v="7067"/>
          <pc:sldLayoutMkLst>
            <pc:docMk/>
            <pc:sldMasterMk cId="0" sldId="2147483648"/>
            <pc:sldLayoutMk cId="0" sldId="2147483662"/>
          </pc:sldLayoutMkLst>
          <pc:spChg chg="mod">
            <ac:chgData name="Lu Bo" userId="e777667a1319840a" providerId="LiveId" clId="{1A26C1FF-B694-4291-ADF2-C955D2DADD46}" dt="2022-09-29T08:50:30.779" v="7067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">
          <pc:chgData name="Lu Bo" userId="e777667a1319840a" providerId="LiveId" clId="{1A26C1FF-B694-4291-ADF2-C955D2DADD46}" dt="2022-09-29T08:50:34.795" v="7068"/>
          <pc:sldLayoutMkLst>
            <pc:docMk/>
            <pc:sldMasterMk cId="0" sldId="2147483648"/>
            <pc:sldLayoutMk cId="0" sldId="2147483663"/>
          </pc:sldLayoutMkLst>
          <pc:spChg chg="mod">
            <ac:chgData name="Lu Bo" userId="e777667a1319840a" providerId="LiveId" clId="{1A26C1FF-B694-4291-ADF2-C955D2DADD46}" dt="2022-09-29T08:50:34.795" v="7068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</pc:sldLayoutChg>
        <pc:sldLayoutChg chg="modSp">
          <pc:chgData name="Lu Bo" userId="e777667a1319840a" providerId="LiveId" clId="{1A26C1FF-B694-4291-ADF2-C955D2DADD46}" dt="2022-09-29T08:50:38.347" v="7069"/>
          <pc:sldLayoutMkLst>
            <pc:docMk/>
            <pc:sldMasterMk cId="0" sldId="2147483648"/>
            <pc:sldLayoutMk cId="0" sldId="2147483664"/>
          </pc:sldLayoutMkLst>
          <pc:spChg chg="mod">
            <ac:chgData name="Lu Bo" userId="e777667a1319840a" providerId="LiveId" clId="{1A26C1FF-B694-4291-ADF2-C955D2DADD46}" dt="2022-09-29T08:50:38.347" v="7069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</pc:sldLayoutChg>
        <pc:sldLayoutChg chg="modSp">
          <pc:chgData name="Lu Bo" userId="e777667a1319840a" providerId="LiveId" clId="{1A26C1FF-B694-4291-ADF2-C955D2DADD46}" dt="2022-09-29T08:50:42.498" v="7070"/>
          <pc:sldLayoutMkLst>
            <pc:docMk/>
            <pc:sldMasterMk cId="0" sldId="2147483648"/>
            <pc:sldLayoutMk cId="0" sldId="2147483665"/>
          </pc:sldLayoutMkLst>
          <pc:spChg chg="mod">
            <ac:chgData name="Lu Bo" userId="e777667a1319840a" providerId="LiveId" clId="{1A26C1FF-B694-4291-ADF2-C955D2DADD46}" dt="2022-09-29T08:50:42.498" v="707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Lu Bo" userId="e777667a1319840a" providerId="LiveId" clId="{EF0E8C3B-8E17-4C5D-ACA9-9BEB98D534C1}"/>
    <pc:docChg chg="undo redo custSel addSld delSld modSld sldOrd">
      <pc:chgData name="Lu Bo" userId="e777667a1319840a" providerId="LiveId" clId="{EF0E8C3B-8E17-4C5D-ACA9-9BEB98D534C1}" dt="2022-10-05T04:25:25.795" v="7274" actId="1076"/>
      <pc:docMkLst>
        <pc:docMk/>
      </pc:docMkLst>
      <pc:sldChg chg="addSp delSp modSp mod">
        <pc:chgData name="Lu Bo" userId="e777667a1319840a" providerId="LiveId" clId="{EF0E8C3B-8E17-4C5D-ACA9-9BEB98D534C1}" dt="2022-10-05T02:24:08.349" v="3210" actId="1076"/>
        <pc:sldMkLst>
          <pc:docMk/>
          <pc:sldMk cId="0" sldId="256"/>
        </pc:sldMkLst>
        <pc:spChg chg="add del mod">
          <ac:chgData name="Lu Bo" userId="e777667a1319840a" providerId="LiveId" clId="{EF0E8C3B-8E17-4C5D-ACA9-9BEB98D534C1}" dt="2022-10-05T00:36:51.891" v="71" actId="478"/>
          <ac:spMkLst>
            <pc:docMk/>
            <pc:sldMk cId="0" sldId="256"/>
            <ac:spMk id="3" creationId="{759172AD-0FF4-F1A5-FF36-30F31A7CB795}"/>
          </ac:spMkLst>
        </pc:spChg>
        <pc:spChg chg="add del">
          <ac:chgData name="Lu Bo" userId="e777667a1319840a" providerId="LiveId" clId="{EF0E8C3B-8E17-4C5D-ACA9-9BEB98D534C1}" dt="2022-10-05T02:23:44.179" v="3199" actId="22"/>
          <ac:spMkLst>
            <pc:docMk/>
            <pc:sldMk cId="0" sldId="256"/>
            <ac:spMk id="5" creationId="{10857576-6C80-DE92-BB97-CA4B71847C84}"/>
          </ac:spMkLst>
        </pc:spChg>
        <pc:spChg chg="add mod">
          <ac:chgData name="Lu Bo" userId="e777667a1319840a" providerId="LiveId" clId="{EF0E8C3B-8E17-4C5D-ACA9-9BEB98D534C1}" dt="2022-10-05T02:24:05.378" v="3209" actId="1076"/>
          <ac:spMkLst>
            <pc:docMk/>
            <pc:sldMk cId="0" sldId="256"/>
            <ac:spMk id="7" creationId="{16402012-7CCE-8575-3FCF-95368788D274}"/>
          </ac:spMkLst>
        </pc:spChg>
        <pc:spChg chg="mod">
          <ac:chgData name="Lu Bo" userId="e777667a1319840a" providerId="LiveId" clId="{EF0E8C3B-8E17-4C5D-ACA9-9BEB98D534C1}" dt="2022-10-05T00:35:05.599" v="48" actId="20577"/>
          <ac:spMkLst>
            <pc:docMk/>
            <pc:sldMk cId="0" sldId="256"/>
            <ac:spMk id="8" creationId="{3418E859-390F-3B41-3A17-3151CA3B9187}"/>
          </ac:spMkLst>
        </pc:spChg>
        <pc:spChg chg="mod">
          <ac:chgData name="Lu Bo" userId="e777667a1319840a" providerId="LiveId" clId="{EF0E8C3B-8E17-4C5D-ACA9-9BEB98D534C1}" dt="2022-10-05T02:24:08.349" v="3210" actId="1076"/>
          <ac:spMkLst>
            <pc:docMk/>
            <pc:sldMk cId="0" sldId="256"/>
            <ac:spMk id="11" creationId="{00000000-0000-0000-0000-000000000000}"/>
          </ac:spMkLst>
        </pc:spChg>
        <pc:picChg chg="add mod">
          <ac:chgData name="Lu Bo" userId="e777667a1319840a" providerId="LiveId" clId="{EF0E8C3B-8E17-4C5D-ACA9-9BEB98D534C1}" dt="2022-10-05T00:37:45.510" v="107" actId="1076"/>
          <ac:picMkLst>
            <pc:docMk/>
            <pc:sldMk cId="0" sldId="256"/>
            <ac:picMk id="1026" creationId="{6710AC52-5E38-D42B-186F-55636940C299}"/>
          </ac:picMkLst>
        </pc:picChg>
      </pc:sldChg>
      <pc:sldChg chg="del">
        <pc:chgData name="Lu Bo" userId="e777667a1319840a" providerId="LiveId" clId="{EF0E8C3B-8E17-4C5D-ACA9-9BEB98D534C1}" dt="2022-10-05T01:04:04.519" v="813" actId="47"/>
        <pc:sldMkLst>
          <pc:docMk/>
          <pc:sldMk cId="2666904529" sldId="286"/>
        </pc:sldMkLst>
      </pc:sldChg>
      <pc:sldChg chg="modSp mod">
        <pc:chgData name="Lu Bo" userId="e777667a1319840a" providerId="LiveId" clId="{EF0E8C3B-8E17-4C5D-ACA9-9BEB98D534C1}" dt="2022-10-05T02:25:18.594" v="3266" actId="313"/>
        <pc:sldMkLst>
          <pc:docMk/>
          <pc:sldMk cId="421127798" sldId="288"/>
        </pc:sldMkLst>
        <pc:spChg chg="mod">
          <ac:chgData name="Lu Bo" userId="e777667a1319840a" providerId="LiveId" clId="{EF0E8C3B-8E17-4C5D-ACA9-9BEB98D534C1}" dt="2022-10-05T02:25:18.594" v="3266" actId="313"/>
          <ac:spMkLst>
            <pc:docMk/>
            <pc:sldMk cId="421127798" sldId="288"/>
            <ac:spMk id="4" creationId="{8CD60560-82B0-036A-6C7E-4DD44D834E91}"/>
          </ac:spMkLst>
        </pc:spChg>
      </pc:sldChg>
      <pc:sldChg chg="addSp delSp modSp mod">
        <pc:chgData name="Lu Bo" userId="e777667a1319840a" providerId="LiveId" clId="{EF0E8C3B-8E17-4C5D-ACA9-9BEB98D534C1}" dt="2022-10-05T02:05:27.713" v="2727" actId="207"/>
        <pc:sldMkLst>
          <pc:docMk/>
          <pc:sldMk cId="1924705526" sldId="289"/>
        </pc:sldMkLst>
        <pc:spChg chg="mod">
          <ac:chgData name="Lu Bo" userId="e777667a1319840a" providerId="LiveId" clId="{EF0E8C3B-8E17-4C5D-ACA9-9BEB98D534C1}" dt="2022-10-05T01:28:23.449" v="1454" actId="6549"/>
          <ac:spMkLst>
            <pc:docMk/>
            <pc:sldMk cId="1924705526" sldId="289"/>
            <ac:spMk id="4" creationId="{00000000-0000-0000-0000-000000000000}"/>
          </ac:spMkLst>
        </pc:spChg>
        <pc:spChg chg="add mod">
          <ac:chgData name="Lu Bo" userId="e777667a1319840a" providerId="LiveId" clId="{EF0E8C3B-8E17-4C5D-ACA9-9BEB98D534C1}" dt="2022-10-05T02:05:27.713" v="2727" actId="207"/>
          <ac:spMkLst>
            <pc:docMk/>
            <pc:sldMk cId="1924705526" sldId="289"/>
            <ac:spMk id="6" creationId="{E2827571-C630-A6D0-475E-C8C87E4CA9A9}"/>
          </ac:spMkLst>
        </pc:spChg>
        <pc:spChg chg="mod">
          <ac:chgData name="Lu Bo" userId="e777667a1319840a" providerId="LiveId" clId="{EF0E8C3B-8E17-4C5D-ACA9-9BEB98D534C1}" dt="2022-10-05T02:05:23.175" v="2726" actId="108"/>
          <ac:spMkLst>
            <pc:docMk/>
            <pc:sldMk cId="1924705526" sldId="289"/>
            <ac:spMk id="7" creationId="{A5652D1F-03CE-9BE0-4293-AF59A1D9B0B2}"/>
          </ac:spMkLst>
        </pc:spChg>
        <pc:picChg chg="add mod">
          <ac:chgData name="Lu Bo" userId="e777667a1319840a" providerId="LiveId" clId="{EF0E8C3B-8E17-4C5D-ACA9-9BEB98D534C1}" dt="2022-10-05T01:09:46.565" v="955" actId="207"/>
          <ac:picMkLst>
            <pc:docMk/>
            <pc:sldMk cId="1924705526" sldId="289"/>
            <ac:picMk id="5" creationId="{C1B3EDDE-B44D-A448-1396-4C45AD359688}"/>
          </ac:picMkLst>
        </pc:picChg>
        <pc:picChg chg="add del mod">
          <ac:chgData name="Lu Bo" userId="e777667a1319840a" providerId="LiveId" clId="{EF0E8C3B-8E17-4C5D-ACA9-9BEB98D534C1}" dt="2022-10-05T01:30:13.389" v="1461"/>
          <ac:picMkLst>
            <pc:docMk/>
            <pc:sldMk cId="1924705526" sldId="289"/>
            <ac:picMk id="2050" creationId="{C7085525-1BAD-1963-2C53-67A17BB0CE5C}"/>
          </ac:picMkLst>
        </pc:picChg>
        <pc:picChg chg="add mod">
          <ac:chgData name="Lu Bo" userId="e777667a1319840a" providerId="LiveId" clId="{EF0E8C3B-8E17-4C5D-ACA9-9BEB98D534C1}" dt="2022-10-05T01:31:17.587" v="1508" actId="1076"/>
          <ac:picMkLst>
            <pc:docMk/>
            <pc:sldMk cId="1924705526" sldId="289"/>
            <ac:picMk id="2052" creationId="{3E8244F1-E3B0-70C6-4B51-B5A1F12C001F}"/>
          </ac:picMkLst>
        </pc:picChg>
      </pc:sldChg>
      <pc:sldChg chg="addSp delSp modSp add mod">
        <pc:chgData name="Lu Bo" userId="e777667a1319840a" providerId="LiveId" clId="{EF0E8C3B-8E17-4C5D-ACA9-9BEB98D534C1}" dt="2022-10-05T01:28:07.287" v="1453" actId="1076"/>
        <pc:sldMkLst>
          <pc:docMk/>
          <pc:sldMk cId="788624957" sldId="290"/>
        </pc:sldMkLst>
        <pc:spChg chg="mod">
          <ac:chgData name="Lu Bo" userId="e777667a1319840a" providerId="LiveId" clId="{EF0E8C3B-8E17-4C5D-ACA9-9BEB98D534C1}" dt="2022-10-05T01:10:20.246" v="976" actId="20577"/>
          <ac:spMkLst>
            <pc:docMk/>
            <pc:sldMk cId="788624957" sldId="290"/>
            <ac:spMk id="4" creationId="{00000000-0000-0000-0000-000000000000}"/>
          </ac:spMkLst>
        </pc:spChg>
        <pc:spChg chg="mod">
          <ac:chgData name="Lu Bo" userId="e777667a1319840a" providerId="LiveId" clId="{EF0E8C3B-8E17-4C5D-ACA9-9BEB98D534C1}" dt="2022-10-05T01:27:30.755" v="1440" actId="1076"/>
          <ac:spMkLst>
            <pc:docMk/>
            <pc:sldMk cId="788624957" sldId="290"/>
            <ac:spMk id="7" creationId="{A5652D1F-03CE-9BE0-4293-AF59A1D9B0B2}"/>
          </ac:spMkLst>
        </pc:spChg>
        <pc:spChg chg="add mod">
          <ac:chgData name="Lu Bo" userId="e777667a1319840a" providerId="LiveId" clId="{EF0E8C3B-8E17-4C5D-ACA9-9BEB98D534C1}" dt="2022-10-05T01:28:01.086" v="1451" actId="1076"/>
          <ac:spMkLst>
            <pc:docMk/>
            <pc:sldMk cId="788624957" sldId="290"/>
            <ac:spMk id="13" creationId="{5ED434EB-C56D-E52D-A38F-F8E4BFCF396D}"/>
          </ac:spMkLst>
        </pc:spChg>
        <pc:spChg chg="add mod">
          <ac:chgData name="Lu Bo" userId="e777667a1319840a" providerId="LiveId" clId="{EF0E8C3B-8E17-4C5D-ACA9-9BEB98D534C1}" dt="2022-10-05T01:28:07.287" v="1453" actId="1076"/>
          <ac:spMkLst>
            <pc:docMk/>
            <pc:sldMk cId="788624957" sldId="290"/>
            <ac:spMk id="14" creationId="{0904700C-E15B-F56D-9792-7DA9D4556850}"/>
          </ac:spMkLst>
        </pc:spChg>
        <pc:picChg chg="del">
          <ac:chgData name="Lu Bo" userId="e777667a1319840a" providerId="LiveId" clId="{EF0E8C3B-8E17-4C5D-ACA9-9BEB98D534C1}" dt="2022-10-05T01:11:26.739" v="1010" actId="478"/>
          <ac:picMkLst>
            <pc:docMk/>
            <pc:sldMk cId="788624957" sldId="290"/>
            <ac:picMk id="5" creationId="{C1B3EDDE-B44D-A448-1396-4C45AD359688}"/>
          </ac:picMkLst>
        </pc:picChg>
        <pc:picChg chg="add mod">
          <ac:chgData name="Lu Bo" userId="e777667a1319840a" providerId="LiveId" clId="{EF0E8C3B-8E17-4C5D-ACA9-9BEB98D534C1}" dt="2022-10-05T01:25:53.998" v="1408" actId="1076"/>
          <ac:picMkLst>
            <pc:docMk/>
            <pc:sldMk cId="788624957" sldId="290"/>
            <ac:picMk id="6" creationId="{8192FB71-FD84-9519-1E72-DE4BF478247D}"/>
          </ac:picMkLst>
        </pc:picChg>
        <pc:picChg chg="add mod ord">
          <ac:chgData name="Lu Bo" userId="e777667a1319840a" providerId="LiveId" clId="{EF0E8C3B-8E17-4C5D-ACA9-9BEB98D534C1}" dt="2022-10-05T01:27:32.228" v="1443" actId="1076"/>
          <ac:picMkLst>
            <pc:docMk/>
            <pc:sldMk cId="788624957" sldId="290"/>
            <ac:picMk id="10" creationId="{75171775-BC9B-EAA0-25F0-05F1ED185524}"/>
          </ac:picMkLst>
        </pc:picChg>
        <pc:picChg chg="add mod ord">
          <ac:chgData name="Lu Bo" userId="e777667a1319840a" providerId="LiveId" clId="{EF0E8C3B-8E17-4C5D-ACA9-9BEB98D534C1}" dt="2022-10-05T01:27:32.228" v="1443" actId="1076"/>
          <ac:picMkLst>
            <pc:docMk/>
            <pc:sldMk cId="788624957" sldId="290"/>
            <ac:picMk id="12" creationId="{8515B47E-EBEA-B107-06FD-67E2D8D2F6AF}"/>
          </ac:picMkLst>
        </pc:picChg>
      </pc:sldChg>
      <pc:sldChg chg="addSp delSp modSp add mod">
        <pc:chgData name="Lu Bo" userId="e777667a1319840a" providerId="LiveId" clId="{EF0E8C3B-8E17-4C5D-ACA9-9BEB98D534C1}" dt="2022-10-05T01:55:05.444" v="2299" actId="20577"/>
        <pc:sldMkLst>
          <pc:docMk/>
          <pc:sldMk cId="481326692" sldId="291"/>
        </pc:sldMkLst>
        <pc:spChg chg="mod">
          <ac:chgData name="Lu Bo" userId="e777667a1319840a" providerId="LiveId" clId="{EF0E8C3B-8E17-4C5D-ACA9-9BEB98D534C1}" dt="2022-10-05T01:55:05.444" v="2299" actId="20577"/>
          <ac:spMkLst>
            <pc:docMk/>
            <pc:sldMk cId="481326692" sldId="291"/>
            <ac:spMk id="4" creationId="{00000000-0000-0000-0000-000000000000}"/>
          </ac:spMkLst>
        </pc:spChg>
        <pc:spChg chg="del mod">
          <ac:chgData name="Lu Bo" userId="e777667a1319840a" providerId="LiveId" clId="{EF0E8C3B-8E17-4C5D-ACA9-9BEB98D534C1}" dt="2022-10-05T01:36:16.375" v="1678" actId="478"/>
          <ac:spMkLst>
            <pc:docMk/>
            <pc:sldMk cId="481326692" sldId="291"/>
            <ac:spMk id="7" creationId="{A5652D1F-03CE-9BE0-4293-AF59A1D9B0B2}"/>
          </ac:spMkLst>
        </pc:spChg>
        <pc:spChg chg="add mod">
          <ac:chgData name="Lu Bo" userId="e777667a1319840a" providerId="LiveId" clId="{EF0E8C3B-8E17-4C5D-ACA9-9BEB98D534C1}" dt="2022-10-05T01:48:57.388" v="2201" actId="20577"/>
          <ac:spMkLst>
            <pc:docMk/>
            <pc:sldMk cId="481326692" sldId="291"/>
            <ac:spMk id="9" creationId="{82CAF712-1FD9-445C-C560-602981C643A0}"/>
          </ac:spMkLst>
        </pc:spChg>
        <pc:spChg chg="del">
          <ac:chgData name="Lu Bo" userId="e777667a1319840a" providerId="LiveId" clId="{EF0E8C3B-8E17-4C5D-ACA9-9BEB98D534C1}" dt="2022-10-05T01:33:30.087" v="1584" actId="478"/>
          <ac:spMkLst>
            <pc:docMk/>
            <pc:sldMk cId="481326692" sldId="291"/>
            <ac:spMk id="13" creationId="{5ED434EB-C56D-E52D-A38F-F8E4BFCF396D}"/>
          </ac:spMkLst>
        </pc:spChg>
        <pc:spChg chg="del">
          <ac:chgData name="Lu Bo" userId="e777667a1319840a" providerId="LiveId" clId="{EF0E8C3B-8E17-4C5D-ACA9-9BEB98D534C1}" dt="2022-10-05T01:33:28.960" v="1583" actId="478"/>
          <ac:spMkLst>
            <pc:docMk/>
            <pc:sldMk cId="481326692" sldId="291"/>
            <ac:spMk id="14" creationId="{0904700C-E15B-F56D-9792-7DA9D4556850}"/>
          </ac:spMkLst>
        </pc:spChg>
        <pc:spChg chg="add mod">
          <ac:chgData name="Lu Bo" userId="e777667a1319840a" providerId="LiveId" clId="{EF0E8C3B-8E17-4C5D-ACA9-9BEB98D534C1}" dt="2022-10-05T01:53:11.194" v="2294" actId="1076"/>
          <ac:spMkLst>
            <pc:docMk/>
            <pc:sldMk cId="481326692" sldId="291"/>
            <ac:spMk id="22" creationId="{C246EAB5-249E-0567-CD7E-EF60BD262C79}"/>
          </ac:spMkLst>
        </pc:spChg>
        <pc:spChg chg="add del mod">
          <ac:chgData name="Lu Bo" userId="e777667a1319840a" providerId="LiveId" clId="{EF0E8C3B-8E17-4C5D-ACA9-9BEB98D534C1}" dt="2022-10-05T01:50:54.781" v="2226"/>
          <ac:spMkLst>
            <pc:docMk/>
            <pc:sldMk cId="481326692" sldId="291"/>
            <ac:spMk id="23" creationId="{C2A98064-3E76-A3A2-E76A-9AFB9F3162F4}"/>
          </ac:spMkLst>
        </pc:spChg>
        <pc:spChg chg="add mod">
          <ac:chgData name="Lu Bo" userId="e777667a1319840a" providerId="LiveId" clId="{EF0E8C3B-8E17-4C5D-ACA9-9BEB98D534C1}" dt="2022-10-05T01:52:58.019" v="2290" actId="1582"/>
          <ac:spMkLst>
            <pc:docMk/>
            <pc:sldMk cId="481326692" sldId="291"/>
            <ac:spMk id="24" creationId="{F5AD8997-5D99-1D3F-F8A6-4FB6D8275C0D}"/>
          </ac:spMkLst>
        </pc:spChg>
        <pc:spChg chg="add mod">
          <ac:chgData name="Lu Bo" userId="e777667a1319840a" providerId="LiveId" clId="{EF0E8C3B-8E17-4C5D-ACA9-9BEB98D534C1}" dt="2022-10-05T01:52:58.019" v="2290" actId="1582"/>
          <ac:spMkLst>
            <pc:docMk/>
            <pc:sldMk cId="481326692" sldId="291"/>
            <ac:spMk id="25" creationId="{DF02812D-BC9A-5E5D-380B-713370930786}"/>
          </ac:spMkLst>
        </pc:spChg>
        <pc:spChg chg="add mod">
          <ac:chgData name="Lu Bo" userId="e777667a1319840a" providerId="LiveId" clId="{EF0E8C3B-8E17-4C5D-ACA9-9BEB98D534C1}" dt="2022-10-05T01:53:08.950" v="2293" actId="1076"/>
          <ac:spMkLst>
            <pc:docMk/>
            <pc:sldMk cId="481326692" sldId="291"/>
            <ac:spMk id="26" creationId="{3161764D-A93A-AA2D-818E-58D6F62CD979}"/>
          </ac:spMkLst>
        </pc:spChg>
        <pc:spChg chg="add mod">
          <ac:chgData name="Lu Bo" userId="e777667a1319840a" providerId="LiveId" clId="{EF0E8C3B-8E17-4C5D-ACA9-9BEB98D534C1}" dt="2022-10-05T01:53:06.814" v="2292" actId="1076"/>
          <ac:spMkLst>
            <pc:docMk/>
            <pc:sldMk cId="481326692" sldId="291"/>
            <ac:spMk id="27" creationId="{21312B23-F42B-27E9-86FA-356959F2B9F7}"/>
          </ac:spMkLst>
        </pc:spChg>
        <pc:picChg chg="add mod modCrop">
          <ac:chgData name="Lu Bo" userId="e777667a1319840a" providerId="LiveId" clId="{EF0E8C3B-8E17-4C5D-ACA9-9BEB98D534C1}" dt="2022-10-05T01:49:11.613" v="2204" actId="1076"/>
          <ac:picMkLst>
            <pc:docMk/>
            <pc:sldMk cId="481326692" sldId="291"/>
            <ac:picMk id="5" creationId="{33EA7E14-AC42-77C4-4C9A-93F9B158ADBF}"/>
          </ac:picMkLst>
        </pc:picChg>
        <pc:picChg chg="del">
          <ac:chgData name="Lu Bo" userId="e777667a1319840a" providerId="LiveId" clId="{EF0E8C3B-8E17-4C5D-ACA9-9BEB98D534C1}" dt="2022-10-05T01:33:27.776" v="1581" actId="478"/>
          <ac:picMkLst>
            <pc:docMk/>
            <pc:sldMk cId="481326692" sldId="291"/>
            <ac:picMk id="6" creationId="{8192FB71-FD84-9519-1E72-DE4BF478247D}"/>
          </ac:picMkLst>
        </pc:picChg>
        <pc:picChg chg="del">
          <ac:chgData name="Lu Bo" userId="e777667a1319840a" providerId="LiveId" clId="{EF0E8C3B-8E17-4C5D-ACA9-9BEB98D534C1}" dt="2022-10-05T01:33:28.234" v="1582" actId="478"/>
          <ac:picMkLst>
            <pc:docMk/>
            <pc:sldMk cId="481326692" sldId="291"/>
            <ac:picMk id="10" creationId="{75171775-BC9B-EAA0-25F0-05F1ED185524}"/>
          </ac:picMkLst>
        </pc:picChg>
        <pc:picChg chg="del">
          <ac:chgData name="Lu Bo" userId="e777667a1319840a" providerId="LiveId" clId="{EF0E8C3B-8E17-4C5D-ACA9-9BEB98D534C1}" dt="2022-10-05T01:33:27.285" v="1580" actId="478"/>
          <ac:picMkLst>
            <pc:docMk/>
            <pc:sldMk cId="481326692" sldId="291"/>
            <ac:picMk id="12" creationId="{8515B47E-EBEA-B107-06FD-67E2D8D2F6AF}"/>
          </ac:picMkLst>
        </pc:picChg>
        <pc:picChg chg="add mod modCrop">
          <ac:chgData name="Lu Bo" userId="e777667a1319840a" providerId="LiveId" clId="{EF0E8C3B-8E17-4C5D-ACA9-9BEB98D534C1}" dt="2022-10-05T01:49:39.643" v="2213" actId="1076"/>
          <ac:picMkLst>
            <pc:docMk/>
            <pc:sldMk cId="481326692" sldId="291"/>
            <ac:picMk id="15" creationId="{B4A4AC60-70E9-ACB9-9443-F3695C61A9C3}"/>
          </ac:picMkLst>
        </pc:picChg>
        <pc:picChg chg="add mod">
          <ac:chgData name="Lu Bo" userId="e777667a1319840a" providerId="LiveId" clId="{EF0E8C3B-8E17-4C5D-ACA9-9BEB98D534C1}" dt="2022-10-05T01:49:32.842" v="2209" actId="1076"/>
          <ac:picMkLst>
            <pc:docMk/>
            <pc:sldMk cId="481326692" sldId="291"/>
            <ac:picMk id="17" creationId="{29854D86-F11D-FF90-E57C-F6C324C01285}"/>
          </ac:picMkLst>
        </pc:picChg>
        <pc:picChg chg="add mod">
          <ac:chgData name="Lu Bo" userId="e777667a1319840a" providerId="LiveId" clId="{EF0E8C3B-8E17-4C5D-ACA9-9BEB98D534C1}" dt="2022-10-05T01:49:41.567" v="2214" actId="1076"/>
          <ac:picMkLst>
            <pc:docMk/>
            <pc:sldMk cId="481326692" sldId="291"/>
            <ac:picMk id="19" creationId="{1AA7FF54-6960-FFD9-AD45-B306953749E8}"/>
          </ac:picMkLst>
        </pc:picChg>
        <pc:picChg chg="add mod">
          <ac:chgData name="Lu Bo" userId="e777667a1319840a" providerId="LiveId" clId="{EF0E8C3B-8E17-4C5D-ACA9-9BEB98D534C1}" dt="2022-10-05T01:49:28.139" v="2207" actId="1076"/>
          <ac:picMkLst>
            <pc:docMk/>
            <pc:sldMk cId="481326692" sldId="291"/>
            <ac:picMk id="21" creationId="{CBF82DF3-7BAE-EB29-596E-F64A09797A02}"/>
          </ac:picMkLst>
        </pc:picChg>
      </pc:sldChg>
      <pc:sldChg chg="del">
        <pc:chgData name="Lu Bo" userId="e777667a1319840a" providerId="LiveId" clId="{EF0E8C3B-8E17-4C5D-ACA9-9BEB98D534C1}" dt="2022-10-05T01:04:03.993" v="812" actId="47"/>
        <pc:sldMkLst>
          <pc:docMk/>
          <pc:sldMk cId="1850827524" sldId="291"/>
        </pc:sldMkLst>
      </pc:sldChg>
      <pc:sldChg chg="addSp delSp modSp add mod">
        <pc:chgData name="Lu Bo" userId="e777667a1319840a" providerId="LiveId" clId="{EF0E8C3B-8E17-4C5D-ACA9-9BEB98D534C1}" dt="2022-10-05T03:34:35.569" v="5469" actId="20577"/>
        <pc:sldMkLst>
          <pc:docMk/>
          <pc:sldMk cId="1830168090" sldId="292"/>
        </pc:sldMkLst>
        <pc:spChg chg="add mod">
          <ac:chgData name="Lu Bo" userId="e777667a1319840a" providerId="LiveId" clId="{EF0E8C3B-8E17-4C5D-ACA9-9BEB98D534C1}" dt="2022-10-05T02:00:56.807" v="2608" actId="20577"/>
          <ac:spMkLst>
            <pc:docMk/>
            <pc:sldMk cId="1830168090" sldId="292"/>
            <ac:spMk id="7" creationId="{94A49DCB-37B1-5541-EB61-34DD8B472820}"/>
          </ac:spMkLst>
        </pc:spChg>
        <pc:spChg chg="mod">
          <ac:chgData name="Lu Bo" userId="e777667a1319840a" providerId="LiveId" clId="{EF0E8C3B-8E17-4C5D-ACA9-9BEB98D534C1}" dt="2022-10-05T03:34:35.569" v="5469" actId="20577"/>
          <ac:spMkLst>
            <pc:docMk/>
            <pc:sldMk cId="1830168090" sldId="292"/>
            <ac:spMk id="9" creationId="{82CAF712-1FD9-445C-C560-602981C643A0}"/>
          </ac:spMkLst>
        </pc:spChg>
        <pc:spChg chg="add mod">
          <ac:chgData name="Lu Bo" userId="e777667a1319840a" providerId="LiveId" clId="{EF0E8C3B-8E17-4C5D-ACA9-9BEB98D534C1}" dt="2022-10-05T02:01:03.336" v="2613" actId="20577"/>
          <ac:spMkLst>
            <pc:docMk/>
            <pc:sldMk cId="1830168090" sldId="292"/>
            <ac:spMk id="10" creationId="{8307AD93-E280-78ED-804B-7BB24C6CFB1F}"/>
          </ac:spMkLst>
        </pc:spChg>
        <pc:spChg chg="add mod">
          <ac:chgData name="Lu Bo" userId="e777667a1319840a" providerId="LiveId" clId="{EF0E8C3B-8E17-4C5D-ACA9-9BEB98D534C1}" dt="2022-10-05T02:02:03.690" v="2630" actId="1036"/>
          <ac:spMkLst>
            <pc:docMk/>
            <pc:sldMk cId="1830168090" sldId="292"/>
            <ac:spMk id="13" creationId="{646C0111-034C-4240-6359-25DA013B5F3D}"/>
          </ac:spMkLst>
        </pc:spChg>
        <pc:spChg chg="add mod">
          <ac:chgData name="Lu Bo" userId="e777667a1319840a" providerId="LiveId" clId="{EF0E8C3B-8E17-4C5D-ACA9-9BEB98D534C1}" dt="2022-10-05T02:02:03.690" v="2630" actId="1036"/>
          <ac:spMkLst>
            <pc:docMk/>
            <pc:sldMk cId="1830168090" sldId="292"/>
            <ac:spMk id="14" creationId="{CB018466-74B0-DBD6-23A0-B46B5652BDB1}"/>
          </ac:spMkLst>
        </pc:spChg>
        <pc:spChg chg="del">
          <ac:chgData name="Lu Bo" userId="e777667a1319840a" providerId="LiveId" clId="{EF0E8C3B-8E17-4C5D-ACA9-9BEB98D534C1}" dt="2022-10-05T01:53:43.073" v="2296" actId="478"/>
          <ac:spMkLst>
            <pc:docMk/>
            <pc:sldMk cId="1830168090" sldId="292"/>
            <ac:spMk id="22" creationId="{C246EAB5-249E-0567-CD7E-EF60BD262C79}"/>
          </ac:spMkLst>
        </pc:spChg>
        <pc:spChg chg="del">
          <ac:chgData name="Lu Bo" userId="e777667a1319840a" providerId="LiveId" clId="{EF0E8C3B-8E17-4C5D-ACA9-9BEB98D534C1}" dt="2022-10-05T01:53:43.073" v="2296" actId="478"/>
          <ac:spMkLst>
            <pc:docMk/>
            <pc:sldMk cId="1830168090" sldId="292"/>
            <ac:spMk id="24" creationId="{F5AD8997-5D99-1D3F-F8A6-4FB6D8275C0D}"/>
          </ac:spMkLst>
        </pc:spChg>
        <pc:spChg chg="del">
          <ac:chgData name="Lu Bo" userId="e777667a1319840a" providerId="LiveId" clId="{EF0E8C3B-8E17-4C5D-ACA9-9BEB98D534C1}" dt="2022-10-05T01:53:43.073" v="2296" actId="478"/>
          <ac:spMkLst>
            <pc:docMk/>
            <pc:sldMk cId="1830168090" sldId="292"/>
            <ac:spMk id="25" creationId="{DF02812D-BC9A-5E5D-380B-713370930786}"/>
          </ac:spMkLst>
        </pc:spChg>
        <pc:spChg chg="del">
          <ac:chgData name="Lu Bo" userId="e777667a1319840a" providerId="LiveId" clId="{EF0E8C3B-8E17-4C5D-ACA9-9BEB98D534C1}" dt="2022-10-05T01:53:43.073" v="2296" actId="478"/>
          <ac:spMkLst>
            <pc:docMk/>
            <pc:sldMk cId="1830168090" sldId="292"/>
            <ac:spMk id="26" creationId="{3161764D-A93A-AA2D-818E-58D6F62CD979}"/>
          </ac:spMkLst>
        </pc:spChg>
        <pc:spChg chg="del">
          <ac:chgData name="Lu Bo" userId="e777667a1319840a" providerId="LiveId" clId="{EF0E8C3B-8E17-4C5D-ACA9-9BEB98D534C1}" dt="2022-10-05T01:53:43.073" v="2296" actId="478"/>
          <ac:spMkLst>
            <pc:docMk/>
            <pc:sldMk cId="1830168090" sldId="292"/>
            <ac:spMk id="27" creationId="{21312B23-F42B-27E9-86FA-356959F2B9F7}"/>
          </ac:spMkLst>
        </pc:spChg>
        <pc:spChg chg="add del mod">
          <ac:chgData name="Lu Bo" userId="e777667a1319840a" providerId="LiveId" clId="{EF0E8C3B-8E17-4C5D-ACA9-9BEB98D534C1}" dt="2022-10-05T02:13:39.725" v="2991" actId="478"/>
          <ac:spMkLst>
            <pc:docMk/>
            <pc:sldMk cId="1830168090" sldId="292"/>
            <ac:spMk id="30" creationId="{D1349613-4CEF-AD0A-A692-F2772EC7D18E}"/>
          </ac:spMkLst>
        </pc:spChg>
        <pc:spChg chg="add mod">
          <ac:chgData name="Lu Bo" userId="e777667a1319840a" providerId="LiveId" clId="{EF0E8C3B-8E17-4C5D-ACA9-9BEB98D534C1}" dt="2022-10-05T02:14:51.162" v="3029" actId="20577"/>
          <ac:spMkLst>
            <pc:docMk/>
            <pc:sldMk cId="1830168090" sldId="292"/>
            <ac:spMk id="31" creationId="{E913E1B9-3AFD-A865-EA64-823952266628}"/>
          </ac:spMkLst>
        </pc:spChg>
        <pc:graphicFrameChg chg="add del mod">
          <ac:chgData name="Lu Bo" userId="e777667a1319840a" providerId="LiveId" clId="{EF0E8C3B-8E17-4C5D-ACA9-9BEB98D534C1}" dt="2022-10-05T02:03:16.843" v="2676"/>
          <ac:graphicFrameMkLst>
            <pc:docMk/>
            <pc:sldMk cId="1830168090" sldId="292"/>
            <ac:graphicFrameMk id="16" creationId="{2287B2BB-E0B0-DEBA-FDE5-73873D4C0BC9}"/>
          </ac:graphicFrameMkLst>
        </pc:graphicFrameChg>
        <pc:graphicFrameChg chg="add mod">
          <ac:chgData name="Lu Bo" userId="e777667a1319840a" providerId="LiveId" clId="{EF0E8C3B-8E17-4C5D-ACA9-9BEB98D534C1}" dt="2022-10-05T02:12:20.749" v="2965" actId="14100"/>
          <ac:graphicFrameMkLst>
            <pc:docMk/>
            <pc:sldMk cId="1830168090" sldId="292"/>
            <ac:graphicFrameMk id="29" creationId="{76116B5A-998C-5B30-63A6-50A2B81F7774}"/>
          </ac:graphicFrameMkLst>
        </pc:graphicFrameChg>
        <pc:picChg chg="del">
          <ac:chgData name="Lu Bo" userId="e777667a1319840a" providerId="LiveId" clId="{EF0E8C3B-8E17-4C5D-ACA9-9BEB98D534C1}" dt="2022-10-05T01:53:43.073" v="2296" actId="478"/>
          <ac:picMkLst>
            <pc:docMk/>
            <pc:sldMk cId="1830168090" sldId="292"/>
            <ac:picMk id="5" creationId="{33EA7E14-AC42-77C4-4C9A-93F9B158ADBF}"/>
          </ac:picMkLst>
        </pc:picChg>
        <pc:picChg chg="add mod">
          <ac:chgData name="Lu Bo" userId="e777667a1319840a" providerId="LiveId" clId="{EF0E8C3B-8E17-4C5D-ACA9-9BEB98D534C1}" dt="2022-10-05T02:01:10.049" v="2615" actId="1076"/>
          <ac:picMkLst>
            <pc:docMk/>
            <pc:sldMk cId="1830168090" sldId="292"/>
            <ac:picMk id="6" creationId="{EBA31E20-ECBF-7870-708F-70238AF188D9}"/>
          </ac:picMkLst>
        </pc:picChg>
        <pc:picChg chg="add mod">
          <ac:chgData name="Lu Bo" userId="e777667a1319840a" providerId="LiveId" clId="{EF0E8C3B-8E17-4C5D-ACA9-9BEB98D534C1}" dt="2022-10-05T02:02:01.066" v="2625" actId="1076"/>
          <ac:picMkLst>
            <pc:docMk/>
            <pc:sldMk cId="1830168090" sldId="292"/>
            <ac:picMk id="12" creationId="{204BA344-B380-5A83-33A7-AB07DE1989E7}"/>
          </ac:picMkLst>
        </pc:picChg>
        <pc:picChg chg="del">
          <ac:chgData name="Lu Bo" userId="e777667a1319840a" providerId="LiveId" clId="{EF0E8C3B-8E17-4C5D-ACA9-9BEB98D534C1}" dt="2022-10-05T01:53:43.073" v="2296" actId="478"/>
          <ac:picMkLst>
            <pc:docMk/>
            <pc:sldMk cId="1830168090" sldId="292"/>
            <ac:picMk id="15" creationId="{B4A4AC60-70E9-ACB9-9443-F3695C61A9C3}"/>
          </ac:picMkLst>
        </pc:picChg>
        <pc:picChg chg="del">
          <ac:chgData name="Lu Bo" userId="e777667a1319840a" providerId="LiveId" clId="{EF0E8C3B-8E17-4C5D-ACA9-9BEB98D534C1}" dt="2022-10-05T01:53:43.073" v="2296" actId="478"/>
          <ac:picMkLst>
            <pc:docMk/>
            <pc:sldMk cId="1830168090" sldId="292"/>
            <ac:picMk id="17" creationId="{29854D86-F11D-FF90-E57C-F6C324C01285}"/>
          </ac:picMkLst>
        </pc:picChg>
        <pc:picChg chg="del">
          <ac:chgData name="Lu Bo" userId="e777667a1319840a" providerId="LiveId" clId="{EF0E8C3B-8E17-4C5D-ACA9-9BEB98D534C1}" dt="2022-10-05T01:53:43.073" v="2296" actId="478"/>
          <ac:picMkLst>
            <pc:docMk/>
            <pc:sldMk cId="1830168090" sldId="292"/>
            <ac:picMk id="19" creationId="{1AA7FF54-6960-FFD9-AD45-B306953749E8}"/>
          </ac:picMkLst>
        </pc:picChg>
        <pc:picChg chg="add mod">
          <ac:chgData name="Lu Bo" userId="e777667a1319840a" providerId="LiveId" clId="{EF0E8C3B-8E17-4C5D-ACA9-9BEB98D534C1}" dt="2022-10-05T02:13:02.927" v="2977" actId="1076"/>
          <ac:picMkLst>
            <pc:docMk/>
            <pc:sldMk cId="1830168090" sldId="292"/>
            <ac:picMk id="20" creationId="{307F244E-9EDC-3039-5C6A-46BF8159F2ED}"/>
          </ac:picMkLst>
        </pc:picChg>
        <pc:picChg chg="del">
          <ac:chgData name="Lu Bo" userId="e777667a1319840a" providerId="LiveId" clId="{EF0E8C3B-8E17-4C5D-ACA9-9BEB98D534C1}" dt="2022-10-05T01:53:43.073" v="2296" actId="478"/>
          <ac:picMkLst>
            <pc:docMk/>
            <pc:sldMk cId="1830168090" sldId="292"/>
            <ac:picMk id="21" creationId="{CBF82DF3-7BAE-EB29-596E-F64A09797A02}"/>
          </ac:picMkLst>
        </pc:picChg>
        <pc:picChg chg="add mod">
          <ac:chgData name="Lu Bo" userId="e777667a1319840a" providerId="LiveId" clId="{EF0E8C3B-8E17-4C5D-ACA9-9BEB98D534C1}" dt="2022-10-05T02:13:02.927" v="2977" actId="1076"/>
          <ac:picMkLst>
            <pc:docMk/>
            <pc:sldMk cId="1830168090" sldId="292"/>
            <ac:picMk id="28" creationId="{554A9E96-1AC3-FFA9-F711-68D751D68978}"/>
          </ac:picMkLst>
        </pc:picChg>
      </pc:sldChg>
      <pc:sldChg chg="del">
        <pc:chgData name="Lu Bo" userId="e777667a1319840a" providerId="LiveId" clId="{EF0E8C3B-8E17-4C5D-ACA9-9BEB98D534C1}" dt="2022-10-05T01:04:05.091" v="814" actId="47"/>
        <pc:sldMkLst>
          <pc:docMk/>
          <pc:sldMk cId="3745917706" sldId="292"/>
        </pc:sldMkLst>
      </pc:sldChg>
      <pc:sldChg chg="delSp del mod">
        <pc:chgData name="Lu Bo" userId="e777667a1319840a" providerId="LiveId" clId="{EF0E8C3B-8E17-4C5D-ACA9-9BEB98D534C1}" dt="2022-10-05T00:37:52.774" v="109" actId="47"/>
        <pc:sldMkLst>
          <pc:docMk/>
          <pc:sldMk cId="1354816291" sldId="293"/>
        </pc:sldMkLst>
        <pc:picChg chg="del">
          <ac:chgData name="Lu Bo" userId="e777667a1319840a" providerId="LiveId" clId="{EF0E8C3B-8E17-4C5D-ACA9-9BEB98D534C1}" dt="2022-10-05T00:37:50.934" v="108" actId="478"/>
          <ac:picMkLst>
            <pc:docMk/>
            <pc:sldMk cId="1354816291" sldId="293"/>
            <ac:picMk id="2" creationId="{DEE99A42-3534-9A50-833A-945EE3231DB3}"/>
          </ac:picMkLst>
        </pc:picChg>
      </pc:sldChg>
      <pc:sldChg chg="addSp delSp modSp add mod ord">
        <pc:chgData name="Lu Bo" userId="e777667a1319840a" providerId="LiveId" clId="{EF0E8C3B-8E17-4C5D-ACA9-9BEB98D534C1}" dt="2022-10-05T04:02:15.581" v="6650" actId="207"/>
        <pc:sldMkLst>
          <pc:docMk/>
          <pc:sldMk cId="2963866995" sldId="293"/>
        </pc:sldMkLst>
        <pc:spChg chg="add del">
          <ac:chgData name="Lu Bo" userId="e777667a1319840a" providerId="LiveId" clId="{EF0E8C3B-8E17-4C5D-ACA9-9BEB98D534C1}" dt="2022-10-05T02:32:36.232" v="3660" actId="478"/>
          <ac:spMkLst>
            <pc:docMk/>
            <pc:sldMk cId="2963866995" sldId="293"/>
            <ac:spMk id="7" creationId="{94A49DCB-37B1-5541-EB61-34DD8B472820}"/>
          </ac:spMkLst>
        </pc:spChg>
        <pc:spChg chg="mod">
          <ac:chgData name="Lu Bo" userId="e777667a1319840a" providerId="LiveId" clId="{EF0E8C3B-8E17-4C5D-ACA9-9BEB98D534C1}" dt="2022-10-05T04:02:15.581" v="6650" actId="207"/>
          <ac:spMkLst>
            <pc:docMk/>
            <pc:sldMk cId="2963866995" sldId="293"/>
            <ac:spMk id="9" creationId="{82CAF712-1FD9-445C-C560-602981C643A0}"/>
          </ac:spMkLst>
        </pc:spChg>
        <pc:spChg chg="add del">
          <ac:chgData name="Lu Bo" userId="e777667a1319840a" providerId="LiveId" clId="{EF0E8C3B-8E17-4C5D-ACA9-9BEB98D534C1}" dt="2022-10-05T02:32:36.232" v="3660" actId="478"/>
          <ac:spMkLst>
            <pc:docMk/>
            <pc:sldMk cId="2963866995" sldId="293"/>
            <ac:spMk id="10" creationId="{8307AD93-E280-78ED-804B-7BB24C6CFB1F}"/>
          </ac:spMkLst>
        </pc:spChg>
        <pc:spChg chg="add del">
          <ac:chgData name="Lu Bo" userId="e777667a1319840a" providerId="LiveId" clId="{EF0E8C3B-8E17-4C5D-ACA9-9BEB98D534C1}" dt="2022-10-05T02:32:36.232" v="3660" actId="478"/>
          <ac:spMkLst>
            <pc:docMk/>
            <pc:sldMk cId="2963866995" sldId="293"/>
            <ac:spMk id="13" creationId="{646C0111-034C-4240-6359-25DA013B5F3D}"/>
          </ac:spMkLst>
        </pc:spChg>
        <pc:spChg chg="add del">
          <ac:chgData name="Lu Bo" userId="e777667a1319840a" providerId="LiveId" clId="{EF0E8C3B-8E17-4C5D-ACA9-9BEB98D534C1}" dt="2022-10-05T02:32:36.232" v="3660" actId="478"/>
          <ac:spMkLst>
            <pc:docMk/>
            <pc:sldMk cId="2963866995" sldId="293"/>
            <ac:spMk id="14" creationId="{CB018466-74B0-DBD6-23A0-B46B5652BDB1}"/>
          </ac:spMkLst>
        </pc:spChg>
        <pc:spChg chg="add del mod">
          <ac:chgData name="Lu Bo" userId="e777667a1319840a" providerId="LiveId" clId="{EF0E8C3B-8E17-4C5D-ACA9-9BEB98D534C1}" dt="2022-10-05T04:01:51.978" v="6611" actId="478"/>
          <ac:spMkLst>
            <pc:docMk/>
            <pc:sldMk cId="2963866995" sldId="293"/>
            <ac:spMk id="19" creationId="{BDCC93E9-2C60-48AC-FEFB-BC5D5668BDE9}"/>
          </ac:spMkLst>
        </pc:spChg>
        <pc:spChg chg="del">
          <ac:chgData name="Lu Bo" userId="e777667a1319840a" providerId="LiveId" clId="{EF0E8C3B-8E17-4C5D-ACA9-9BEB98D534C1}" dt="2022-10-05T02:15:33.652" v="3033" actId="478"/>
          <ac:spMkLst>
            <pc:docMk/>
            <pc:sldMk cId="2963866995" sldId="293"/>
            <ac:spMk id="31" creationId="{E913E1B9-3AFD-A865-EA64-823952266628}"/>
          </ac:spMkLst>
        </pc:spChg>
        <pc:graphicFrameChg chg="del">
          <ac:chgData name="Lu Bo" userId="e777667a1319840a" providerId="LiveId" clId="{EF0E8C3B-8E17-4C5D-ACA9-9BEB98D534C1}" dt="2022-10-05T02:17:10.106" v="3045" actId="478"/>
          <ac:graphicFrameMkLst>
            <pc:docMk/>
            <pc:sldMk cId="2963866995" sldId="293"/>
            <ac:graphicFrameMk id="29" creationId="{76116B5A-998C-5B30-63A6-50A2B81F7774}"/>
          </ac:graphicFrameMkLst>
        </pc:graphicFrameChg>
        <pc:picChg chg="add mod">
          <ac:chgData name="Lu Bo" userId="e777667a1319840a" providerId="LiveId" clId="{EF0E8C3B-8E17-4C5D-ACA9-9BEB98D534C1}" dt="2022-10-05T02:41:57.759" v="4097" actId="1076"/>
          <ac:picMkLst>
            <pc:docMk/>
            <pc:sldMk cId="2963866995" sldId="293"/>
            <ac:picMk id="5" creationId="{D664D77C-0216-9317-FB73-CE19A5004060}"/>
          </ac:picMkLst>
        </pc:picChg>
        <pc:picChg chg="add del">
          <ac:chgData name="Lu Bo" userId="e777667a1319840a" providerId="LiveId" clId="{EF0E8C3B-8E17-4C5D-ACA9-9BEB98D534C1}" dt="2022-10-05T02:20:43.185" v="3099" actId="478"/>
          <ac:picMkLst>
            <pc:docMk/>
            <pc:sldMk cId="2963866995" sldId="293"/>
            <ac:picMk id="6" creationId="{EBA31E20-ECBF-7870-708F-70238AF188D9}"/>
          </ac:picMkLst>
        </pc:picChg>
        <pc:picChg chg="add del">
          <ac:chgData name="Lu Bo" userId="e777667a1319840a" providerId="LiveId" clId="{EF0E8C3B-8E17-4C5D-ACA9-9BEB98D534C1}" dt="2022-10-05T02:20:43.688" v="3100" actId="478"/>
          <ac:picMkLst>
            <pc:docMk/>
            <pc:sldMk cId="2963866995" sldId="293"/>
            <ac:picMk id="12" creationId="{204BA344-B380-5A83-33A7-AB07DE1989E7}"/>
          </ac:picMkLst>
        </pc:picChg>
        <pc:picChg chg="add mod">
          <ac:chgData name="Lu Bo" userId="e777667a1319840a" providerId="LiveId" clId="{EF0E8C3B-8E17-4C5D-ACA9-9BEB98D534C1}" dt="2022-10-05T02:42:35.979" v="4103" actId="1076"/>
          <ac:picMkLst>
            <pc:docMk/>
            <pc:sldMk cId="2963866995" sldId="293"/>
            <ac:picMk id="15" creationId="{12171FF7-67E2-6319-821F-F97F8CB7A4EA}"/>
          </ac:picMkLst>
        </pc:picChg>
        <pc:picChg chg="add mod">
          <ac:chgData name="Lu Bo" userId="e777667a1319840a" providerId="LiveId" clId="{EF0E8C3B-8E17-4C5D-ACA9-9BEB98D534C1}" dt="2022-10-05T02:43:19.709" v="4112" actId="1076"/>
          <ac:picMkLst>
            <pc:docMk/>
            <pc:sldMk cId="2963866995" sldId="293"/>
            <ac:picMk id="17" creationId="{37817AA0-2F59-A6D9-EC3C-720A7632DE1A}"/>
          </ac:picMkLst>
        </pc:picChg>
        <pc:picChg chg="del">
          <ac:chgData name="Lu Bo" userId="e777667a1319840a" providerId="LiveId" clId="{EF0E8C3B-8E17-4C5D-ACA9-9BEB98D534C1}" dt="2022-10-05T02:15:36.816" v="3034" actId="478"/>
          <ac:picMkLst>
            <pc:docMk/>
            <pc:sldMk cId="2963866995" sldId="293"/>
            <ac:picMk id="20" creationId="{307F244E-9EDC-3039-5C6A-46BF8159F2ED}"/>
          </ac:picMkLst>
        </pc:picChg>
        <pc:picChg chg="del">
          <ac:chgData name="Lu Bo" userId="e777667a1319840a" providerId="LiveId" clId="{EF0E8C3B-8E17-4C5D-ACA9-9BEB98D534C1}" dt="2022-10-05T02:15:32.241" v="3032" actId="478"/>
          <ac:picMkLst>
            <pc:docMk/>
            <pc:sldMk cId="2963866995" sldId="293"/>
            <ac:picMk id="28" creationId="{554A9E96-1AC3-FFA9-F711-68D751D68978}"/>
          </ac:picMkLst>
        </pc:picChg>
      </pc:sldChg>
      <pc:sldChg chg="addSp delSp modSp add mod">
        <pc:chgData name="Lu Bo" userId="e777667a1319840a" providerId="LiveId" clId="{EF0E8C3B-8E17-4C5D-ACA9-9BEB98D534C1}" dt="2022-10-05T03:59:38.405" v="6595" actId="207"/>
        <pc:sldMkLst>
          <pc:docMk/>
          <pc:sldMk cId="59273277" sldId="294"/>
        </pc:sldMkLst>
        <pc:spChg chg="mod">
          <ac:chgData name="Lu Bo" userId="e777667a1319840a" providerId="LiveId" clId="{EF0E8C3B-8E17-4C5D-ACA9-9BEB98D534C1}" dt="2022-10-05T03:59:38.405" v="6595" actId="207"/>
          <ac:spMkLst>
            <pc:docMk/>
            <pc:sldMk cId="59273277" sldId="294"/>
            <ac:spMk id="9" creationId="{82CAF712-1FD9-445C-C560-602981C643A0}"/>
          </ac:spMkLst>
        </pc:spChg>
        <pc:picChg chg="del">
          <ac:chgData name="Lu Bo" userId="e777667a1319840a" providerId="LiveId" clId="{EF0E8C3B-8E17-4C5D-ACA9-9BEB98D534C1}" dt="2022-10-05T02:43:51.109" v="4114" actId="478"/>
          <ac:picMkLst>
            <pc:docMk/>
            <pc:sldMk cId="59273277" sldId="294"/>
            <ac:picMk id="5" creationId="{D664D77C-0216-9317-FB73-CE19A5004060}"/>
          </ac:picMkLst>
        </pc:picChg>
        <pc:picChg chg="add del mod">
          <ac:chgData name="Lu Bo" userId="e777667a1319840a" providerId="LiveId" clId="{EF0E8C3B-8E17-4C5D-ACA9-9BEB98D534C1}" dt="2022-10-05T03:01:38.292" v="4252" actId="478"/>
          <ac:picMkLst>
            <pc:docMk/>
            <pc:sldMk cId="59273277" sldId="294"/>
            <ac:picMk id="6" creationId="{AC0A7587-CCC7-CC1D-CC37-4FD2AA9596B0}"/>
          </ac:picMkLst>
        </pc:picChg>
        <pc:picChg chg="add del mod">
          <ac:chgData name="Lu Bo" userId="e777667a1319840a" providerId="LiveId" clId="{EF0E8C3B-8E17-4C5D-ACA9-9BEB98D534C1}" dt="2022-10-05T03:01:39.543" v="4253" actId="478"/>
          <ac:picMkLst>
            <pc:docMk/>
            <pc:sldMk cId="59273277" sldId="294"/>
            <ac:picMk id="10" creationId="{992F6D2F-0A64-75EA-710C-82647C860A2E}"/>
          </ac:picMkLst>
        </pc:picChg>
        <pc:picChg chg="add mod">
          <ac:chgData name="Lu Bo" userId="e777667a1319840a" providerId="LiveId" clId="{EF0E8C3B-8E17-4C5D-ACA9-9BEB98D534C1}" dt="2022-10-05T03:31:11.737" v="5262" actId="1076"/>
          <ac:picMkLst>
            <pc:docMk/>
            <pc:sldMk cId="59273277" sldId="294"/>
            <ac:picMk id="12" creationId="{ABE23421-6C7C-E7FD-21BC-4FEDB2692D82}"/>
          </ac:picMkLst>
        </pc:picChg>
        <pc:picChg chg="add mod">
          <ac:chgData name="Lu Bo" userId="e777667a1319840a" providerId="LiveId" clId="{EF0E8C3B-8E17-4C5D-ACA9-9BEB98D534C1}" dt="2022-10-05T03:33:53.822" v="5462" actId="1076"/>
          <ac:picMkLst>
            <pc:docMk/>
            <pc:sldMk cId="59273277" sldId="294"/>
            <ac:picMk id="14" creationId="{5AF49570-A768-AC07-CC2F-E835F65A67CC}"/>
          </ac:picMkLst>
        </pc:picChg>
        <pc:picChg chg="del">
          <ac:chgData name="Lu Bo" userId="e777667a1319840a" providerId="LiveId" clId="{EF0E8C3B-8E17-4C5D-ACA9-9BEB98D534C1}" dt="2022-10-05T02:43:52.296" v="4116" actId="478"/>
          <ac:picMkLst>
            <pc:docMk/>
            <pc:sldMk cId="59273277" sldId="294"/>
            <ac:picMk id="15" creationId="{12171FF7-67E2-6319-821F-F97F8CB7A4EA}"/>
          </ac:picMkLst>
        </pc:picChg>
        <pc:picChg chg="del">
          <ac:chgData name="Lu Bo" userId="e777667a1319840a" providerId="LiveId" clId="{EF0E8C3B-8E17-4C5D-ACA9-9BEB98D534C1}" dt="2022-10-05T02:43:51.794" v="4115" actId="478"/>
          <ac:picMkLst>
            <pc:docMk/>
            <pc:sldMk cId="59273277" sldId="294"/>
            <ac:picMk id="17" creationId="{37817AA0-2F59-A6D9-EC3C-720A7632DE1A}"/>
          </ac:picMkLst>
        </pc:picChg>
        <pc:picChg chg="add del mod">
          <ac:chgData name="Lu Bo" userId="e777667a1319840a" providerId="LiveId" clId="{EF0E8C3B-8E17-4C5D-ACA9-9BEB98D534C1}" dt="2022-10-05T03:13:41.439" v="4854" actId="478"/>
          <ac:picMkLst>
            <pc:docMk/>
            <pc:sldMk cId="59273277" sldId="294"/>
            <ac:picMk id="18" creationId="{C3ECF757-1DCD-F918-9544-E45501D03876}"/>
          </ac:picMkLst>
        </pc:picChg>
        <pc:picChg chg="add del mod">
          <ac:chgData name="Lu Bo" userId="e777667a1319840a" providerId="LiveId" clId="{EF0E8C3B-8E17-4C5D-ACA9-9BEB98D534C1}" dt="2022-10-05T03:13:41.835" v="4855" actId="478"/>
          <ac:picMkLst>
            <pc:docMk/>
            <pc:sldMk cId="59273277" sldId="294"/>
            <ac:picMk id="20" creationId="{E5066A5C-6C3D-1AB6-6462-355B2903E6DD}"/>
          </ac:picMkLst>
        </pc:picChg>
        <pc:picChg chg="add mod">
          <ac:chgData name="Lu Bo" userId="e777667a1319840a" providerId="LiveId" clId="{EF0E8C3B-8E17-4C5D-ACA9-9BEB98D534C1}" dt="2022-10-05T03:33:53.822" v="5462" actId="1076"/>
          <ac:picMkLst>
            <pc:docMk/>
            <pc:sldMk cId="59273277" sldId="294"/>
            <ac:picMk id="22" creationId="{FB36A7A2-521F-74D8-A140-6B33EF5FE54A}"/>
          </ac:picMkLst>
        </pc:picChg>
        <pc:picChg chg="add mod">
          <ac:chgData name="Lu Bo" userId="e777667a1319840a" providerId="LiveId" clId="{EF0E8C3B-8E17-4C5D-ACA9-9BEB98D534C1}" dt="2022-10-05T03:33:53.822" v="5462" actId="1076"/>
          <ac:picMkLst>
            <pc:docMk/>
            <pc:sldMk cId="59273277" sldId="294"/>
            <ac:picMk id="24" creationId="{2981A16C-2FB7-AB40-5F31-099FD2020520}"/>
          </ac:picMkLst>
        </pc:picChg>
      </pc:sldChg>
      <pc:sldChg chg="del">
        <pc:chgData name="Lu Bo" userId="e777667a1319840a" providerId="LiveId" clId="{EF0E8C3B-8E17-4C5D-ACA9-9BEB98D534C1}" dt="2022-10-05T01:04:05.672" v="815" actId="47"/>
        <pc:sldMkLst>
          <pc:docMk/>
          <pc:sldMk cId="997922219" sldId="294"/>
        </pc:sldMkLst>
      </pc:sldChg>
      <pc:sldChg chg="addSp delSp modSp add mod">
        <pc:chgData name="Lu Bo" userId="e777667a1319840a" providerId="LiveId" clId="{EF0E8C3B-8E17-4C5D-ACA9-9BEB98D534C1}" dt="2022-10-05T03:27:56.665" v="5092" actId="20577"/>
        <pc:sldMkLst>
          <pc:docMk/>
          <pc:sldMk cId="1234666865" sldId="295"/>
        </pc:sldMkLst>
        <pc:spChg chg="mod">
          <ac:chgData name="Lu Bo" userId="e777667a1319840a" providerId="LiveId" clId="{EF0E8C3B-8E17-4C5D-ACA9-9BEB98D534C1}" dt="2022-10-05T03:27:56.665" v="5092" actId="20577"/>
          <ac:spMkLst>
            <pc:docMk/>
            <pc:sldMk cId="1234666865" sldId="295"/>
            <ac:spMk id="9" creationId="{82CAF712-1FD9-445C-C560-602981C643A0}"/>
          </ac:spMkLst>
        </pc:spChg>
        <pc:picChg chg="add mod">
          <ac:chgData name="Lu Bo" userId="e777667a1319840a" providerId="LiveId" clId="{EF0E8C3B-8E17-4C5D-ACA9-9BEB98D534C1}" dt="2022-10-05T03:24:20.114" v="5061" actId="1076"/>
          <ac:picMkLst>
            <pc:docMk/>
            <pc:sldMk cId="1234666865" sldId="295"/>
            <ac:picMk id="5" creationId="{10E184BB-54AD-CE3A-9C18-979A9AB1A725}"/>
          </ac:picMkLst>
        </pc:picChg>
        <pc:picChg chg="add mod">
          <ac:chgData name="Lu Bo" userId="e777667a1319840a" providerId="LiveId" clId="{EF0E8C3B-8E17-4C5D-ACA9-9BEB98D534C1}" dt="2022-10-05T03:24:20.114" v="5061" actId="1076"/>
          <ac:picMkLst>
            <pc:docMk/>
            <pc:sldMk cId="1234666865" sldId="295"/>
            <ac:picMk id="7" creationId="{06746D3B-ACE1-1104-A15B-BF2B7F328D8B}"/>
          </ac:picMkLst>
        </pc:picChg>
        <pc:picChg chg="add mod">
          <ac:chgData name="Lu Bo" userId="e777667a1319840a" providerId="LiveId" clId="{EF0E8C3B-8E17-4C5D-ACA9-9BEB98D534C1}" dt="2022-10-05T03:24:50.320" v="5073" actId="1076"/>
          <ac:picMkLst>
            <pc:docMk/>
            <pc:sldMk cId="1234666865" sldId="295"/>
            <ac:picMk id="11" creationId="{CBC34FD3-5EC1-8CA8-E3EB-66F3A1DE6406}"/>
          </ac:picMkLst>
        </pc:picChg>
        <pc:picChg chg="del">
          <ac:chgData name="Lu Bo" userId="e777667a1319840a" providerId="LiveId" clId="{EF0E8C3B-8E17-4C5D-ACA9-9BEB98D534C1}" dt="2022-10-05T03:14:36.021" v="4899" actId="478"/>
          <ac:picMkLst>
            <pc:docMk/>
            <pc:sldMk cId="1234666865" sldId="295"/>
            <ac:picMk id="12" creationId="{ABE23421-6C7C-E7FD-21BC-4FEDB2692D82}"/>
          </ac:picMkLst>
        </pc:picChg>
        <pc:picChg chg="del">
          <ac:chgData name="Lu Bo" userId="e777667a1319840a" providerId="LiveId" clId="{EF0E8C3B-8E17-4C5D-ACA9-9BEB98D534C1}" dt="2022-10-05T03:18:44.243" v="4957" actId="478"/>
          <ac:picMkLst>
            <pc:docMk/>
            <pc:sldMk cId="1234666865" sldId="295"/>
            <ac:picMk id="14" creationId="{5AF49570-A768-AC07-CC2F-E835F65A67CC}"/>
          </ac:picMkLst>
        </pc:picChg>
        <pc:picChg chg="add del mod">
          <ac:chgData name="Lu Bo" userId="e777667a1319840a" providerId="LiveId" clId="{EF0E8C3B-8E17-4C5D-ACA9-9BEB98D534C1}" dt="2022-10-05T03:23:03.208" v="5019" actId="478"/>
          <ac:picMkLst>
            <pc:docMk/>
            <pc:sldMk cId="1234666865" sldId="295"/>
            <ac:picMk id="15" creationId="{3CA45C50-C73E-1EDD-AC11-EF67940C6B36}"/>
          </ac:picMkLst>
        </pc:picChg>
        <pc:picChg chg="add mod">
          <ac:chgData name="Lu Bo" userId="e777667a1319840a" providerId="LiveId" clId="{EF0E8C3B-8E17-4C5D-ACA9-9BEB98D534C1}" dt="2022-10-05T03:24:54.216" v="5076" actId="1076"/>
          <ac:picMkLst>
            <pc:docMk/>
            <pc:sldMk cId="1234666865" sldId="295"/>
            <ac:picMk id="17" creationId="{A6E06537-FEBC-2EB8-87BC-AF7497832CDA}"/>
          </ac:picMkLst>
        </pc:picChg>
        <pc:picChg chg="del mod">
          <ac:chgData name="Lu Bo" userId="e777667a1319840a" providerId="LiveId" clId="{EF0E8C3B-8E17-4C5D-ACA9-9BEB98D534C1}" dt="2022-10-05T03:15:59.149" v="4909" actId="478"/>
          <ac:picMkLst>
            <pc:docMk/>
            <pc:sldMk cId="1234666865" sldId="295"/>
            <ac:picMk id="18" creationId="{C3ECF757-1DCD-F918-9544-E45501D03876}"/>
          </ac:picMkLst>
        </pc:picChg>
        <pc:picChg chg="add mod">
          <ac:chgData name="Lu Bo" userId="e777667a1319840a" providerId="LiveId" clId="{EF0E8C3B-8E17-4C5D-ACA9-9BEB98D534C1}" dt="2022-10-05T03:23:40.530" v="5052" actId="571"/>
          <ac:picMkLst>
            <pc:docMk/>
            <pc:sldMk cId="1234666865" sldId="295"/>
            <ac:picMk id="19" creationId="{39941FEC-F21B-4F53-7A88-6D9528C635BF}"/>
          </ac:picMkLst>
        </pc:picChg>
        <pc:picChg chg="del mod">
          <ac:chgData name="Lu Bo" userId="e777667a1319840a" providerId="LiveId" clId="{EF0E8C3B-8E17-4C5D-ACA9-9BEB98D534C1}" dt="2022-10-05T03:15:59.548" v="4910" actId="478"/>
          <ac:picMkLst>
            <pc:docMk/>
            <pc:sldMk cId="1234666865" sldId="295"/>
            <ac:picMk id="20" creationId="{E5066A5C-6C3D-1AB6-6462-355B2903E6DD}"/>
          </ac:picMkLst>
        </pc:picChg>
        <pc:picChg chg="add del mod">
          <ac:chgData name="Lu Bo" userId="e777667a1319840a" providerId="LiveId" clId="{EF0E8C3B-8E17-4C5D-ACA9-9BEB98D534C1}" dt="2022-10-05T03:24:12.908" v="5056" actId="478"/>
          <ac:picMkLst>
            <pc:docMk/>
            <pc:sldMk cId="1234666865" sldId="295"/>
            <ac:picMk id="22" creationId="{50BB80A2-1F6E-406C-EE27-6FA945A6D3A4}"/>
          </ac:picMkLst>
        </pc:picChg>
        <pc:picChg chg="add mod">
          <ac:chgData name="Lu Bo" userId="e777667a1319840a" providerId="LiveId" clId="{EF0E8C3B-8E17-4C5D-ACA9-9BEB98D534C1}" dt="2022-10-05T03:24:51.428" v="5074" actId="1076"/>
          <ac:picMkLst>
            <pc:docMk/>
            <pc:sldMk cId="1234666865" sldId="295"/>
            <ac:picMk id="24" creationId="{34DEE44F-6397-E00D-0762-F90C9046CBC2}"/>
          </ac:picMkLst>
        </pc:picChg>
      </pc:sldChg>
      <pc:sldChg chg="addSp delSp modSp add mod">
        <pc:chgData name="Lu Bo" userId="e777667a1319840a" providerId="LiveId" clId="{EF0E8C3B-8E17-4C5D-ACA9-9BEB98D534C1}" dt="2022-10-05T04:04:26.095" v="6658" actId="207"/>
        <pc:sldMkLst>
          <pc:docMk/>
          <pc:sldMk cId="3707293413" sldId="296"/>
        </pc:sldMkLst>
        <pc:spChg chg="mod">
          <ac:chgData name="Lu Bo" userId="e777667a1319840a" providerId="LiveId" clId="{EF0E8C3B-8E17-4C5D-ACA9-9BEB98D534C1}" dt="2022-10-05T04:04:26.095" v="6658" actId="207"/>
          <ac:spMkLst>
            <pc:docMk/>
            <pc:sldMk cId="3707293413" sldId="296"/>
            <ac:spMk id="9" creationId="{82CAF712-1FD9-445C-C560-602981C643A0}"/>
          </ac:spMkLst>
        </pc:spChg>
        <pc:picChg chg="del">
          <ac:chgData name="Lu Bo" userId="e777667a1319840a" providerId="LiveId" clId="{EF0E8C3B-8E17-4C5D-ACA9-9BEB98D534C1}" dt="2022-10-05T03:37:47.655" v="5476" actId="478"/>
          <ac:picMkLst>
            <pc:docMk/>
            <pc:sldMk cId="3707293413" sldId="296"/>
            <ac:picMk id="5" creationId="{10E184BB-54AD-CE3A-9C18-979A9AB1A725}"/>
          </ac:picMkLst>
        </pc:picChg>
        <pc:picChg chg="add mod">
          <ac:chgData name="Lu Bo" userId="e777667a1319840a" providerId="LiveId" clId="{EF0E8C3B-8E17-4C5D-ACA9-9BEB98D534C1}" dt="2022-10-05T03:56:31.779" v="6500" actId="1076"/>
          <ac:picMkLst>
            <pc:docMk/>
            <pc:sldMk cId="3707293413" sldId="296"/>
            <ac:picMk id="6" creationId="{B90AAD07-BD9F-2539-406D-D681471CC44A}"/>
          </ac:picMkLst>
        </pc:picChg>
        <pc:picChg chg="del">
          <ac:chgData name="Lu Bo" userId="e777667a1319840a" providerId="LiveId" clId="{EF0E8C3B-8E17-4C5D-ACA9-9BEB98D534C1}" dt="2022-10-05T03:37:47.254" v="5475" actId="478"/>
          <ac:picMkLst>
            <pc:docMk/>
            <pc:sldMk cId="3707293413" sldId="296"/>
            <ac:picMk id="7" creationId="{06746D3B-ACE1-1104-A15B-BF2B7F328D8B}"/>
          </ac:picMkLst>
        </pc:picChg>
        <pc:picChg chg="del">
          <ac:chgData name="Lu Bo" userId="e777667a1319840a" providerId="LiveId" clId="{EF0E8C3B-8E17-4C5D-ACA9-9BEB98D534C1}" dt="2022-10-05T03:37:45.629" v="5471" actId="478"/>
          <ac:picMkLst>
            <pc:docMk/>
            <pc:sldMk cId="3707293413" sldId="296"/>
            <ac:picMk id="11" creationId="{CBC34FD3-5EC1-8CA8-E3EB-66F3A1DE6406}"/>
          </ac:picMkLst>
        </pc:picChg>
        <pc:picChg chg="add mod">
          <ac:chgData name="Lu Bo" userId="e777667a1319840a" providerId="LiveId" clId="{EF0E8C3B-8E17-4C5D-ACA9-9BEB98D534C1}" dt="2022-10-05T03:56:35.684" v="6503" actId="14100"/>
          <ac:picMkLst>
            <pc:docMk/>
            <pc:sldMk cId="3707293413" sldId="296"/>
            <ac:picMk id="12" creationId="{126DA845-DB69-223A-2779-84F3C2013618}"/>
          </ac:picMkLst>
        </pc:picChg>
        <pc:picChg chg="add del mod">
          <ac:chgData name="Lu Bo" userId="e777667a1319840a" providerId="LiveId" clId="{EF0E8C3B-8E17-4C5D-ACA9-9BEB98D534C1}" dt="2022-10-05T03:56:54.216" v="6511" actId="22"/>
          <ac:picMkLst>
            <pc:docMk/>
            <pc:sldMk cId="3707293413" sldId="296"/>
            <ac:picMk id="14" creationId="{A29B30FF-F636-9919-DDFB-23452591DA4C}"/>
          </ac:picMkLst>
        </pc:picChg>
        <pc:picChg chg="add mod">
          <ac:chgData name="Lu Bo" userId="e777667a1319840a" providerId="LiveId" clId="{EF0E8C3B-8E17-4C5D-ACA9-9BEB98D534C1}" dt="2022-10-05T03:57:07.205" v="6515" actId="1076"/>
          <ac:picMkLst>
            <pc:docMk/>
            <pc:sldMk cId="3707293413" sldId="296"/>
            <ac:picMk id="16" creationId="{C541A4EC-2BD7-F588-2B9B-C03F86DFBD9D}"/>
          </ac:picMkLst>
        </pc:picChg>
        <pc:picChg chg="del">
          <ac:chgData name="Lu Bo" userId="e777667a1319840a" providerId="LiveId" clId="{EF0E8C3B-8E17-4C5D-ACA9-9BEB98D534C1}" dt="2022-10-05T03:37:46.257" v="5472" actId="478"/>
          <ac:picMkLst>
            <pc:docMk/>
            <pc:sldMk cId="3707293413" sldId="296"/>
            <ac:picMk id="17" creationId="{A6E06537-FEBC-2EB8-87BC-AF7497832CDA}"/>
          </ac:picMkLst>
        </pc:picChg>
        <pc:picChg chg="del mod">
          <ac:chgData name="Lu Bo" userId="e777667a1319840a" providerId="LiveId" clId="{EF0E8C3B-8E17-4C5D-ACA9-9BEB98D534C1}" dt="2022-10-05T03:37:46.746" v="5474" actId="478"/>
          <ac:picMkLst>
            <pc:docMk/>
            <pc:sldMk cId="3707293413" sldId="296"/>
            <ac:picMk id="24" creationId="{34DEE44F-6397-E00D-0762-F90C9046CBC2}"/>
          </ac:picMkLst>
        </pc:picChg>
      </pc:sldChg>
      <pc:sldChg chg="addSp delSp modSp add mod">
        <pc:chgData name="Lu Bo" userId="e777667a1319840a" providerId="LiveId" clId="{EF0E8C3B-8E17-4C5D-ACA9-9BEB98D534C1}" dt="2022-10-05T04:07:30.806" v="6750" actId="1076"/>
        <pc:sldMkLst>
          <pc:docMk/>
          <pc:sldMk cId="830292241" sldId="297"/>
        </pc:sldMkLst>
        <pc:spChg chg="mod">
          <ac:chgData name="Lu Bo" userId="e777667a1319840a" providerId="LiveId" clId="{EF0E8C3B-8E17-4C5D-ACA9-9BEB98D534C1}" dt="2022-10-05T04:05:25.539" v="6713" actId="20577"/>
          <ac:spMkLst>
            <pc:docMk/>
            <pc:sldMk cId="830292241" sldId="297"/>
            <ac:spMk id="9" creationId="{82CAF712-1FD9-445C-C560-602981C643A0}"/>
          </ac:spMkLst>
        </pc:spChg>
        <pc:spChg chg="add del mod">
          <ac:chgData name="Lu Bo" userId="e777667a1319840a" providerId="LiveId" clId="{EF0E8C3B-8E17-4C5D-ACA9-9BEB98D534C1}" dt="2022-10-05T04:07:24.249" v="6745" actId="21"/>
          <ac:spMkLst>
            <pc:docMk/>
            <pc:sldMk cId="830292241" sldId="297"/>
            <ac:spMk id="12" creationId="{76ACCA31-4C0E-261B-6164-7FBA14CF97C9}"/>
          </ac:spMkLst>
        </pc:spChg>
        <pc:spChg chg="add mod">
          <ac:chgData name="Lu Bo" userId="e777667a1319840a" providerId="LiveId" clId="{EF0E8C3B-8E17-4C5D-ACA9-9BEB98D534C1}" dt="2022-10-05T04:07:24.645" v="6746"/>
          <ac:spMkLst>
            <pc:docMk/>
            <pc:sldMk cId="830292241" sldId="297"/>
            <ac:spMk id="15" creationId="{3A546D9E-696E-3140-C2BD-7476B0485E3C}"/>
          </ac:spMkLst>
        </pc:spChg>
        <pc:picChg chg="add mod">
          <ac:chgData name="Lu Bo" userId="e777667a1319840a" providerId="LiveId" clId="{EF0E8C3B-8E17-4C5D-ACA9-9BEB98D534C1}" dt="2022-10-05T04:04:46.656" v="6665" actId="1076"/>
          <ac:picMkLst>
            <pc:docMk/>
            <pc:sldMk cId="830292241" sldId="297"/>
            <ac:picMk id="5" creationId="{05EC12CE-334C-2334-8969-16CF1A595196}"/>
          </ac:picMkLst>
        </pc:picChg>
        <pc:picChg chg="add mod">
          <ac:chgData name="Lu Bo" userId="e777667a1319840a" providerId="LiveId" clId="{EF0E8C3B-8E17-4C5D-ACA9-9BEB98D534C1}" dt="2022-10-05T04:05:53.011" v="6716" actId="1076"/>
          <ac:picMkLst>
            <pc:docMk/>
            <pc:sldMk cId="830292241" sldId="297"/>
            <ac:picMk id="7" creationId="{5F9C4EB8-C3F6-F91D-E4C4-493E5CF7A453}"/>
          </ac:picMkLst>
        </pc:picChg>
        <pc:picChg chg="add mod">
          <ac:chgData name="Lu Bo" userId="e777667a1319840a" providerId="LiveId" clId="{EF0E8C3B-8E17-4C5D-ACA9-9BEB98D534C1}" dt="2022-10-05T04:06:55.507" v="6737" actId="1076"/>
          <ac:picMkLst>
            <pc:docMk/>
            <pc:sldMk cId="830292241" sldId="297"/>
            <ac:picMk id="11" creationId="{4AE678EF-FD3C-D75D-3FAC-1AE9752DEC36}"/>
          </ac:picMkLst>
        </pc:picChg>
        <pc:picChg chg="add mod">
          <ac:chgData name="Lu Bo" userId="e777667a1319840a" providerId="LiveId" clId="{EF0E8C3B-8E17-4C5D-ACA9-9BEB98D534C1}" dt="2022-10-05T04:07:30.806" v="6750" actId="1076"/>
          <ac:picMkLst>
            <pc:docMk/>
            <pc:sldMk cId="830292241" sldId="297"/>
            <ac:picMk id="14" creationId="{12B3DDC4-194F-415B-9779-659BF0B1ABD8}"/>
          </ac:picMkLst>
        </pc:picChg>
      </pc:sldChg>
      <pc:sldChg chg="addSp modSp add mod">
        <pc:chgData name="Lu Bo" userId="e777667a1319840a" providerId="LiveId" clId="{EF0E8C3B-8E17-4C5D-ACA9-9BEB98D534C1}" dt="2022-10-05T04:15:45.332" v="6856" actId="1076"/>
        <pc:sldMkLst>
          <pc:docMk/>
          <pc:sldMk cId="2831363083" sldId="298"/>
        </pc:sldMkLst>
        <pc:spChg chg="mod">
          <ac:chgData name="Lu Bo" userId="e777667a1319840a" providerId="LiveId" clId="{EF0E8C3B-8E17-4C5D-ACA9-9BEB98D534C1}" dt="2022-10-05T04:15:42.306" v="6855" actId="20577"/>
          <ac:spMkLst>
            <pc:docMk/>
            <pc:sldMk cId="2831363083" sldId="298"/>
            <ac:spMk id="9" creationId="{82CAF712-1FD9-445C-C560-602981C643A0}"/>
          </ac:spMkLst>
        </pc:spChg>
        <pc:picChg chg="add mod">
          <ac:chgData name="Lu Bo" userId="e777667a1319840a" providerId="LiveId" clId="{EF0E8C3B-8E17-4C5D-ACA9-9BEB98D534C1}" dt="2022-10-05T04:15:45.332" v="6856" actId="1076"/>
          <ac:picMkLst>
            <pc:docMk/>
            <pc:sldMk cId="2831363083" sldId="298"/>
            <ac:picMk id="5" creationId="{9A34911E-784A-6F10-70F6-56662975073D}"/>
          </ac:picMkLst>
        </pc:picChg>
        <pc:picChg chg="add mod">
          <ac:chgData name="Lu Bo" userId="e777667a1319840a" providerId="LiveId" clId="{EF0E8C3B-8E17-4C5D-ACA9-9BEB98D534C1}" dt="2022-10-05T04:15:45.332" v="6856" actId="1076"/>
          <ac:picMkLst>
            <pc:docMk/>
            <pc:sldMk cId="2831363083" sldId="298"/>
            <ac:picMk id="7" creationId="{D66DCB07-98E7-276F-2813-7D3E9732154E}"/>
          </ac:picMkLst>
        </pc:picChg>
      </pc:sldChg>
      <pc:sldChg chg="addSp modSp add mod">
        <pc:chgData name="Lu Bo" userId="e777667a1319840a" providerId="LiveId" clId="{EF0E8C3B-8E17-4C5D-ACA9-9BEB98D534C1}" dt="2022-10-05T04:24:39.533" v="7213" actId="1076"/>
        <pc:sldMkLst>
          <pc:docMk/>
          <pc:sldMk cId="3497624601" sldId="299"/>
        </pc:sldMkLst>
        <pc:spChg chg="add mod">
          <ac:chgData name="Lu Bo" userId="e777667a1319840a" providerId="LiveId" clId="{EF0E8C3B-8E17-4C5D-ACA9-9BEB98D534C1}" dt="2022-10-05T04:24:39.533" v="7213" actId="1076"/>
          <ac:spMkLst>
            <pc:docMk/>
            <pc:sldMk cId="3497624601" sldId="299"/>
            <ac:spMk id="5" creationId="{8C0415D7-C8C8-E808-B5A8-0A27AC5ABA47}"/>
          </ac:spMkLst>
        </pc:spChg>
        <pc:spChg chg="mod">
          <ac:chgData name="Lu Bo" userId="e777667a1319840a" providerId="LiveId" clId="{EF0E8C3B-8E17-4C5D-ACA9-9BEB98D534C1}" dt="2022-10-05T04:24:08.519" v="7202" actId="21"/>
          <ac:spMkLst>
            <pc:docMk/>
            <pc:sldMk cId="3497624601" sldId="299"/>
            <ac:spMk id="9" creationId="{82CAF712-1FD9-445C-C560-602981C643A0}"/>
          </ac:spMkLst>
        </pc:spChg>
      </pc:sldChg>
      <pc:sldChg chg="addSp delSp modSp add mod">
        <pc:chgData name="Lu Bo" userId="e777667a1319840a" providerId="LiveId" clId="{EF0E8C3B-8E17-4C5D-ACA9-9BEB98D534C1}" dt="2022-10-05T04:25:25.795" v="7274" actId="1076"/>
        <pc:sldMkLst>
          <pc:docMk/>
          <pc:sldMk cId="1243775413" sldId="300"/>
        </pc:sldMkLst>
        <pc:spChg chg="mod">
          <ac:chgData name="Lu Bo" userId="e777667a1319840a" providerId="LiveId" clId="{EF0E8C3B-8E17-4C5D-ACA9-9BEB98D534C1}" dt="2022-10-05T04:16:14.173" v="6864" actId="20577"/>
          <ac:spMkLst>
            <pc:docMk/>
            <pc:sldMk cId="1243775413" sldId="300"/>
            <ac:spMk id="4" creationId="{00000000-0000-0000-0000-000000000000}"/>
          </ac:spMkLst>
        </pc:spChg>
        <pc:spChg chg="mod">
          <ac:chgData name="Lu Bo" userId="e777667a1319840a" providerId="LiveId" clId="{EF0E8C3B-8E17-4C5D-ACA9-9BEB98D534C1}" dt="2022-10-05T04:21:58.093" v="7137" actId="20577"/>
          <ac:spMkLst>
            <pc:docMk/>
            <pc:sldMk cId="1243775413" sldId="300"/>
            <ac:spMk id="9" creationId="{82CAF712-1FD9-445C-C560-602981C643A0}"/>
          </ac:spMkLst>
        </pc:spChg>
        <pc:spChg chg="add mod">
          <ac:chgData name="Lu Bo" userId="e777667a1319840a" providerId="LiveId" clId="{EF0E8C3B-8E17-4C5D-ACA9-9BEB98D534C1}" dt="2022-10-05T04:25:25.795" v="7274" actId="1076"/>
          <ac:spMkLst>
            <pc:docMk/>
            <pc:sldMk cId="1243775413" sldId="300"/>
            <ac:spMk id="14" creationId="{C8A4CCA0-4ACA-0CA5-7D2B-94572B6A9882}"/>
          </ac:spMkLst>
        </pc:spChg>
        <pc:graphicFrameChg chg="add mod">
          <ac:chgData name="Lu Bo" userId="e777667a1319840a" providerId="LiveId" clId="{EF0E8C3B-8E17-4C5D-ACA9-9BEB98D534C1}" dt="2022-10-05T04:22:28.141" v="7142" actId="14100"/>
          <ac:graphicFrameMkLst>
            <pc:docMk/>
            <pc:sldMk cId="1243775413" sldId="300"/>
            <ac:graphicFrameMk id="6" creationId="{E944BB84-2968-8CB2-7977-AE087CD48844}"/>
          </ac:graphicFrameMkLst>
        </pc:graphicFrameChg>
        <pc:picChg chg="add mod">
          <ac:chgData name="Lu Bo" userId="e777667a1319840a" providerId="LiveId" clId="{EF0E8C3B-8E17-4C5D-ACA9-9BEB98D534C1}" dt="2022-10-05T04:23:16.102" v="7155" actId="1076"/>
          <ac:picMkLst>
            <pc:docMk/>
            <pc:sldMk cId="1243775413" sldId="300"/>
            <ac:picMk id="5" creationId="{33D0F5A0-F01B-FBFA-3817-6AED6BBA58F3}"/>
          </ac:picMkLst>
        </pc:picChg>
        <pc:cxnChg chg="add del">
          <ac:chgData name="Lu Bo" userId="e777667a1319840a" providerId="LiveId" clId="{EF0E8C3B-8E17-4C5D-ACA9-9BEB98D534C1}" dt="2022-10-05T04:22:47.118" v="7146" actId="11529"/>
          <ac:cxnSpMkLst>
            <pc:docMk/>
            <pc:sldMk cId="1243775413" sldId="300"/>
            <ac:cxnSpMk id="10" creationId="{90FA8CBF-B94C-1580-3BE9-A2E143621DD6}"/>
          </ac:cxnSpMkLst>
        </pc:cxnChg>
        <pc:cxnChg chg="add mod">
          <ac:chgData name="Lu Bo" userId="e777667a1319840a" providerId="LiveId" clId="{EF0E8C3B-8E17-4C5D-ACA9-9BEB98D534C1}" dt="2022-10-05T04:22:56.271" v="7148" actId="1582"/>
          <ac:cxnSpMkLst>
            <pc:docMk/>
            <pc:sldMk cId="1243775413" sldId="300"/>
            <ac:cxnSpMk id="12" creationId="{D028F650-36D6-223C-1EA0-5875130D196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9DCC0-9065-73C6-F703-7CBAAD6342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564C-4DF6-7C18-EBCE-276C46091C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5EB48-F9E1-497C-81F7-8673DA7F8FAC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1E054-CB46-BA12-C161-2CEFD72744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C1F70-8775-A809-F04D-AEF442D39B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82AC1-2B45-4A56-846A-58A7A10A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99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509" cy="340740"/>
          </a:xfrm>
          <a:prstGeom prst="rect">
            <a:avLst/>
          </a:prstGeom>
        </p:spPr>
        <p:txBody>
          <a:bodyPr vert="horz" lIns="88313" tIns="44156" rIns="88313" bIns="4415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0287" y="0"/>
            <a:ext cx="4307509" cy="340740"/>
          </a:xfrm>
          <a:prstGeom prst="rect">
            <a:avLst/>
          </a:prstGeom>
        </p:spPr>
        <p:txBody>
          <a:bodyPr vert="horz" lIns="88313" tIns="44156" rIns="88313" bIns="44156" rtlCol="0"/>
          <a:lstStyle>
            <a:lvl1pPr algn="r">
              <a:defRPr sz="1200"/>
            </a:lvl1pPr>
          </a:lstStyle>
          <a:p>
            <a:fld id="{FAE05DCC-0748-4F94-85BF-968462A0E908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13" tIns="44156" rIns="88313" bIns="44156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397" y="3276583"/>
            <a:ext cx="7950545" cy="2680287"/>
          </a:xfrm>
          <a:prstGeom prst="rect">
            <a:avLst/>
          </a:prstGeom>
        </p:spPr>
        <p:txBody>
          <a:bodyPr vert="horz" lIns="88313" tIns="44156" rIns="88313" bIns="44156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6460"/>
            <a:ext cx="4307509" cy="340740"/>
          </a:xfrm>
          <a:prstGeom prst="rect">
            <a:avLst/>
          </a:prstGeom>
        </p:spPr>
        <p:txBody>
          <a:bodyPr vert="horz" lIns="88313" tIns="44156" rIns="88313" bIns="4415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287" y="6466460"/>
            <a:ext cx="4307509" cy="340740"/>
          </a:xfrm>
          <a:prstGeom prst="rect">
            <a:avLst/>
          </a:prstGeom>
        </p:spPr>
        <p:txBody>
          <a:bodyPr vert="horz" lIns="88313" tIns="44156" rIns="88313" bIns="44156" rtlCol="0" anchor="b"/>
          <a:lstStyle>
            <a:lvl1pPr algn="r">
              <a:defRPr sz="1200"/>
            </a:lvl1pPr>
          </a:lstStyle>
          <a:p>
            <a:fld id="{6EFDD6F2-C636-4AD3-BBDB-191166403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74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C222C-3BB6-6A1F-E7F4-1ED780246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56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28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43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64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54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09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EB02A-A087-4289-55D5-5E88EECD6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0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84841-0870-1108-43EF-773EF607F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7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6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7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53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4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5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6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BFDF-3DAA-30A3-5FE2-9F49CF1E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6F2-C636-4AD3-BBDB-1911664030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4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4ADB-A185-4D0A-B684-6048961B56FE}" type="datetime1">
              <a:rPr lang="en-US" altLang="zh-CN" smtClean="0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369332"/>
          </a:xfr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spcBef>
                <a:spcPts val="15"/>
              </a:spcBef>
            </a:pPr>
            <a:fld id="{F4EB2F9B-5381-4EED-878F-05D8E66E052A}" type="slidenum">
              <a:rPr lang="en-US" altLang="zh-CN" spc="-30" smtClean="0"/>
              <a:pPr marL="254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9477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9869-AFEC-4718-8160-35329B603D4D}" type="datetime1">
              <a:rPr lang="en-US" altLang="zh-CN" smtClean="0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369332"/>
          </a:xfr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spcBef>
                <a:spcPts val="15"/>
              </a:spcBef>
            </a:pPr>
            <a:fld id="{2F3288B5-6B99-48EC-A586-623163582093}" type="slidenum">
              <a:rPr lang="en-US" altLang="zh-CN" spc="-30" smtClean="0"/>
              <a:pPr marL="254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9477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A7DB-364E-4C2B-AD4C-9BCF33AE482A}" type="datetime1">
              <a:rPr lang="en-US" altLang="zh-CN" smtClean="0"/>
              <a:t>10/5/2022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369332"/>
          </a:xfr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spcBef>
                <a:spcPts val="15"/>
              </a:spcBef>
            </a:pPr>
            <a:fld id="{40EF4AC3-A8A8-44FE-966E-D837A28444C7}" type="slidenum">
              <a:rPr lang="en-US" altLang="zh-CN" spc="-30" smtClean="0"/>
              <a:pPr marL="254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31302" y="4205478"/>
            <a:ext cx="3952240" cy="0"/>
          </a:xfrm>
          <a:custGeom>
            <a:avLst/>
            <a:gdLst/>
            <a:ahLst/>
            <a:cxnLst/>
            <a:rect l="l" t="t" r="r" b="b"/>
            <a:pathLst>
              <a:path w="3952240">
                <a:moveTo>
                  <a:pt x="3951986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668506" y="6374129"/>
            <a:ext cx="523875" cy="483870"/>
          </a:xfrm>
          <a:custGeom>
            <a:avLst/>
            <a:gdLst/>
            <a:ahLst/>
            <a:cxnLst/>
            <a:rect l="l" t="t" r="r" b="b"/>
            <a:pathLst>
              <a:path w="523875" h="483870">
                <a:moveTo>
                  <a:pt x="316992" y="0"/>
                </a:moveTo>
                <a:lnTo>
                  <a:pt x="270135" y="3437"/>
                </a:lnTo>
                <a:lnTo>
                  <a:pt x="225417" y="13421"/>
                </a:lnTo>
                <a:lnTo>
                  <a:pt x="183328" y="29462"/>
                </a:lnTo>
                <a:lnTo>
                  <a:pt x="144358" y="51069"/>
                </a:lnTo>
                <a:lnTo>
                  <a:pt x="108996" y="77752"/>
                </a:lnTo>
                <a:lnTo>
                  <a:pt x="77731" y="109022"/>
                </a:lnTo>
                <a:lnTo>
                  <a:pt x="51053" y="144386"/>
                </a:lnTo>
                <a:lnTo>
                  <a:pt x="29451" y="183356"/>
                </a:lnTo>
                <a:lnTo>
                  <a:pt x="13416" y="225440"/>
                </a:lnTo>
                <a:lnTo>
                  <a:pt x="3435" y="270149"/>
                </a:lnTo>
                <a:lnTo>
                  <a:pt x="0" y="316992"/>
                </a:lnTo>
                <a:lnTo>
                  <a:pt x="3435" y="363834"/>
                </a:lnTo>
                <a:lnTo>
                  <a:pt x="13416" y="408543"/>
                </a:lnTo>
                <a:lnTo>
                  <a:pt x="29451" y="450627"/>
                </a:lnTo>
                <a:lnTo>
                  <a:pt x="47877" y="483867"/>
                </a:lnTo>
                <a:lnTo>
                  <a:pt x="523494" y="483867"/>
                </a:lnTo>
                <a:lnTo>
                  <a:pt x="523494" y="76664"/>
                </a:lnTo>
                <a:lnTo>
                  <a:pt x="489569" y="51069"/>
                </a:lnTo>
                <a:lnTo>
                  <a:pt x="450600" y="29462"/>
                </a:lnTo>
                <a:lnTo>
                  <a:pt x="408520" y="13421"/>
                </a:lnTo>
                <a:lnTo>
                  <a:pt x="363820" y="3437"/>
                </a:lnTo>
                <a:lnTo>
                  <a:pt x="316992" y="0"/>
                </a:lnTo>
                <a:close/>
              </a:path>
            </a:pathLst>
          </a:custGeom>
          <a:solidFill>
            <a:srgbClr val="003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668506" y="6374129"/>
            <a:ext cx="523875" cy="317500"/>
          </a:xfrm>
          <a:custGeom>
            <a:avLst/>
            <a:gdLst/>
            <a:ahLst/>
            <a:cxnLst/>
            <a:rect l="l" t="t" r="r" b="b"/>
            <a:pathLst>
              <a:path w="523875" h="317500">
                <a:moveTo>
                  <a:pt x="0" y="316992"/>
                </a:moveTo>
                <a:lnTo>
                  <a:pt x="3435" y="270149"/>
                </a:lnTo>
                <a:lnTo>
                  <a:pt x="13416" y="225440"/>
                </a:lnTo>
                <a:lnTo>
                  <a:pt x="29451" y="183356"/>
                </a:lnTo>
                <a:lnTo>
                  <a:pt x="51053" y="144386"/>
                </a:lnTo>
                <a:lnTo>
                  <a:pt x="77731" y="109022"/>
                </a:lnTo>
                <a:lnTo>
                  <a:pt x="108996" y="77752"/>
                </a:lnTo>
                <a:lnTo>
                  <a:pt x="144358" y="51069"/>
                </a:lnTo>
                <a:lnTo>
                  <a:pt x="183328" y="29462"/>
                </a:lnTo>
                <a:lnTo>
                  <a:pt x="225417" y="13421"/>
                </a:lnTo>
                <a:lnTo>
                  <a:pt x="270135" y="3437"/>
                </a:lnTo>
                <a:lnTo>
                  <a:pt x="316992" y="0"/>
                </a:lnTo>
                <a:lnTo>
                  <a:pt x="363820" y="3437"/>
                </a:lnTo>
                <a:lnTo>
                  <a:pt x="408520" y="13421"/>
                </a:lnTo>
                <a:lnTo>
                  <a:pt x="450600" y="29462"/>
                </a:lnTo>
                <a:lnTo>
                  <a:pt x="489569" y="51069"/>
                </a:lnTo>
                <a:lnTo>
                  <a:pt x="523494" y="76664"/>
                </a:lnTo>
              </a:path>
            </a:pathLst>
          </a:custGeom>
          <a:ln w="1981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668506" y="6691121"/>
            <a:ext cx="48260" cy="167005"/>
          </a:xfrm>
          <a:custGeom>
            <a:avLst/>
            <a:gdLst/>
            <a:ahLst/>
            <a:cxnLst/>
            <a:rect l="l" t="t" r="r" b="b"/>
            <a:pathLst>
              <a:path w="48259" h="167004">
                <a:moveTo>
                  <a:pt x="47877" y="166875"/>
                </a:moveTo>
                <a:lnTo>
                  <a:pt x="29451" y="133635"/>
                </a:lnTo>
                <a:lnTo>
                  <a:pt x="13416" y="91551"/>
                </a:lnTo>
                <a:lnTo>
                  <a:pt x="3435" y="46842"/>
                </a:lnTo>
                <a:lnTo>
                  <a:pt x="0" y="0"/>
                </a:lnTo>
              </a:path>
            </a:pathLst>
          </a:custGeom>
          <a:ln w="1981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9477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9658-28C1-4B0D-9B44-A52A23629BE3}" type="datetime1">
              <a:rPr lang="en-US" altLang="zh-CN" smtClean="0"/>
              <a:t>10/5/2022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369332"/>
          </a:xfr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spcBef>
                <a:spcPts val="15"/>
              </a:spcBef>
            </a:pPr>
            <a:fld id="{61DEB226-FA66-40AA-94C1-577BD398F499}" type="slidenum">
              <a:rPr lang="en-US" altLang="zh-CN" spc="-30" smtClean="0"/>
              <a:pPr marL="254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A472-F39F-4B34-86DF-B9739C0A8C70}" type="datetime1">
              <a:rPr lang="en-US" altLang="zh-CN" smtClean="0"/>
              <a:t>10/5/2022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369332"/>
          </a:xfr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spcBef>
                <a:spcPts val="15"/>
              </a:spcBef>
            </a:pPr>
            <a:fld id="{95BCCB03-BD9D-40B8-BAD8-13EAC9F257CF}" type="slidenum">
              <a:rPr lang="en-US" altLang="zh-CN" spc="-30" smtClean="0"/>
              <a:pPr marL="254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75592" y="0"/>
            <a:ext cx="216407" cy="217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668506" y="6374129"/>
            <a:ext cx="523875" cy="483870"/>
          </a:xfrm>
          <a:custGeom>
            <a:avLst/>
            <a:gdLst/>
            <a:ahLst/>
            <a:cxnLst/>
            <a:rect l="l" t="t" r="r" b="b"/>
            <a:pathLst>
              <a:path w="523875" h="483870">
                <a:moveTo>
                  <a:pt x="316992" y="0"/>
                </a:moveTo>
                <a:lnTo>
                  <a:pt x="270135" y="3437"/>
                </a:lnTo>
                <a:lnTo>
                  <a:pt x="225417" y="13421"/>
                </a:lnTo>
                <a:lnTo>
                  <a:pt x="183328" y="29462"/>
                </a:lnTo>
                <a:lnTo>
                  <a:pt x="144358" y="51069"/>
                </a:lnTo>
                <a:lnTo>
                  <a:pt x="108996" y="77752"/>
                </a:lnTo>
                <a:lnTo>
                  <a:pt x="77731" y="109022"/>
                </a:lnTo>
                <a:lnTo>
                  <a:pt x="51053" y="144386"/>
                </a:lnTo>
                <a:lnTo>
                  <a:pt x="29451" y="183356"/>
                </a:lnTo>
                <a:lnTo>
                  <a:pt x="13416" y="225440"/>
                </a:lnTo>
                <a:lnTo>
                  <a:pt x="3435" y="270149"/>
                </a:lnTo>
                <a:lnTo>
                  <a:pt x="0" y="316992"/>
                </a:lnTo>
                <a:lnTo>
                  <a:pt x="3435" y="363834"/>
                </a:lnTo>
                <a:lnTo>
                  <a:pt x="13416" y="408543"/>
                </a:lnTo>
                <a:lnTo>
                  <a:pt x="29451" y="450627"/>
                </a:lnTo>
                <a:lnTo>
                  <a:pt x="47877" y="483867"/>
                </a:lnTo>
                <a:lnTo>
                  <a:pt x="523494" y="483867"/>
                </a:lnTo>
                <a:lnTo>
                  <a:pt x="523494" y="76664"/>
                </a:lnTo>
                <a:lnTo>
                  <a:pt x="489569" y="51069"/>
                </a:lnTo>
                <a:lnTo>
                  <a:pt x="450600" y="29462"/>
                </a:lnTo>
                <a:lnTo>
                  <a:pt x="408520" y="13421"/>
                </a:lnTo>
                <a:lnTo>
                  <a:pt x="363820" y="3437"/>
                </a:lnTo>
                <a:lnTo>
                  <a:pt x="316992" y="0"/>
                </a:lnTo>
                <a:close/>
              </a:path>
            </a:pathLst>
          </a:custGeom>
          <a:solidFill>
            <a:srgbClr val="003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668506" y="6374129"/>
            <a:ext cx="523875" cy="317500"/>
          </a:xfrm>
          <a:custGeom>
            <a:avLst/>
            <a:gdLst/>
            <a:ahLst/>
            <a:cxnLst/>
            <a:rect l="l" t="t" r="r" b="b"/>
            <a:pathLst>
              <a:path w="523875" h="317500">
                <a:moveTo>
                  <a:pt x="0" y="316992"/>
                </a:moveTo>
                <a:lnTo>
                  <a:pt x="3435" y="270149"/>
                </a:lnTo>
                <a:lnTo>
                  <a:pt x="13416" y="225440"/>
                </a:lnTo>
                <a:lnTo>
                  <a:pt x="29451" y="183356"/>
                </a:lnTo>
                <a:lnTo>
                  <a:pt x="51053" y="144386"/>
                </a:lnTo>
                <a:lnTo>
                  <a:pt x="77731" y="109022"/>
                </a:lnTo>
                <a:lnTo>
                  <a:pt x="108996" y="77752"/>
                </a:lnTo>
                <a:lnTo>
                  <a:pt x="144358" y="51069"/>
                </a:lnTo>
                <a:lnTo>
                  <a:pt x="183328" y="29462"/>
                </a:lnTo>
                <a:lnTo>
                  <a:pt x="225417" y="13421"/>
                </a:lnTo>
                <a:lnTo>
                  <a:pt x="270135" y="3437"/>
                </a:lnTo>
                <a:lnTo>
                  <a:pt x="316992" y="0"/>
                </a:lnTo>
                <a:lnTo>
                  <a:pt x="363820" y="3437"/>
                </a:lnTo>
                <a:lnTo>
                  <a:pt x="408520" y="13421"/>
                </a:lnTo>
                <a:lnTo>
                  <a:pt x="450600" y="29462"/>
                </a:lnTo>
                <a:lnTo>
                  <a:pt x="489569" y="51069"/>
                </a:lnTo>
                <a:lnTo>
                  <a:pt x="523494" y="76664"/>
                </a:lnTo>
              </a:path>
            </a:pathLst>
          </a:custGeom>
          <a:ln w="1981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668506" y="6691121"/>
            <a:ext cx="48260" cy="167005"/>
          </a:xfrm>
          <a:custGeom>
            <a:avLst/>
            <a:gdLst/>
            <a:ahLst/>
            <a:cxnLst/>
            <a:rect l="l" t="t" r="r" b="b"/>
            <a:pathLst>
              <a:path w="48259" h="167004">
                <a:moveTo>
                  <a:pt x="47877" y="166875"/>
                </a:moveTo>
                <a:lnTo>
                  <a:pt x="29451" y="133635"/>
                </a:lnTo>
                <a:lnTo>
                  <a:pt x="13416" y="91551"/>
                </a:lnTo>
                <a:lnTo>
                  <a:pt x="3435" y="46842"/>
                </a:lnTo>
                <a:lnTo>
                  <a:pt x="0" y="0"/>
                </a:lnTo>
              </a:path>
            </a:pathLst>
          </a:custGeom>
          <a:ln w="1981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6588" y="530428"/>
            <a:ext cx="3798823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9477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9312" y="2549779"/>
            <a:ext cx="10793374" cy="3653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7E15-48EA-42E5-B261-4800069196CA}" type="datetime1">
              <a:rPr lang="en-US" altLang="zh-CN" smtClean="0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spcBef>
                <a:spcPts val="15"/>
              </a:spcBef>
            </a:pPr>
            <a:fld id="{4DFF2EF6-2350-4A70-BE70-F8EB0742183A}" type="slidenum">
              <a:rPr lang="en-US" spc="-30" smtClean="0"/>
              <a:pPr marL="254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bohku/02_Training/issue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ubohku/02_Training/issues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4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1.png"/><Relationship Id="rId4" Type="http://schemas.openxmlformats.org/officeDocument/2006/relationships/hyperlink" Target="https://www.klayout.de/doc/programming/python.html#h2-4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klayout.de/foru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layout.de/doc.html" TargetMode="External"/><Relationship Id="rId5" Type="http://schemas.openxmlformats.org/officeDocument/2006/relationships/hyperlink" Target="https://www.klayout.de/build.html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klayout.de/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">
            <a:extLst>
              <a:ext uri="{FF2B5EF4-FFF2-40B4-BE49-F238E27FC236}">
                <a16:creationId xmlns:a16="http://schemas.microsoft.com/office/drawing/2014/main" id="{6710AC52-5E38-D42B-186F-55636940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90" y="1411601"/>
            <a:ext cx="6449704" cy="40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9"/>
          <p:cNvSpPr/>
          <p:nvPr/>
        </p:nvSpPr>
        <p:spPr>
          <a:xfrm>
            <a:off x="0" y="3427134"/>
            <a:ext cx="3176270" cy="1270"/>
          </a:xfrm>
          <a:custGeom>
            <a:avLst/>
            <a:gdLst/>
            <a:ahLst/>
            <a:cxnLst/>
            <a:rect l="l" t="t" r="r" b="b"/>
            <a:pathLst>
              <a:path w="3176270" h="1270">
                <a:moveTo>
                  <a:pt x="3176269" y="1133"/>
                </a:moveTo>
                <a:lnTo>
                  <a:pt x="0" y="0"/>
                </a:lnTo>
              </a:path>
            </a:pathLst>
          </a:custGeom>
          <a:ln w="2895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4495800"/>
            <a:ext cx="4191000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 LU</a:t>
            </a:r>
            <a:endParaRPr lang="en-US" sz="2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EEE Department, HKU</a:t>
            </a: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3418E859-390F-3B41-3A17-3151CA3B9187}"/>
              </a:ext>
            </a:extLst>
          </p:cNvPr>
          <p:cNvSpPr txBox="1"/>
          <p:nvPr/>
        </p:nvSpPr>
        <p:spPr>
          <a:xfrm>
            <a:off x="762000" y="2667000"/>
            <a:ext cx="5943600" cy="7142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lang="en-US" altLang="zh-CN" sz="4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4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v0.1</a:t>
            </a:r>
            <a:endParaRPr lang="en-US" sz="4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99ADB51B-AD8F-2834-0536-9DB8B627A14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1</a:t>
            </a:fld>
            <a:endParaRPr spc="-3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02012-7CCE-8575-3FCF-95368788D274}"/>
              </a:ext>
            </a:extLst>
          </p:cNvPr>
          <p:cNvSpPr txBox="1"/>
          <p:nvPr/>
        </p:nvSpPr>
        <p:spPr>
          <a:xfrm>
            <a:off x="762000" y="3578869"/>
            <a:ext cx="2826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October 05, 2022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0"/>
    </mc:Choice>
    <mc:Fallback xmlns="">
      <p:transition spd="slow" advTm="39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2. Introduction of Layout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10</a:t>
            </a:fld>
            <a:endParaRPr spc="-3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AF712-1FD9-445C-C560-602981C643A0}"/>
              </a:ext>
            </a:extLst>
          </p:cNvPr>
          <p:cNvSpPr txBox="1"/>
          <p:nvPr/>
        </p:nvSpPr>
        <p:spPr>
          <a:xfrm>
            <a:off x="546665" y="583274"/>
            <a:ext cx="8063935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Start Using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Change Layer of Object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Object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the layer will be transferred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Edit --&gt; Selection --&gt; Change Layer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AAD07-BD9F-2539-406D-D681471CC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86722"/>
            <a:ext cx="4505870" cy="2652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6DA845-DB69-223A-2779-84F3C2013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351" y="583274"/>
            <a:ext cx="2323132" cy="27186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41A4EC-2BD7-F588-2B9B-C03F86DFB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633" y="3686721"/>
            <a:ext cx="4529933" cy="26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9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2. Introduction of Layout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11</a:t>
            </a:fld>
            <a:endParaRPr spc="-3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AF712-1FD9-445C-C560-602981C643A0}"/>
              </a:ext>
            </a:extLst>
          </p:cNvPr>
          <p:cNvSpPr txBox="1"/>
          <p:nvPr/>
        </p:nvSpPr>
        <p:spPr>
          <a:xfrm>
            <a:off x="546665" y="583274"/>
            <a:ext cx="7073335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Start Using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Boolean Operation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Objects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different layers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Edit --&gt; Layer --&gt; Boolean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C12CE-334C-2334-8969-16CF1A59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273735"/>
            <a:ext cx="3653139" cy="3112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C4EB8-C3F6-F91D-E4C4-493E5CF7A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657" y="681587"/>
            <a:ext cx="4619659" cy="219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E678EF-FD3C-D75D-3FAC-1AE9752DE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135" y="3263449"/>
            <a:ext cx="3538073" cy="3122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B3DDC4-194F-415B-9779-659BF0B1A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124" y="3429000"/>
            <a:ext cx="3475456" cy="30009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546D9E-696E-3140-C2BD-7476B0485E3C}"/>
              </a:ext>
            </a:extLst>
          </p:cNvPr>
          <p:cNvSpPr txBox="1"/>
          <p:nvPr/>
        </p:nvSpPr>
        <p:spPr>
          <a:xfrm>
            <a:off x="7391400" y="3191216"/>
            <a:ext cx="1237839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Moved apart</a:t>
            </a:r>
          </a:p>
        </p:txBody>
      </p:sp>
    </p:spTree>
    <p:extLst>
      <p:ext uri="{BB962C8B-B14F-4D97-AF65-F5344CB8AC3E}">
        <p14:creationId xmlns:p14="http://schemas.microsoft.com/office/powerpoint/2010/main" val="8302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2. Introduction of Layout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12</a:t>
            </a:fld>
            <a:endParaRPr spc="-3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AF712-1FD9-445C-C560-602981C643A0}"/>
              </a:ext>
            </a:extLst>
          </p:cNvPr>
          <p:cNvSpPr txBox="1"/>
          <p:nvPr/>
        </p:nvSpPr>
        <p:spPr>
          <a:xfrm>
            <a:off x="546665" y="583274"/>
            <a:ext cx="7073335" cy="23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Start Using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XOR tool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--&gt; Open in same panel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--&gt; XOR tool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as file and share to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4911E-784A-6F10-70F6-566629750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445" y="2949629"/>
            <a:ext cx="3890991" cy="3657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DCB07-98E7-276F-2813-7D3E97321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949629"/>
            <a:ext cx="4940436" cy="36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6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2. Introduction of Layout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13</a:t>
            </a:fld>
            <a:endParaRPr spc="-3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AF712-1FD9-445C-C560-602981C643A0}"/>
              </a:ext>
            </a:extLst>
          </p:cNvPr>
          <p:cNvSpPr txBox="1"/>
          <p:nvPr/>
        </p:nvSpPr>
        <p:spPr>
          <a:xfrm>
            <a:off x="546665" y="583274"/>
            <a:ext cx="11035735" cy="558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Change Default Mode to Editor if you like, just be careful with your design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Setup layer properties first for convenient group communication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ESC back to select, F2 back to main field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Coordinate at right bottom 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Move function: Select --&gt; Move --&gt; Keyboard moving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Ctrl+K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clear all rulers in the layout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Show, Hide and Add layer properties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Create Cell Array follow the guidance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Readable file (Excel) for managing the layer properties will be released soon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everyone can access this excel file and then execute the run.bat file to generate a new file for group use.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415D7-C8C8-E808-B5A8-0A27AC5ABA47}"/>
              </a:ext>
            </a:extLst>
          </p:cNvPr>
          <p:cNvSpPr txBox="1"/>
          <p:nvPr/>
        </p:nvSpPr>
        <p:spPr>
          <a:xfrm>
            <a:off x="546665" y="6225340"/>
            <a:ext cx="1118813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Bugs/Issues about the Slides/</a:t>
            </a:r>
            <a:r>
              <a:rPr lang="en-US" altLang="zh-CN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lyp</a:t>
            </a:r>
            <a:r>
              <a:rPr lang="en-US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 file can be reported and updated in </a:t>
            </a:r>
            <a:r>
              <a:rPr lang="en-US" altLang="zh-CN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Wechat</a:t>
            </a:r>
            <a:r>
              <a:rPr lang="en-US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 group or </a:t>
            </a:r>
            <a:r>
              <a:rPr lang="en-US" altLang="zh-CN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i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here</a:t>
            </a:r>
            <a:endParaRPr lang="en-US" altLang="zh-CN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3. Collaborate with Python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14</a:t>
            </a:fld>
            <a:endParaRPr spc="-3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AF712-1FD9-445C-C560-602981C643A0}"/>
              </a:ext>
            </a:extLst>
          </p:cNvPr>
          <p:cNvSpPr txBox="1"/>
          <p:nvPr/>
        </p:nvSpPr>
        <p:spPr>
          <a:xfrm>
            <a:off x="546665" y="583274"/>
            <a:ext cx="11035735" cy="391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has 2 modes for Coding: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 code individually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Ruby code embedded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Here introducing Python only, go to official website for ruby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Install Python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Install Package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Start using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Python Script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Example by LU Bo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0F5A0-F01B-FBFA-3817-6AED6BBA5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143" y="2876917"/>
            <a:ext cx="7086600" cy="1104166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944BB84-2968-8CB2-7977-AE087CD48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26807"/>
              </p:ext>
            </p:extLst>
          </p:nvPr>
        </p:nvGraphicFramePr>
        <p:xfrm>
          <a:off x="3200400" y="4038600"/>
          <a:ext cx="990600" cy="71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07320" imgH="436680" progId="Package">
                  <p:embed/>
                </p:oleObj>
              </mc:Choice>
              <mc:Fallback>
                <p:oleObj name="Packager Shell Object" showAsIcon="1" r:id="rId6" imgW="607320" imgH="43668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944BB84-2968-8CB2-7977-AE087CD488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4038600"/>
                        <a:ext cx="990600" cy="71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8F650-36D6-223C-1EA0-5875130D196A}"/>
              </a:ext>
            </a:extLst>
          </p:cNvPr>
          <p:cNvCxnSpPr/>
          <p:nvPr/>
        </p:nvCxnSpPr>
        <p:spPr>
          <a:xfrm>
            <a:off x="3962400" y="3352800"/>
            <a:ext cx="381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A4CCA0-4ACA-0CA5-7D2B-94572B6A9882}"/>
              </a:ext>
            </a:extLst>
          </p:cNvPr>
          <p:cNvSpPr txBox="1"/>
          <p:nvPr/>
        </p:nvSpPr>
        <p:spPr>
          <a:xfrm>
            <a:off x="757347" y="5257800"/>
            <a:ext cx="1063534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More details about this part will be released if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needed, contact in </a:t>
            </a:r>
            <a:r>
              <a:rPr lang="en-US" altLang="zh-CN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Wechat</a:t>
            </a:r>
            <a:r>
              <a:rPr lang="en-US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 group or </a:t>
            </a:r>
            <a:r>
              <a:rPr lang="en-US" altLang="zh-CN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i="1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here</a:t>
            </a:r>
            <a:endParaRPr lang="en-US" altLang="zh-CN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7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5194" y="2960923"/>
            <a:ext cx="426161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spc="-10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5" dirty="0">
                <a:latin typeface="Arial" panose="020B0604020202020204" pitchFamily="34" charset="0"/>
                <a:cs typeface="Arial" panose="020B0604020202020204" pitchFamily="34" charset="0"/>
              </a:rPr>
              <a:t>You!</a:t>
            </a:r>
          </a:p>
        </p:txBody>
      </p:sp>
      <p:sp>
        <p:nvSpPr>
          <p:cNvPr id="3" name="object 19">
            <a:extLst>
              <a:ext uri="{FF2B5EF4-FFF2-40B4-BE49-F238E27FC236}">
                <a16:creationId xmlns:a16="http://schemas.microsoft.com/office/drawing/2014/main" id="{1C86C1D2-5043-706B-F744-CCF45FBBB15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15</a:t>
            </a:fld>
            <a:endParaRPr spc="-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60560-82B0-036A-6C7E-4DD44D834E91}"/>
              </a:ext>
            </a:extLst>
          </p:cNvPr>
          <p:cNvSpPr txBox="1"/>
          <p:nvPr/>
        </p:nvSpPr>
        <p:spPr>
          <a:xfrm>
            <a:off x="2057400" y="1447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1. Intro and Installation of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2. Design with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zh-CN" sz="3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Collaborate with Python (Not Necessary)</a:t>
            </a: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EAEC4B46-628C-E505-EF53-04446CE49E9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2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42112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41"/>
    </mc:Choice>
    <mc:Fallback xmlns="">
      <p:transition spd="slow" advTm="292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1. What is </a:t>
            </a:r>
            <a:r>
              <a:rPr lang="en-US" sz="2500" b="1" spc="190" dirty="0" err="1">
                <a:solidFill>
                  <a:srgbClr val="00306C"/>
                </a:solidFill>
                <a:latin typeface="Trebuchet MS"/>
                <a:cs typeface="Trebuchet MS"/>
              </a:rPr>
              <a:t>Klayout</a:t>
            </a:r>
            <a:endParaRPr lang="en-US" sz="2500" b="1" spc="190" dirty="0">
              <a:solidFill>
                <a:srgbClr val="00306C"/>
              </a:solidFill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52D1F-03CE-9BE0-4293-AF59A1D9B0B2}"/>
              </a:ext>
            </a:extLst>
          </p:cNvPr>
          <p:cNvSpPr txBox="1"/>
          <p:nvPr/>
        </p:nvSpPr>
        <p:spPr>
          <a:xfrm>
            <a:off x="546665" y="583274"/>
            <a:ext cx="11111935" cy="5642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Intro to CAD: Computer Aided Design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Technology CAD(TCAD): NEMO5,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Silvaco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Synopsys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Sentaurus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Lumerical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EDA: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Sinopsis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Mentor, Cadence,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Lumerical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Altium Designer,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Tanner L-edit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optoelectronics: LED/Laser/HEMT/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-Based Device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Classic tool: L-edit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Friendly to new user with lots of reference materials</a:t>
            </a:r>
          </a:p>
          <a:p>
            <a:pPr marL="914400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lic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Use tool from Silicon Photonics: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Free, Open Source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Easy to layout manually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Active Author in forum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able to layout with 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CODE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3</a:t>
            </a:fld>
            <a:endParaRPr spc="-30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1B3EDDE-B44D-A448-1396-4C45AD359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9800" y="3962400"/>
            <a:ext cx="1044238" cy="1044238"/>
          </a:xfrm>
          <a:prstGeom prst="rect">
            <a:avLst/>
          </a:prstGeom>
        </p:spPr>
      </p:pic>
      <p:pic>
        <p:nvPicPr>
          <p:cNvPr id="2052" name="Picture 4" descr="SiEPIC-Tools measurement-vs-simulation - YouTube">
            <a:extLst>
              <a:ext uri="{FF2B5EF4-FFF2-40B4-BE49-F238E27FC236}">
                <a16:creationId xmlns:a16="http://schemas.microsoft.com/office/drawing/2014/main" id="{3E8244F1-E3B0-70C6-4B51-B5A1F12C0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4" t="29356" r="19376" b="17778"/>
          <a:stretch/>
        </p:blipFill>
        <p:spPr bwMode="auto">
          <a:xfrm>
            <a:off x="7512811" y="3962400"/>
            <a:ext cx="4139776" cy="24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27571-C630-A6D0-475E-C8C87E4CA9A9}"/>
              </a:ext>
            </a:extLst>
          </p:cNvPr>
          <p:cNvSpPr txBox="1"/>
          <p:nvPr/>
        </p:nvSpPr>
        <p:spPr>
          <a:xfrm>
            <a:off x="7950681" y="3285292"/>
            <a:ext cx="32640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Layout of Silicon Photonics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Gratings and Bends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1. Installation of </a:t>
            </a:r>
            <a:r>
              <a:rPr lang="en-US" sz="2500" b="1" spc="190" dirty="0" err="1">
                <a:solidFill>
                  <a:srgbClr val="00306C"/>
                </a:solidFill>
                <a:latin typeface="Trebuchet MS"/>
                <a:cs typeface="Trebuchet MS"/>
              </a:rPr>
              <a:t>Klayout</a:t>
            </a:r>
            <a:endParaRPr lang="en-US" sz="2500" b="1" spc="190" dirty="0">
              <a:solidFill>
                <a:srgbClr val="00306C"/>
              </a:solidFill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52D1F-03CE-9BE0-4293-AF59A1D9B0B2}"/>
              </a:ext>
            </a:extLst>
          </p:cNvPr>
          <p:cNvSpPr txBox="1"/>
          <p:nvPr/>
        </p:nvSpPr>
        <p:spPr>
          <a:xfrm>
            <a:off x="546665" y="583274"/>
            <a:ext cx="11111935" cy="548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https://www.klayout.de/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Author: Matthias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Köfferlein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(German)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Download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Available for Linux, Windows, MacOS</a:t>
            </a:r>
          </a:p>
          <a:p>
            <a:pPr marL="548640" lvl="1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Documentation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 Manual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 to Script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API for Code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Forum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Leave message to author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Ask questions in Forum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Google bugs and get result in Forum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4</a:t>
            </a:fld>
            <a:endParaRPr spc="-3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2FB71-FD84-9519-1E72-DE4BF4782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00" y="1097575"/>
            <a:ext cx="1805183" cy="4460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171775-BC9B-EAA0-25F0-05F1ED1855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8437" y="757015"/>
            <a:ext cx="4063792" cy="2539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5B47E-EBEA-B107-06FD-67E2D8D2F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8437" y="3910427"/>
            <a:ext cx="4063792" cy="253311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ED434EB-C56D-E52D-A38F-F8E4BFCF396D}"/>
              </a:ext>
            </a:extLst>
          </p:cNvPr>
          <p:cNvSpPr/>
          <p:nvPr/>
        </p:nvSpPr>
        <p:spPr>
          <a:xfrm>
            <a:off x="5665091" y="5215391"/>
            <a:ext cx="1600200" cy="4264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04700C-E15B-F56D-9792-7DA9D4556850}"/>
              </a:ext>
            </a:extLst>
          </p:cNvPr>
          <p:cNvSpPr/>
          <p:nvPr/>
        </p:nvSpPr>
        <p:spPr>
          <a:xfrm>
            <a:off x="5665091" y="2286000"/>
            <a:ext cx="1600200" cy="4264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2. Introduction of Layout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5</a:t>
            </a:fld>
            <a:endParaRPr spc="-3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A7E14-AC42-77C4-4C9A-93F9B158A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894"/>
          <a:stretch/>
        </p:blipFill>
        <p:spPr>
          <a:xfrm>
            <a:off x="6155871" y="683146"/>
            <a:ext cx="2013857" cy="1250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CAF712-1FD9-445C-C560-602981C643A0}"/>
              </a:ext>
            </a:extLst>
          </p:cNvPr>
          <p:cNvSpPr txBox="1"/>
          <p:nvPr/>
        </p:nvSpPr>
        <p:spPr>
          <a:xfrm>
            <a:off x="546665" y="583274"/>
            <a:ext cx="6616135" cy="5765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After installing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3 icons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Default mode will be Viewer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Only for view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Automatically open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gds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 in this mode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Editor mode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View, edit and generate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Viewer mode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Only for view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Change Default to Editor mode: 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Caution !!! Be careful with your design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File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--&gt; Setup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Setup --&gt; Editing mode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tick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Use editing mode by default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A4AC60-70E9-ACB9-9443-F3695C61A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290"/>
          <a:stretch/>
        </p:blipFill>
        <p:spPr>
          <a:xfrm>
            <a:off x="6320001" y="2295258"/>
            <a:ext cx="1685596" cy="29148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854D86-F11D-FF90-E57C-F6C324C01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873" y="2682130"/>
            <a:ext cx="3476637" cy="21411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A7FF54-6960-FFD9-AD45-B30695374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8711" y="891782"/>
            <a:ext cx="3276624" cy="8334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F82DF3-7BAE-EB29-596E-F64A09797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347" y="5488908"/>
            <a:ext cx="6438947" cy="7858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46EAB5-249E-0567-CD7E-EF60BD262C79}"/>
              </a:ext>
            </a:extLst>
          </p:cNvPr>
          <p:cNvSpPr txBox="1"/>
          <p:nvPr/>
        </p:nvSpPr>
        <p:spPr>
          <a:xfrm>
            <a:off x="7473865" y="558388"/>
            <a:ext cx="65114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D8997-5D99-1D3F-F8A6-4FB6D8275C0D}"/>
              </a:ext>
            </a:extLst>
          </p:cNvPr>
          <p:cNvSpPr txBox="1"/>
          <p:nvPr/>
        </p:nvSpPr>
        <p:spPr>
          <a:xfrm>
            <a:off x="10408760" y="800991"/>
            <a:ext cx="133075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Viewer mode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2812D-BC9A-5E5D-380B-713370930786}"/>
              </a:ext>
            </a:extLst>
          </p:cNvPr>
          <p:cNvSpPr txBox="1"/>
          <p:nvPr/>
        </p:nvSpPr>
        <p:spPr>
          <a:xfrm>
            <a:off x="10581176" y="5420304"/>
            <a:ext cx="122982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Editor mode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1764D-A93A-AA2D-818E-58D6F62CD979}"/>
              </a:ext>
            </a:extLst>
          </p:cNvPr>
          <p:cNvSpPr txBox="1"/>
          <p:nvPr/>
        </p:nvSpPr>
        <p:spPr>
          <a:xfrm>
            <a:off x="7127294" y="2182022"/>
            <a:ext cx="83067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Setup 1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312B23-F42B-27E9-86FA-356959F2B9F7}"/>
              </a:ext>
            </a:extLst>
          </p:cNvPr>
          <p:cNvSpPr txBox="1"/>
          <p:nvPr/>
        </p:nvSpPr>
        <p:spPr>
          <a:xfrm>
            <a:off x="10827489" y="2646962"/>
            <a:ext cx="83067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Setup 2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2. Introduction of Layout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6</a:t>
            </a:fld>
            <a:endParaRPr spc="-3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AF712-1FD9-445C-C560-602981C643A0}"/>
              </a:ext>
            </a:extLst>
          </p:cNvPr>
          <p:cNvSpPr txBox="1"/>
          <p:nvPr/>
        </p:nvSpPr>
        <p:spPr>
          <a:xfrm>
            <a:off x="546665" y="583274"/>
            <a:ext cx="8368735" cy="391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Before Using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Before Layout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Setup Universal Layer property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(Strongly recommend in Group)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e.g. For Mesa Etch Mask, LU Bo use 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Color in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layout, Others use </a:t>
            </a:r>
            <a:r>
              <a:rPr lang="en-US" altLang="zh-CN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 Color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 The layout could still be recognized but need more time.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Tools --&gt; Manage Technologies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Technology Manager --&gt; General --&gt; Layer Properties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 file here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More readable file (Excel) will be released for everyone editing soon.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31E20-ECBF-7870-708F-70238AF18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756849"/>
            <a:ext cx="1415048" cy="2672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9DCB-37B1-5541-EB61-34DD8B472820}"/>
              </a:ext>
            </a:extLst>
          </p:cNvPr>
          <p:cNvSpPr txBox="1"/>
          <p:nvPr/>
        </p:nvSpPr>
        <p:spPr>
          <a:xfrm>
            <a:off x="9230772" y="710016"/>
            <a:ext cx="63190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Mesa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7AD93-E280-78ED-804B-7BB24C6CFB1F}"/>
              </a:ext>
            </a:extLst>
          </p:cNvPr>
          <p:cNvSpPr txBox="1"/>
          <p:nvPr/>
        </p:nvSpPr>
        <p:spPr>
          <a:xfrm>
            <a:off x="9274853" y="1180482"/>
            <a:ext cx="54374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CSL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BA344-B380-5A83-33A7-AB07DE198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7219" y="710016"/>
            <a:ext cx="1494647" cy="2795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C0111-034C-4240-6359-25DA013B5F3D}"/>
              </a:ext>
            </a:extLst>
          </p:cNvPr>
          <p:cNvSpPr txBox="1"/>
          <p:nvPr/>
        </p:nvSpPr>
        <p:spPr>
          <a:xfrm>
            <a:off x="10852061" y="694934"/>
            <a:ext cx="63190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Mesa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18466-74B0-DBD6-23A0-B46B5652BDB1}"/>
              </a:ext>
            </a:extLst>
          </p:cNvPr>
          <p:cNvSpPr txBox="1"/>
          <p:nvPr/>
        </p:nvSpPr>
        <p:spPr>
          <a:xfrm>
            <a:off x="10896142" y="1165400"/>
            <a:ext cx="54374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CSL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7F244E-9EDC-3039-5C6A-46BF8159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659278"/>
            <a:ext cx="2198923" cy="20665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4A9E96-1AC3-FFA9-F711-68D751D68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521" y="4659278"/>
            <a:ext cx="3082860" cy="2027431"/>
          </a:xfrm>
          <a:prstGeom prst="rect">
            <a:avLst/>
          </a:prstGeom>
        </p:spPr>
      </p:pic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76116B5A-998C-5B30-63A6-50A2B81F7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82690"/>
              </p:ext>
            </p:extLst>
          </p:nvPr>
        </p:nvGraphicFramePr>
        <p:xfrm>
          <a:off x="2971800" y="3637715"/>
          <a:ext cx="739048" cy="47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675720" imgH="436680" progId="Package">
                  <p:embed/>
                </p:oleObj>
              </mc:Choice>
              <mc:Fallback>
                <p:oleObj name="Packager Shell Object" showAsIcon="1" r:id="rId8" imgW="675720" imgH="436680" progId="Package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76116B5A-998C-5B30-63A6-50A2B81F77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71800" y="3637715"/>
                        <a:ext cx="739048" cy="47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E913E1B9-3AFD-A865-EA64-823952266628}"/>
              </a:ext>
            </a:extLst>
          </p:cNvPr>
          <p:cNvSpPr/>
          <p:nvPr/>
        </p:nvSpPr>
        <p:spPr>
          <a:xfrm>
            <a:off x="8153400" y="4659278"/>
            <a:ext cx="2895600" cy="20274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fig insert here soon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2. Introduction of Layout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7</a:t>
            </a:fld>
            <a:endParaRPr spc="-3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AF712-1FD9-445C-C560-602981C643A0}"/>
              </a:ext>
            </a:extLst>
          </p:cNvPr>
          <p:cNvSpPr txBox="1"/>
          <p:nvPr/>
        </p:nvSpPr>
        <p:spPr>
          <a:xfrm>
            <a:off x="546665" y="583274"/>
            <a:ext cx="8521135" cy="6048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Start Using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Layout Tools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Select: select for an object. e.g. Cell, Box, Device you draw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ESC back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select. F2 back to main filed (Fn+F2 if hotkey is occupied)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Move: Move the object you select.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Strongly recommend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Select Object First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Then click Move Button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Finally, use keyboard to move the object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Ruler: Measure the length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Ruler mode: Use your mouse determining the length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Measure mode: Automatically get the length 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Ctrl+K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clear all rulers in the layout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Box: Create object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Select a layer first,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Click Box Button and Draw in the area you want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ESC, Double click the Object you created, view and edit the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4D77C-0216-9317-FB73-CE19A5004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836546"/>
            <a:ext cx="6467522" cy="623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171FF7-67E2-6319-821F-F97F8CB7A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3810000"/>
            <a:ext cx="1015318" cy="1741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17AA0-2F59-A6D9-EC3C-720A7632D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904" y="3124200"/>
            <a:ext cx="3486390" cy="27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2. Introduction of Layout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8</a:t>
            </a:fld>
            <a:endParaRPr spc="-3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AF712-1FD9-445C-C560-602981C643A0}"/>
              </a:ext>
            </a:extLst>
          </p:cNvPr>
          <p:cNvSpPr txBox="1"/>
          <p:nvPr/>
        </p:nvSpPr>
        <p:spPr>
          <a:xfrm>
            <a:off x="546665" y="583274"/>
            <a:ext cx="6620927" cy="6140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Start Using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Layout Panel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Create a New File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File --&gt; New Layout, then OK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Cells Hierarchy in left panel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Properties in right panel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If no layer shows here, right click in layer panel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Untick Hide Empty layers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Need to add new layer:</a:t>
            </a:r>
          </a:p>
          <a:p>
            <a:pPr marL="189738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Add in the layer properties file</a:t>
            </a:r>
          </a:p>
          <a:p>
            <a:pPr marL="189738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Everyone can share the new layer you setup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If need to add new layer manually:</a:t>
            </a:r>
          </a:p>
          <a:p>
            <a:pPr marL="189738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Edit --&gt; Layer --&gt; New Layer</a:t>
            </a:r>
          </a:p>
          <a:p>
            <a:pPr marL="189738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Input Layer and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Datetype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9738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File --&gt; save layer properties, then you can share it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 at right bottom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E23421-6C7C-E7FD-21BC-4FEDB269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071" y="655507"/>
            <a:ext cx="4034841" cy="23720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F49570-A768-AC07-CC2F-E835F65A6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071" y="3284401"/>
            <a:ext cx="1432736" cy="34322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36A7A2-521F-74D8-A140-6B33EF5FE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726" y="3284402"/>
            <a:ext cx="1862941" cy="21621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81A16C-2FB7-AB40-5F31-099FD2020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9586" y="3313794"/>
            <a:ext cx="1671650" cy="21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061" y="486155"/>
            <a:ext cx="9410700" cy="3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39" y="53086"/>
            <a:ext cx="1147196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spc="190" dirty="0">
                <a:solidFill>
                  <a:srgbClr val="00306C"/>
                </a:solidFill>
                <a:latin typeface="Trebuchet MS"/>
                <a:cs typeface="Trebuchet MS"/>
              </a:rPr>
              <a:t>2. Introduction of Layout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70B3558-FF5A-3A02-A82D-3F30CCEFC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85294" y="6592742"/>
            <a:ext cx="2032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altLang="zh-CN" spc="-30" smtClean="0"/>
              <a:t>9</a:t>
            </a:fld>
            <a:endParaRPr spc="-3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AF712-1FD9-445C-C560-602981C643A0}"/>
              </a:ext>
            </a:extLst>
          </p:cNvPr>
          <p:cNvSpPr txBox="1"/>
          <p:nvPr/>
        </p:nvSpPr>
        <p:spPr>
          <a:xfrm>
            <a:off x="546665" y="583274"/>
            <a:ext cx="7073335" cy="4432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Start Using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Klayout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4864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Layout Panel</a:t>
            </a:r>
          </a:p>
          <a:p>
            <a:pPr marL="914400" lvl="1" indent="-27432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Array (important)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Only [TOP cell] at the beginning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Edit --&gt; New cell [Box]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Draw 50x50 rectangle in [Box] (</a:t>
            </a:r>
            <a:r>
              <a:rPr lang="en-US" altLang="zh-CN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Reminder: Use Box in Page6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), then back to [TOP], right click --&gt; Show As New Top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 insert [Box] in [TOP], [TOP] Show As New Top, double click [Box] to hide it, drag it into the draw panel of [TOP]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Double click the object in [TOP], set properties, e.g. array</a:t>
            </a:r>
          </a:p>
          <a:p>
            <a:pPr marL="138303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Double click [Box] to unhide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184BB-54AD-CE3A-9C18-979A9AB1A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677920"/>
            <a:ext cx="1590687" cy="2948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46D3B-ACE1-1104-A15B-BF2B7F328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498" y="677920"/>
            <a:ext cx="1371600" cy="2948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34FD3-5EC1-8CA8-E3EB-66F3A1DE6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76820"/>
            <a:ext cx="4191000" cy="15518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E06537-FEBC-2EB8-87BC-AF7497832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097" y="4676945"/>
            <a:ext cx="2317742" cy="19484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DEE44F-6397-E00D-0762-F90C9046C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4653" y="4676945"/>
            <a:ext cx="2427148" cy="19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51"/>
    </mc:Choice>
    <mc:Fallback xmlns="">
      <p:transition spd="slow" advTm="8225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5503</TotalTime>
  <Words>1030</Words>
  <Application>Microsoft Office PowerPoint</Application>
  <PresentationFormat>Widescreen</PresentationFormat>
  <Paragraphs>185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Arial</vt:lpstr>
      <vt:lpstr>Calibri</vt:lpstr>
      <vt:lpstr>Roboto</vt:lpstr>
      <vt:lpstr>Trebuchet MS</vt:lpstr>
      <vt:lpstr>Wingdings</vt:lpstr>
      <vt:lpstr>Office Theme</vt:lpstr>
      <vt:lpstr>Package</vt:lpstr>
      <vt:lpstr>PowerPoint Presentation</vt:lpstr>
      <vt:lpstr>PowerPoint Presentation</vt:lpstr>
      <vt:lpstr>1. What is Klayout</vt:lpstr>
      <vt:lpstr>1. Installation of Klayout</vt:lpstr>
      <vt:lpstr>2. Introduction of Layout</vt:lpstr>
      <vt:lpstr>2. Introduction of Layout</vt:lpstr>
      <vt:lpstr>2. Introduction of Layout</vt:lpstr>
      <vt:lpstr>2. Introduction of Layout</vt:lpstr>
      <vt:lpstr>2. Introduction of Layout</vt:lpstr>
      <vt:lpstr>2. Introduction of Layout</vt:lpstr>
      <vt:lpstr>2. Introduction of Layout</vt:lpstr>
      <vt:lpstr>2. Introduction of Layout</vt:lpstr>
      <vt:lpstr>2. Introduction of Layout</vt:lpstr>
      <vt:lpstr>3. Collaborate with Python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VEYRIER</dc:creator>
  <cp:lastModifiedBy>Lu Bo</cp:lastModifiedBy>
  <cp:revision>18</cp:revision>
  <cp:lastPrinted>2022-09-29T03:46:52Z</cp:lastPrinted>
  <dcterms:created xsi:type="dcterms:W3CDTF">2018-10-07T08:51:52Z</dcterms:created>
  <dcterms:modified xsi:type="dcterms:W3CDTF">2022-10-05T04:25:26Z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2017-11-15T00:00:00Z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2018-10-07T00:00:00Z</vt:filetime>
  </property>
</Properties>
</file>