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334" r:id="rId2"/>
    <p:sldId id="340" r:id="rId3"/>
    <p:sldId id="335" r:id="rId4"/>
    <p:sldId id="338" r:id="rId5"/>
    <p:sldId id="337" r:id="rId6"/>
    <p:sldId id="339" r:id="rId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9BCC00"/>
    <a:srgbClr val="9ED000"/>
    <a:srgbClr val="F4FCD8"/>
    <a:srgbClr val="FFFFFF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10" d="100"/>
          <a:sy n="110" d="100"/>
        </p:scale>
        <p:origin x="14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Short Intro into</a:t>
            </a:r>
            <a:r>
              <a:rPr lang="en-GB" baseline="0" dirty="0" smtClean="0"/>
              <a:t> the presentation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4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have used all characters from the original game and have implemented their exact behaviour based on the original game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3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4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End of presentation</a:t>
            </a:r>
            <a:r>
              <a:rPr lang="en-GB" baseline="0" dirty="0" smtClean="0"/>
              <a:t> – open Visual Studio and start the game for a demonstration.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1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7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94" y="3338852"/>
            <a:ext cx="8134350" cy="569120"/>
          </a:xfrm>
        </p:spPr>
        <p:txBody>
          <a:bodyPr/>
          <a:lstStyle/>
          <a:p>
            <a:r>
              <a:rPr lang="en-US" dirty="0" smtClean="0"/>
              <a:t>Team “Green Lantern”</a:t>
            </a:r>
            <a:endParaRPr lang="en-US" dirty="0"/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Project: Pac-Man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05188"/>
            <a:ext cx="2940923" cy="19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4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Team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82548"/>
              </p:ext>
            </p:extLst>
          </p:nvPr>
        </p:nvGraphicFramePr>
        <p:xfrm>
          <a:off x="2075815" y="3124200"/>
          <a:ext cx="5105400" cy="281940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52700"/>
                <a:gridCol w="2552700"/>
              </a:tblGrid>
              <a:tr h="68054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 Lantern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05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2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</a:rPr>
                        <a:t>Kliment Todorov</a:t>
                      </a:r>
                      <a:endParaRPr lang="en-GB" sz="2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Milko</a:t>
                      </a:r>
                      <a:r>
                        <a:rPr lang="en-GB" sz="2400" b="1" dirty="0">
                          <a:effectLst/>
                        </a:rPr>
                        <a:t> </a:t>
                      </a:r>
                      <a:r>
                        <a:rPr lang="en-GB" sz="2400" b="1" dirty="0" err="1">
                          <a:effectLst/>
                        </a:rPr>
                        <a:t>Venkov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2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>
                          <a:effectLst/>
                        </a:rPr>
                        <a:t>Lachezar Nikolov</a:t>
                      </a:r>
                      <a:endParaRPr lang="en-GB" sz="2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Pavel</a:t>
                      </a:r>
                      <a:r>
                        <a:rPr lang="en-GB" sz="2400" b="1" dirty="0">
                          <a:effectLst/>
                        </a:rPr>
                        <a:t> </a:t>
                      </a:r>
                      <a:r>
                        <a:rPr lang="en-GB" sz="2400" b="1" dirty="0" err="1">
                          <a:effectLst/>
                        </a:rPr>
                        <a:t>Hristov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29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Lubomir</a:t>
                      </a:r>
                      <a:r>
                        <a:rPr lang="en-GB" sz="2400" b="1" dirty="0">
                          <a:effectLst/>
                        </a:rPr>
                        <a:t> </a:t>
                      </a:r>
                      <a:r>
                        <a:rPr lang="en-GB" sz="2400" b="1" dirty="0" err="1">
                          <a:effectLst/>
                        </a:rPr>
                        <a:t>Angelov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Ventsislav</a:t>
                      </a:r>
                      <a:r>
                        <a:rPr lang="en-GB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GB" sz="2400" b="1" dirty="0" err="1" smtClean="0">
                          <a:effectLst/>
                        </a:rPr>
                        <a:t>Konov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1" name="Picture 10" descr="http://2.bp.blogspot.com/-91OnmwoX5t0/T8reMB25ReI/AAAAAAAACQQ/D_jlmi6vWTw/s1600/GREEN%2BLANTERN%2B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630" y="1371600"/>
            <a:ext cx="1487170" cy="1485900"/>
          </a:xfrm>
          <a:prstGeom prst="rect">
            <a:avLst/>
          </a:prstGeom>
          <a:ln>
            <a:noFill/>
          </a:ln>
          <a:effectLst>
            <a:glow rad="101600">
              <a:schemeClr val="bg1">
                <a:lumMod val="50000"/>
                <a:lumOff val="50000"/>
                <a:alpha val="6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013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Pac-Man</a:t>
            </a:r>
            <a:endParaRPr lang="en-GB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>
              <a:effectLst/>
            </a:endParaRPr>
          </a:p>
          <a:p>
            <a:pPr marL="0" indent="0" algn="ctr">
              <a:buNone/>
            </a:pPr>
            <a:r>
              <a:rPr lang="en-GB" dirty="0" smtClean="0">
                <a:effectLst/>
              </a:rPr>
              <a:t>Pac-Man </a:t>
            </a:r>
            <a:r>
              <a:rPr lang="en-GB" dirty="0">
                <a:effectLst/>
              </a:rPr>
              <a:t>was first released on May 20</a:t>
            </a:r>
            <a:r>
              <a:rPr lang="en-GB" baseline="30000" dirty="0">
                <a:effectLst/>
              </a:rPr>
              <a:t>th</a:t>
            </a:r>
            <a:r>
              <a:rPr lang="en-GB" dirty="0">
                <a:effectLst/>
              </a:rPr>
              <a:t> 1980 in Japan and for a very short period of time the game became the favourite game of millions around the world.</a:t>
            </a:r>
          </a:p>
          <a:p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6200"/>
            <a:ext cx="6175347" cy="262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7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"/>
            <a:ext cx="7086600" cy="838200"/>
          </a:xfrm>
        </p:spPr>
        <p:txBody>
          <a:bodyPr/>
          <a:lstStyle/>
          <a:p>
            <a:r>
              <a:rPr lang="en-GB" dirty="0" smtClean="0"/>
              <a:t>The characters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6809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5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Mazes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63" y="2511302"/>
            <a:ext cx="2705837" cy="243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2482727"/>
            <a:ext cx="2710399" cy="2495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2470026"/>
            <a:ext cx="2918932" cy="24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2882900"/>
            <a:ext cx="566430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Now…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2882900"/>
            <a:ext cx="510665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Game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47063"/>
            <a:ext cx="2940923" cy="19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0.38923 -0.00347 " pathEditMode="relative" rAng="0" ptsTypes="AA">
                                      <p:cBhvr>
                                        <p:cTn id="2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6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1308</TotalTime>
  <Words>110</Words>
  <Application>Microsoft Office PowerPoint</Application>
  <PresentationFormat>On-screen Show (4:3)</PresentationFormat>
  <Paragraphs>27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Cambria</vt:lpstr>
      <vt:lpstr>Consolas</vt:lpstr>
      <vt:lpstr>Corbel</vt:lpstr>
      <vt:lpstr>Times New Roman</vt:lpstr>
      <vt:lpstr>Wingdings 2</vt:lpstr>
      <vt:lpstr>Telerik Academy</vt:lpstr>
      <vt:lpstr>Project: Pac-Man</vt:lpstr>
      <vt:lpstr>The Team</vt:lpstr>
      <vt:lpstr>Pac-Man</vt:lpstr>
      <vt:lpstr>The characters</vt:lpstr>
      <vt:lpstr>The Mazes</vt:lpstr>
      <vt:lpstr>PowerPoint Presentation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KT</cp:lastModifiedBy>
  <cp:revision>320</cp:revision>
  <dcterms:created xsi:type="dcterms:W3CDTF">2007-12-08T16:03:35Z</dcterms:created>
  <dcterms:modified xsi:type="dcterms:W3CDTF">2014-01-19T11:36:43Z</dcterms:modified>
  <cp:category>software engineering</cp:category>
</cp:coreProperties>
</file>