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urier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urier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urier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urier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urier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urier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urier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urier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uri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8D1"/>
          </a:solidFill>
        </a:fill>
      </a:tcStyle>
    </a:wholeTbl>
    <a:band2H>
      <a:tcTxStyle b="def" i="def"/>
      <a:tcStyle>
        <a:tcBdr/>
        <a:fill>
          <a:solidFill>
            <a:srgbClr val="FD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2FF"/>
          </a:solidFill>
        </a:fill>
      </a:tcStyle>
    </a:wholeTbl>
    <a:band2H>
      <a:tcTxStyle b="def" i="def"/>
      <a:tcStyle>
        <a:tcBdr/>
        <a:fill>
          <a:solidFill>
            <a:srgbClr val="E7F1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D5CB"/>
          </a:solidFill>
        </a:fill>
      </a:tcStyle>
    </a:wholeTbl>
    <a:band2H>
      <a:tcTxStyle b="def" i="def"/>
      <a:tcStyle>
        <a:tcBdr/>
        <a:fill>
          <a:solidFill>
            <a:srgbClr val="F4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j-lt"/>
        <a:ea typeface="+mj-ea"/>
        <a:cs typeface="+mj-cs"/>
        <a:sym typeface="Courier"/>
      </a:defRPr>
    </a:lvl1pPr>
    <a:lvl2pPr indent="228600" defTabSz="1218987" latinLnBrk="0">
      <a:defRPr sz="1600">
        <a:latin typeface="+mj-lt"/>
        <a:ea typeface="+mj-ea"/>
        <a:cs typeface="+mj-cs"/>
        <a:sym typeface="Courier"/>
      </a:defRPr>
    </a:lvl2pPr>
    <a:lvl3pPr indent="457200" defTabSz="1218987" latinLnBrk="0">
      <a:defRPr sz="1600">
        <a:latin typeface="+mj-lt"/>
        <a:ea typeface="+mj-ea"/>
        <a:cs typeface="+mj-cs"/>
        <a:sym typeface="Courier"/>
      </a:defRPr>
    </a:lvl3pPr>
    <a:lvl4pPr indent="685800" defTabSz="1218987" latinLnBrk="0">
      <a:defRPr sz="1600">
        <a:latin typeface="+mj-lt"/>
        <a:ea typeface="+mj-ea"/>
        <a:cs typeface="+mj-cs"/>
        <a:sym typeface="Courier"/>
      </a:defRPr>
    </a:lvl4pPr>
    <a:lvl5pPr indent="914400" defTabSz="1218987" latinLnBrk="0">
      <a:defRPr sz="1600">
        <a:latin typeface="+mj-lt"/>
        <a:ea typeface="+mj-ea"/>
        <a:cs typeface="+mj-cs"/>
        <a:sym typeface="Courier"/>
      </a:defRPr>
    </a:lvl5pPr>
    <a:lvl6pPr indent="1143000" defTabSz="1218987" latinLnBrk="0">
      <a:defRPr sz="1600">
        <a:latin typeface="+mj-lt"/>
        <a:ea typeface="+mj-ea"/>
        <a:cs typeface="+mj-cs"/>
        <a:sym typeface="Courier"/>
      </a:defRPr>
    </a:lvl6pPr>
    <a:lvl7pPr indent="1371600" defTabSz="1218987" latinLnBrk="0">
      <a:defRPr sz="1600">
        <a:latin typeface="+mj-lt"/>
        <a:ea typeface="+mj-ea"/>
        <a:cs typeface="+mj-cs"/>
        <a:sym typeface="Courier"/>
      </a:defRPr>
    </a:lvl7pPr>
    <a:lvl8pPr indent="1600200" defTabSz="1218987" latinLnBrk="0">
      <a:defRPr sz="1600">
        <a:latin typeface="+mj-lt"/>
        <a:ea typeface="+mj-ea"/>
        <a:cs typeface="+mj-cs"/>
        <a:sym typeface="Courier"/>
      </a:defRPr>
    </a:lvl8pPr>
    <a:lvl9pPr indent="1828800" defTabSz="1218987" latinLnBrk="0">
      <a:defRPr sz="1600">
        <a:latin typeface="+mj-lt"/>
        <a:ea typeface="+mj-ea"/>
        <a:cs typeface="+mj-cs"/>
        <a:sym typeface="Courie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Relationship Id="rId9" Type="http://schemas.openxmlformats.org/officeDocument/2006/relationships/hyperlink" Target="https://twitter.com/softunibg" TargetMode="External"/><Relationship Id="rId10" Type="http://schemas.openxmlformats.org/officeDocument/2006/relationships/hyperlink" Target="http://www.youtube.com/SoftwareUniversity" TargetMode="External"/><Relationship Id="rId11" Type="http://schemas.openxmlformats.org/officeDocument/2006/relationships/hyperlink" Target="http://www.introprogramming.info/" TargetMode="External"/><Relationship Id="rId12" Type="http://schemas.openxmlformats.org/officeDocument/2006/relationships/image" Target="../media/image1.png"/><Relationship Id="rId1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Presentation 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4366412" y="314300"/>
            <a:ext cx="7382342" cy="200025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4366412" y="2346299"/>
            <a:ext cx="7382342" cy="1752601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1pPr>
            <a:lvl2pPr marL="0" indent="609492" algn="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2pPr>
            <a:lvl3pPr marL="0" indent="1218987" algn="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3pPr>
            <a:lvl4pPr marL="0" indent="1828480" algn="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4pPr>
            <a:lvl5pPr marL="0" indent="2437971" algn="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Text Placeholder 13"/>
          <p:cNvSpPr/>
          <p:nvPr>
            <p:ph type="body" sz="quarter" idx="13"/>
          </p:nvPr>
        </p:nvSpPr>
        <p:spPr>
          <a:xfrm>
            <a:off x="760412" y="4164083"/>
            <a:ext cx="3187614" cy="52513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2800">
                <a:solidFill>
                  <a:srgbClr val="EE792A"/>
                </a:solidFill>
              </a:defRPr>
            </a:pPr>
          </a:p>
        </p:txBody>
      </p:sp>
      <p:sp>
        <p:nvSpPr>
          <p:cNvPr id="14" name="Picture Placeholder 4"/>
          <p:cNvSpPr/>
          <p:nvPr>
            <p:ph type="pic" sz="quarter" idx="14"/>
          </p:nvPr>
        </p:nvSpPr>
        <p:spPr>
          <a:xfrm>
            <a:off x="4366412" y="4191000"/>
            <a:ext cx="7382342" cy="190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" name="Text Placeholder 13"/>
          <p:cNvSpPr/>
          <p:nvPr>
            <p:ph type="body" sz="quarter" idx="15"/>
          </p:nvPr>
        </p:nvSpPr>
        <p:spPr>
          <a:xfrm>
            <a:off x="760413" y="4633981"/>
            <a:ext cx="3187614" cy="444344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2300">
                <a:solidFill>
                  <a:srgbClr val="F4B36C"/>
                </a:solidFill>
              </a:defRPr>
            </a:pPr>
          </a:p>
        </p:txBody>
      </p:sp>
      <p:sp>
        <p:nvSpPr>
          <p:cNvPr id="16" name="Text Placeholder 13"/>
          <p:cNvSpPr/>
          <p:nvPr>
            <p:ph type="body" sz="quarter" idx="16"/>
          </p:nvPr>
        </p:nvSpPr>
        <p:spPr>
          <a:xfrm>
            <a:off x="760412" y="5011670"/>
            <a:ext cx="3187614" cy="39587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2000">
                <a:solidFill>
                  <a:srgbClr val="FAE5BF"/>
                </a:solidFill>
              </a:defRPr>
            </a:pPr>
          </a:p>
        </p:txBody>
      </p:sp>
      <p:sp>
        <p:nvSpPr>
          <p:cNvPr id="17" name="Text Placeholder 13"/>
          <p:cNvSpPr/>
          <p:nvPr>
            <p:ph type="body" sz="quarter" idx="17"/>
          </p:nvPr>
        </p:nvSpPr>
        <p:spPr>
          <a:xfrm>
            <a:off x="760412" y="5394604"/>
            <a:ext cx="3187614" cy="36355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1800">
                <a:solidFill>
                  <a:srgbClr val="F27A44"/>
                </a:solidFill>
              </a:defRPr>
            </a:pPr>
          </a:p>
        </p:txBody>
      </p:sp>
      <p:sp>
        <p:nvSpPr>
          <p:cNvPr id="18" name="Text Placeholder 13"/>
          <p:cNvSpPr/>
          <p:nvPr>
            <p:ph type="body" sz="quarter" idx="18"/>
          </p:nvPr>
        </p:nvSpPr>
        <p:spPr>
          <a:xfrm>
            <a:off x="760412" y="5735766"/>
            <a:ext cx="3187614" cy="33123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F27A44"/>
                </a:solidFill>
              </a:defRPr>
            </a:pPr>
          </a:p>
        </p:txBody>
      </p:sp>
      <p:sp>
        <p:nvSpPr>
          <p:cNvPr id="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umero diapositiva"/>
          <p:cNvSpPr txBox="1"/>
          <p:nvPr>
            <p:ph type="sldNum" sz="quarter" idx="2"/>
          </p:nvPr>
        </p:nvSpPr>
        <p:spPr>
          <a:xfrm>
            <a:off x="11758109" y="6511040"/>
            <a:ext cx="237125" cy="224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" name="Corpo livello uno…"/>
          <p:cNvSpPr txBox="1"/>
          <p:nvPr>
            <p:ph type="body" idx="1"/>
          </p:nvPr>
        </p:nvSpPr>
        <p:spPr>
          <a:xfrm>
            <a:off x="190413" y="1151121"/>
            <a:ext cx="11804823" cy="5570355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8" name="Titolo Testo"/>
          <p:cNvSpPr txBox="1"/>
          <p:nvPr>
            <p:ph type="title"/>
          </p:nvPr>
        </p:nvSpPr>
        <p:spPr>
          <a:xfrm>
            <a:off x="188815" y="40340"/>
            <a:ext cx="9577597" cy="111078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pic>
        <p:nvPicPr>
          <p:cNvPr id="2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3116" y="319858"/>
            <a:ext cx="2212118" cy="551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olo Testo"/>
          <p:cNvSpPr txBox="1"/>
          <p:nvPr>
            <p:ph type="title"/>
          </p:nvPr>
        </p:nvSpPr>
        <p:spPr>
          <a:xfrm>
            <a:off x="912812" y="4953000"/>
            <a:ext cx="10363201" cy="820601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pPr/>
            <a:r>
              <a:t>Titolo Testo</a:t>
            </a:r>
          </a:p>
        </p:txBody>
      </p:sp>
      <p:sp>
        <p:nvSpPr>
          <p:cNvPr id="37" name="Corpo livello uno…"/>
          <p:cNvSpPr txBox="1"/>
          <p:nvPr>
            <p:ph type="body" sz="quarter" idx="1"/>
          </p:nvPr>
        </p:nvSpPr>
        <p:spPr>
          <a:xfrm>
            <a:off x="912812" y="5754968"/>
            <a:ext cx="10363201" cy="71903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1pPr>
            <a:lvl2pPr marL="0" indent="609492" algn="ct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2pPr>
            <a:lvl3pPr marL="0" indent="1218987" algn="ct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3pPr>
            <a:lvl4pPr marL="0" indent="1828480" algn="ct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4pPr>
            <a:lvl5pPr marL="0" indent="2437971" algn="ctr">
              <a:buClrTx/>
              <a:buSzTx/>
              <a:buFontTx/>
              <a:buNone/>
              <a:defRPr spc="200" sz="4000">
                <a:solidFill>
                  <a:schemeClr val="accent1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pic>
        <p:nvPicPr>
          <p:cNvPr id="3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83116" y="319858"/>
            <a:ext cx="2212118" cy="55174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estions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rpo livello uno…"/>
          <p:cNvSpPr txBox="1"/>
          <p:nvPr>
            <p:ph type="body" sz="quarter" idx="1"/>
          </p:nvPr>
        </p:nvSpPr>
        <p:spPr>
          <a:xfrm>
            <a:off x="1529383" y="6400801"/>
            <a:ext cx="10482606" cy="363553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800"/>
            </a:lvl1pPr>
            <a:lvl2pPr marL="508165" indent="-130278" algn="r">
              <a:buClrTx/>
              <a:buFontTx/>
              <a:defRPr sz="1800"/>
            </a:lvl2pPr>
            <a:lvl3pPr marL="821597" indent="-138963" algn="r">
              <a:buClrTx/>
              <a:buFontTx/>
              <a:defRPr sz="1800"/>
            </a:lvl3pPr>
            <a:lvl4pPr marL="1136270" indent="-148889" algn="r">
              <a:buClrTx/>
              <a:buFontTx/>
              <a:defRPr sz="1800"/>
            </a:lvl4pPr>
            <a:lvl5pPr marL="1452469" indent="-160342" algn="r">
              <a:buClrTx/>
              <a:buFontTx/>
              <a:defRPr sz="1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4" name="Titolo Testo"/>
          <p:cNvSpPr txBox="1"/>
          <p:nvPr>
            <p:ph type="title"/>
          </p:nvPr>
        </p:nvSpPr>
        <p:spPr>
          <a:xfrm>
            <a:off x="188815" y="40340"/>
            <a:ext cx="9577597" cy="111078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5" name="TextBox 1">
            <a:hlinkClick r:id="rId3" invalidUrl="" action="" tgtFrame="" tooltip="" history="1" highlightClick="0" endSnd="0"/>
          </p:cNvPr>
          <p:cNvSpPr txBox="1"/>
          <p:nvPr/>
        </p:nvSpPr>
        <p:spPr>
          <a:xfrm rot="322982">
            <a:off x="10066726" y="2251362"/>
            <a:ext cx="25656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603A1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56" name="TextBox 26">
            <a:hlinkClick r:id="rId4" invalidUrl="" action="" tgtFrame="" tooltip="" history="1" highlightClick="0" endSnd="0"/>
          </p:cNvPr>
          <p:cNvSpPr txBox="1"/>
          <p:nvPr/>
        </p:nvSpPr>
        <p:spPr>
          <a:xfrm rot="20630519">
            <a:off x="7568674" y="4347774"/>
            <a:ext cx="25656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603A1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57" name="TextBox 50">
            <a:hlinkClick r:id="rId5" invalidUrl="" action="" tgtFrame="" tooltip="" history="1" highlightClick="0" endSnd="0"/>
          </p:cNvPr>
          <p:cNvSpPr txBox="1"/>
          <p:nvPr/>
        </p:nvSpPr>
        <p:spPr>
          <a:xfrm>
            <a:off x="11500162" y="4679636"/>
            <a:ext cx="19559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603A1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58" name="TextBox 51">
            <a:hlinkClick r:id="rId6" invalidUrl="" action="" tgtFrame="" tooltip="" history="1" highlightClick="0" endSnd="0"/>
          </p:cNvPr>
          <p:cNvSpPr txBox="1"/>
          <p:nvPr/>
        </p:nvSpPr>
        <p:spPr>
          <a:xfrm rot="20971262">
            <a:off x="6094849" y="6114284"/>
            <a:ext cx="2108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603A1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59" name="TextBox 52">
            <a:hlinkClick r:id="rId7" invalidUrl="" action="" tgtFrame="" tooltip="" history="1" highlightClick="0" endSnd="0"/>
          </p:cNvPr>
          <p:cNvSpPr txBox="1"/>
          <p:nvPr/>
        </p:nvSpPr>
        <p:spPr>
          <a:xfrm rot="569019">
            <a:off x="9156220" y="4028545"/>
            <a:ext cx="2413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800">
                <a:solidFill>
                  <a:srgbClr val="603A1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60" name="TextBox 53">
            <a:hlinkClick r:id="rId8" invalidUrl="" action="" tgtFrame="" tooltip="" history="1" highlightClick="0" endSnd="0"/>
          </p:cNvPr>
          <p:cNvSpPr txBox="1"/>
          <p:nvPr/>
        </p:nvSpPr>
        <p:spPr>
          <a:xfrm rot="219682">
            <a:off x="7047457" y="2558834"/>
            <a:ext cx="2870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603A1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61" name="TextBox 55">
            <a:hlinkClick r:id="rId9" invalidUrl="" action="" tgtFrame="" tooltip="" history="1" highlightClick="0" endSnd="0"/>
          </p:cNvPr>
          <p:cNvSpPr txBox="1"/>
          <p:nvPr/>
        </p:nvSpPr>
        <p:spPr>
          <a:xfrm rot="20972267">
            <a:off x="11754967" y="2326036"/>
            <a:ext cx="2108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603A1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62" name="TextBox 56">
            <a:hlinkClick r:id="rId10" invalidUrl="" action="" tgtFrame="" tooltip="" history="1" highlightClick="0" endSnd="0"/>
          </p:cNvPr>
          <p:cNvSpPr txBox="1"/>
          <p:nvPr/>
        </p:nvSpPr>
        <p:spPr>
          <a:xfrm rot="562174">
            <a:off x="11775625" y="3443125"/>
            <a:ext cx="19559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603A1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63" name="TextBox 57">
            <a:hlinkClick r:id="rId11" invalidUrl="" action="" tgtFrame="" tooltip="" history="1" highlightClick="0" endSnd="0"/>
          </p:cNvPr>
          <p:cNvSpPr txBox="1"/>
          <p:nvPr/>
        </p:nvSpPr>
        <p:spPr>
          <a:xfrm rot="571210">
            <a:off x="11137212" y="5621184"/>
            <a:ext cx="2108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603A1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64" name="Rectangle 18"/>
          <p:cNvSpPr txBox="1"/>
          <p:nvPr/>
        </p:nvSpPr>
        <p:spPr>
          <a:xfrm rot="20949717">
            <a:off x="2467662" y="3278474"/>
            <a:ext cx="504272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b="1" sz="6600">
                <a:solidFill>
                  <a:schemeClr val="accent1"/>
                </a:solidFill>
              </a:defRPr>
            </a:lvl1pPr>
          </a:lstStyle>
          <a:p>
            <a:pPr/>
            <a:r>
              <a:t>Questions?</a:t>
            </a:r>
          </a:p>
        </p:txBody>
      </p:sp>
      <p:pic>
        <p:nvPicPr>
          <p:cNvPr id="65" name="Picture 15" descr="Picture 15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783116" y="319858"/>
            <a:ext cx="2212118" cy="551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16" descr="Picture 16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20967715">
            <a:off x="504277" y="2018007"/>
            <a:ext cx="2849279" cy="330566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608965" y="92074"/>
            <a:ext cx="1096137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ourier"/>
        </a:defRPr>
      </a:lvl1pPr>
      <a:lvl2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ourier"/>
        </a:defRPr>
      </a:lvl2pPr>
      <a:lvl3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ourier"/>
        </a:defRPr>
      </a:lvl3pPr>
      <a:lvl4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ourier"/>
        </a:defRPr>
      </a:lvl4pPr>
      <a:lvl5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ourier"/>
        </a:defRPr>
      </a:lvl5pPr>
      <a:lvl6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ourier"/>
        </a:defRPr>
      </a:lvl6pPr>
      <a:lvl7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ourier"/>
        </a:defRPr>
      </a:lvl7pPr>
      <a:lvl8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ourier"/>
        </a:defRPr>
      </a:lvl8pPr>
      <a:lvl9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ourier"/>
        </a:defRPr>
      </a:lvl9pPr>
    </p:titleStyle>
    <p:bodyStyle>
      <a:lvl1pPr marL="304746" marR="0" indent="-304746" algn="l" defTabSz="1218987" rtl="0" latinLnBrk="0">
        <a:lnSpc>
          <a:spcPct val="104999"/>
        </a:lnSpc>
        <a:spcBef>
          <a:spcPts val="600"/>
        </a:spcBef>
        <a:spcAft>
          <a:spcPts val="0"/>
        </a:spcAft>
        <a:buClr>
          <a:srgbClr val="F2B254"/>
        </a:buClr>
        <a:buSzPct val="100000"/>
        <a:buFont typeface="Waseem Regular"/>
        <a:buChar char="▪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urier"/>
        </a:defRPr>
      </a:lvl1pPr>
      <a:lvl2pPr marL="623968" marR="0" indent="-246081" algn="l" defTabSz="1218987" rtl="0" latinLnBrk="0">
        <a:lnSpc>
          <a:spcPct val="104999"/>
        </a:lnSpc>
        <a:spcBef>
          <a:spcPts val="600"/>
        </a:spcBef>
        <a:spcAft>
          <a:spcPts val="0"/>
        </a:spcAft>
        <a:buClr>
          <a:srgbClr val="F2B254"/>
        </a:buClr>
        <a:buSzPct val="80000"/>
        <a:buFont typeface="Waseem Regular"/>
        <a:buChar char="▪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urier"/>
        </a:defRPr>
      </a:lvl2pPr>
      <a:lvl3pPr marL="945120" marR="0" indent="-262486" algn="l" defTabSz="1218987" rtl="0" latinLnBrk="0">
        <a:lnSpc>
          <a:spcPct val="104999"/>
        </a:lnSpc>
        <a:spcBef>
          <a:spcPts val="600"/>
        </a:spcBef>
        <a:spcAft>
          <a:spcPts val="0"/>
        </a:spcAft>
        <a:buClr>
          <a:srgbClr val="F2B254"/>
        </a:buClr>
        <a:buSzPct val="80000"/>
        <a:buFont typeface="Waseem Regular"/>
        <a:buChar char="▪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urier"/>
        </a:defRPr>
      </a:lvl3pPr>
      <a:lvl4pPr marL="1268616" marR="0" indent="-281235" algn="l" defTabSz="1218987" rtl="0" latinLnBrk="0">
        <a:lnSpc>
          <a:spcPct val="104999"/>
        </a:lnSpc>
        <a:spcBef>
          <a:spcPts val="600"/>
        </a:spcBef>
        <a:spcAft>
          <a:spcPts val="0"/>
        </a:spcAft>
        <a:buClr>
          <a:srgbClr val="F2B254"/>
        </a:buClr>
        <a:buSzPct val="80000"/>
        <a:buFont typeface="Waseem Regular"/>
        <a:buChar char="▪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urier"/>
        </a:defRPr>
      </a:lvl4pPr>
      <a:lvl5pPr marL="1594996" marR="0" indent="-302869" algn="l" defTabSz="1218987" rtl="0" latinLnBrk="0">
        <a:lnSpc>
          <a:spcPct val="104999"/>
        </a:lnSpc>
        <a:spcBef>
          <a:spcPts val="600"/>
        </a:spcBef>
        <a:spcAft>
          <a:spcPts val="0"/>
        </a:spcAft>
        <a:buClr>
          <a:srgbClr val="F2B254"/>
        </a:buClr>
        <a:buSzPct val="80000"/>
        <a:buFont typeface="Waseem Regular"/>
        <a:buChar char="▪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urier"/>
        </a:defRPr>
      </a:lvl5pPr>
      <a:lvl6pPr marL="1990604" marR="0" indent="-393730" algn="l" defTabSz="1218987" rtl="0" latinLnBrk="0">
        <a:lnSpc>
          <a:spcPct val="104999"/>
        </a:lnSpc>
        <a:spcBef>
          <a:spcPts val="600"/>
        </a:spcBef>
        <a:spcAft>
          <a:spcPts val="0"/>
        </a:spcAft>
        <a:buClr>
          <a:srgbClr val="F2B254"/>
        </a:buClr>
        <a:buSzPct val="80000"/>
        <a:buFont typeface="Waseem Regular"/>
        <a:buChar char="•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urier"/>
        </a:defRPr>
      </a:lvl6pPr>
      <a:lvl7pPr marL="2295351" marR="0" indent="-393730" algn="l" defTabSz="1218987" rtl="0" latinLnBrk="0">
        <a:lnSpc>
          <a:spcPct val="104999"/>
        </a:lnSpc>
        <a:spcBef>
          <a:spcPts val="600"/>
        </a:spcBef>
        <a:spcAft>
          <a:spcPts val="0"/>
        </a:spcAft>
        <a:buClr>
          <a:srgbClr val="F2B254"/>
        </a:buClr>
        <a:buSzPct val="80000"/>
        <a:buFont typeface="Waseem Regular"/>
        <a:buChar char="•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urier"/>
        </a:defRPr>
      </a:lvl7pPr>
      <a:lvl8pPr marL="2600096" marR="0" indent="-393730" algn="l" defTabSz="1218987" rtl="0" latinLnBrk="0">
        <a:lnSpc>
          <a:spcPct val="104999"/>
        </a:lnSpc>
        <a:spcBef>
          <a:spcPts val="600"/>
        </a:spcBef>
        <a:spcAft>
          <a:spcPts val="0"/>
        </a:spcAft>
        <a:buClr>
          <a:srgbClr val="F2B254"/>
        </a:buClr>
        <a:buSzPct val="80000"/>
        <a:buFont typeface="Waseem Regular"/>
        <a:buChar char="•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urier"/>
        </a:defRPr>
      </a:lvl8pPr>
      <a:lvl9pPr marL="2904844" marR="0" indent="-393730" algn="l" defTabSz="1218987" rtl="0" latinLnBrk="0">
        <a:lnSpc>
          <a:spcPct val="104999"/>
        </a:lnSpc>
        <a:spcBef>
          <a:spcPts val="600"/>
        </a:spcBef>
        <a:spcAft>
          <a:spcPts val="0"/>
        </a:spcAft>
        <a:buClr>
          <a:srgbClr val="F2B254"/>
        </a:buClr>
        <a:buSzPct val="80000"/>
        <a:buFont typeface="Waseem Regular"/>
        <a:buChar char="•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urier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uni.bg/trainings/1573/cpp-programming-february-2017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oftuni.bg/courses/" TargetMode="External"/><Relationship Id="rId3" Type="http://schemas.openxmlformats.org/officeDocument/2006/relationships/hyperlink" Target="http://xs-software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smartit.bg/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://www.indeavr.com/" TargetMode="External"/><Relationship Id="rId8" Type="http://schemas.openxmlformats.org/officeDocument/2006/relationships/image" Target="../media/image7.png"/><Relationship Id="rId9" Type="http://schemas.openxmlformats.org/officeDocument/2006/relationships/hyperlink" Target="http://www.infragistics.com/" TargetMode="External"/><Relationship Id="rId10" Type="http://schemas.openxmlformats.org/officeDocument/2006/relationships/image" Target="../media/image8.png"/><Relationship Id="rId11" Type="http://schemas.openxmlformats.org/officeDocument/2006/relationships/hyperlink" Target="http://www.superhosting.bg/" TargetMode="External"/><Relationship Id="rId12" Type="http://schemas.openxmlformats.org/officeDocument/2006/relationships/image" Target="../media/image9.png"/><Relationship Id="rId13" Type="http://schemas.openxmlformats.org/officeDocument/2006/relationships/hyperlink" Target="http://www.telenor.bg/" TargetMode="External"/><Relationship Id="rId14" Type="http://schemas.openxmlformats.org/officeDocument/2006/relationships/image" Target="../media/image10.png"/><Relationship Id="rId15" Type="http://schemas.openxmlformats.org/officeDocument/2006/relationships/hyperlink" Target="http://www.softwaregroup-bg.com/" TargetMode="External"/><Relationship Id="rId16" Type="http://schemas.openxmlformats.org/officeDocument/2006/relationships/image" Target="../media/image11.png"/><Relationship Id="rId17" Type="http://schemas.openxmlformats.org/officeDocument/2006/relationships/hyperlink" Target="https://netpeak.net/" TargetMode="External"/><Relationship Id="rId18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4"/>
          <p:cNvSpPr txBox="1"/>
          <p:nvPr>
            <p:ph type="ctrTitle"/>
          </p:nvPr>
        </p:nvSpPr>
        <p:spPr>
          <a:xfrm>
            <a:off x="3579811" y="457199"/>
            <a:ext cx="7910301" cy="1476354"/>
          </a:xfrm>
          <a:prstGeom prst="rect">
            <a:avLst/>
          </a:prstGeom>
        </p:spPr>
        <p:txBody>
          <a:bodyPr/>
          <a:lstStyle/>
          <a:p>
            <a:pPr/>
            <a:r>
              <a:t>C++ Fundamentals</a:t>
            </a:r>
          </a:p>
        </p:txBody>
      </p:sp>
      <p:sp>
        <p:nvSpPr>
          <p:cNvPr id="77" name="Subtitle 5"/>
          <p:cNvSpPr txBox="1"/>
          <p:nvPr>
            <p:ph type="subTitle" sz="quarter" idx="1"/>
          </p:nvPr>
        </p:nvSpPr>
        <p:spPr>
          <a:xfrm>
            <a:off x="3579811" y="1965299"/>
            <a:ext cx="7910301" cy="1311302"/>
          </a:xfrm>
          <a:prstGeom prst="rect">
            <a:avLst/>
          </a:prstGeom>
        </p:spPr>
        <p:txBody>
          <a:bodyPr/>
          <a:lstStyle/>
          <a:p>
            <a:pPr/>
            <a:r>
              <a:t>Course Intro</a:t>
            </a:r>
          </a:p>
        </p:txBody>
      </p:sp>
      <p:sp>
        <p:nvSpPr>
          <p:cNvPr id="78" name="Text Placeholder 6"/>
          <p:cNvSpPr/>
          <p:nvPr>
            <p:ph type="body" idx="13"/>
          </p:nvPr>
        </p:nvSpPr>
        <p:spPr>
          <a:xfrm>
            <a:off x="649146" y="5027458"/>
            <a:ext cx="3187614" cy="5251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sz="2800">
                <a:solidFill>
                  <a:srgbClr val="EE792A"/>
                </a:solidFill>
              </a:defRPr>
            </a:lvl1pPr>
          </a:lstStyle>
          <a:p>
            <a:pPr/>
            <a:r>
              <a:t>Iliya Iliev</a:t>
            </a:r>
          </a:p>
        </p:txBody>
      </p:sp>
      <p:grpSp>
        <p:nvGrpSpPr>
          <p:cNvPr id="81" name="CC-BY-NC-SA LicensePicture 4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745783" y="3219090"/>
            <a:ext cx="2175525" cy="761166"/>
            <a:chOff x="0" y="0"/>
            <a:chExt cx="2175524" cy="761165"/>
          </a:xfrm>
        </p:grpSpPr>
        <p:sp>
          <p:nvSpPr>
            <p:cNvPr id="79" name="Forma"/>
            <p:cNvSpPr/>
            <p:nvPr/>
          </p:nvSpPr>
          <p:spPr>
            <a:xfrm>
              <a:off x="-1" y="0"/>
              <a:ext cx="2175526" cy="76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51"/>
                  </a:moveTo>
                  <a:lnTo>
                    <a:pt x="0" y="851"/>
                  </a:lnTo>
                  <a:cubicBezTo>
                    <a:pt x="0" y="381"/>
                    <a:pt x="133" y="0"/>
                    <a:pt x="298" y="0"/>
                  </a:cubicBezTo>
                  <a:lnTo>
                    <a:pt x="21302" y="0"/>
                  </a:lnTo>
                  <a:lnTo>
                    <a:pt x="21302" y="0"/>
                  </a:lnTo>
                  <a:cubicBezTo>
                    <a:pt x="21467" y="0"/>
                    <a:pt x="21600" y="381"/>
                    <a:pt x="21600" y="851"/>
                  </a:cubicBezTo>
                  <a:lnTo>
                    <a:pt x="21600" y="20749"/>
                  </a:lnTo>
                  <a:lnTo>
                    <a:pt x="21600" y="20749"/>
                  </a:lnTo>
                  <a:cubicBezTo>
                    <a:pt x="21600" y="21219"/>
                    <a:pt x="21467" y="21600"/>
                    <a:pt x="21302" y="21600"/>
                  </a:cubicBezTo>
                  <a:lnTo>
                    <a:pt x="298" y="21600"/>
                  </a:lnTo>
                  <a:lnTo>
                    <a:pt x="298" y="21600"/>
                  </a:lnTo>
                  <a:cubicBezTo>
                    <a:pt x="133" y="21600"/>
                    <a:pt x="0" y="21219"/>
                    <a:pt x="0" y="20749"/>
                  </a:cubicBezTo>
                  <a:close/>
                </a:path>
              </a:pathLst>
            </a:custGeom>
            <a:solidFill>
              <a:srgbClr val="231F2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80" name="image7.png" descr="image7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175525" cy="76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9" y="0"/>
                  </a:moveTo>
                  <a:cubicBezTo>
                    <a:pt x="135" y="0"/>
                    <a:pt x="0" y="386"/>
                    <a:pt x="0" y="856"/>
                  </a:cubicBezTo>
                  <a:lnTo>
                    <a:pt x="0" y="20744"/>
                  </a:lnTo>
                  <a:cubicBezTo>
                    <a:pt x="0" y="21214"/>
                    <a:pt x="135" y="21600"/>
                    <a:pt x="299" y="21600"/>
                  </a:cubicBezTo>
                  <a:lnTo>
                    <a:pt x="21301" y="21600"/>
                  </a:lnTo>
                  <a:cubicBezTo>
                    <a:pt x="21465" y="21600"/>
                    <a:pt x="21600" y="21214"/>
                    <a:pt x="21600" y="20744"/>
                  </a:cubicBezTo>
                  <a:lnTo>
                    <a:pt x="21600" y="856"/>
                  </a:lnTo>
                  <a:cubicBezTo>
                    <a:pt x="21600" y="386"/>
                    <a:pt x="21465" y="0"/>
                    <a:pt x="21301" y="0"/>
                  </a:cubicBezTo>
                  <a:lnTo>
                    <a:pt x="299" y="0"/>
                  </a:lnTo>
                  <a:close/>
                </a:path>
              </a:pathLst>
            </a:custGeom>
            <a:ln w="9525" cap="flat">
              <a:solidFill>
                <a:srgbClr val="EC9E12">
                  <a:alpha val="50000"/>
                </a:srgbClr>
              </a:solidFill>
              <a:prstDash val="solid"/>
              <a:round/>
            </a:ln>
            <a:effectLst/>
          </p:spPr>
        </p:pic>
      </p:grpSp>
      <p:pic>
        <p:nvPicPr>
          <p:cNvPr id="82" name="Picture 22" descr="Picture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430" y="2496256"/>
            <a:ext cx="2212117" cy="551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50539" y="2742580"/>
            <a:ext cx="3064933" cy="344805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ext Placeholder 6"/>
          <p:cNvSpPr/>
          <p:nvPr/>
        </p:nvSpPr>
        <p:spPr>
          <a:xfrm>
            <a:off x="649146" y="5516798"/>
            <a:ext cx="3187614" cy="525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>
              <a:lnSpc>
                <a:spcPct val="104999"/>
              </a:lnSpc>
              <a:defRPr b="1" sz="2800">
                <a:solidFill>
                  <a:srgbClr val="EE792A"/>
                </a:solidFill>
              </a:defRPr>
            </a:lvl1pPr>
          </a:lstStyle>
          <a:p>
            <a:pPr/>
            <a:r>
              <a:t>Polya Pavlova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1"/>
          <p:cNvSpPr txBox="1"/>
          <p:nvPr>
            <p:ph type="sldNum" sz="quarter" idx="2"/>
          </p:nvPr>
        </p:nvSpPr>
        <p:spPr>
          <a:xfrm>
            <a:off x="11834320" y="6511040"/>
            <a:ext cx="160913" cy="224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Content Placeholder 2"/>
          <p:cNvSpPr txBox="1"/>
          <p:nvPr>
            <p:ph type="body" idx="1"/>
          </p:nvPr>
        </p:nvSpPr>
        <p:spPr>
          <a:xfrm>
            <a:off x="190412" y="1151121"/>
            <a:ext cx="11804824" cy="5570355"/>
          </a:xfrm>
          <a:prstGeom prst="rect">
            <a:avLst/>
          </a:prstGeom>
        </p:spPr>
        <p:txBody>
          <a:bodyPr/>
          <a:lstStyle/>
          <a:p>
            <a:pPr/>
            <a:r>
              <a:t>Build an understanding of the C++ language, syntax and features</a:t>
            </a:r>
          </a:p>
          <a:p>
            <a:pPr/>
            <a:r>
              <a:t>Deal with C++ specifics and pitfalls, as well as good practices</a:t>
            </a:r>
          </a:p>
          <a:p>
            <a:pPr/>
            <a:r>
              <a:t>Use C++ standard libraries</a:t>
            </a:r>
          </a:p>
          <a:p>
            <a:pPr/>
            <a:r>
              <a:t>Practice coding small C++ programs</a:t>
            </a:r>
          </a:p>
          <a:p>
            <a:pPr/>
          </a:p>
          <a:p>
            <a:pPr/>
            <a:r>
              <a:t>Have fun!</a:t>
            </a:r>
          </a:p>
        </p:txBody>
      </p:sp>
      <p:sp>
        <p:nvSpPr>
          <p:cNvPr id="88" name="Title 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/>
          <a:lstStyle/>
          <a:p>
            <a:pPr/>
            <a:r>
              <a:t>What We WILL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1"/>
          <p:cNvSpPr txBox="1"/>
          <p:nvPr>
            <p:ph type="sldNum" sz="quarter" idx="2"/>
          </p:nvPr>
        </p:nvSpPr>
        <p:spPr>
          <a:xfrm>
            <a:off x="11834320" y="6511040"/>
            <a:ext cx="160913" cy="224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Content Placeholder 2"/>
          <p:cNvSpPr txBox="1"/>
          <p:nvPr>
            <p:ph type="body" idx="1"/>
          </p:nvPr>
        </p:nvSpPr>
        <p:spPr>
          <a:xfrm>
            <a:off x="190412" y="1151121"/>
            <a:ext cx="11804824" cy="5570355"/>
          </a:xfrm>
          <a:prstGeom prst="rect">
            <a:avLst/>
          </a:prstGeom>
        </p:spPr>
        <p:txBody>
          <a:bodyPr/>
          <a:lstStyle/>
          <a:p>
            <a:pPr>
              <a:buFont typeface="Trebuchet MS"/>
              <a:buChar char="X"/>
            </a:pPr>
            <a:r>
              <a:t>Cover programming basics (what a program/variable/loop is)</a:t>
            </a:r>
          </a:p>
          <a:p>
            <a:pPr>
              <a:buFont typeface="Trebuchet MS"/>
              <a:buChar char="X"/>
            </a:pPr>
            <a:r>
              <a:t>Become C++ specialists</a:t>
            </a:r>
          </a:p>
          <a:p>
            <a:pPr>
              <a:buFont typeface="Trebuchet MS"/>
              <a:buChar char="X"/>
            </a:pPr>
            <a:r>
              <a:t>Focus on algorithms and data structures </a:t>
            </a:r>
          </a:p>
          <a:p>
            <a:pPr lvl="1" marL="609492" indent="-231605">
              <a:buClr>
                <a:schemeClr val="accent1"/>
              </a:buClr>
              <a:defRPr sz="3200"/>
            </a:pPr>
            <a:r>
              <a:t>But we will use them</a:t>
            </a:r>
          </a:p>
          <a:p>
            <a:pPr>
              <a:buFont typeface="Trebuchet MS"/>
              <a:buChar char="X"/>
            </a:pPr>
            <a:r>
              <a:t>Cover OOP in-depth</a:t>
            </a:r>
          </a:p>
          <a:p>
            <a:pPr lvl="1" marL="609492" indent="-231605">
              <a:buClr>
                <a:schemeClr val="accent1"/>
              </a:buClr>
              <a:defRPr sz="3200"/>
            </a:pPr>
            <a:r>
              <a:t>But we will make the first steps with creating classes &amp; objects</a:t>
            </a:r>
          </a:p>
        </p:txBody>
      </p:sp>
      <p:sp>
        <p:nvSpPr>
          <p:cNvPr id="92" name="Title 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/>
          <a:lstStyle/>
          <a:p>
            <a:pPr/>
            <a:r>
              <a:t>What We WON'T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1"/>
          <p:cNvSpPr txBox="1"/>
          <p:nvPr>
            <p:ph type="sldNum" sz="quarter" idx="2"/>
          </p:nvPr>
        </p:nvSpPr>
        <p:spPr>
          <a:xfrm>
            <a:off x="11834320" y="6511040"/>
            <a:ext cx="160913" cy="224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Content Placeholder 2"/>
          <p:cNvSpPr txBox="1"/>
          <p:nvPr>
            <p:ph type="body" idx="1"/>
          </p:nvPr>
        </p:nvSpPr>
        <p:spPr>
          <a:xfrm>
            <a:off x="190412" y="1151121"/>
            <a:ext cx="11804824" cy="5570355"/>
          </a:xfrm>
          <a:prstGeom prst="rect">
            <a:avLst/>
          </a:prstGeom>
        </p:spPr>
        <p:txBody>
          <a:bodyPr/>
          <a:lstStyle/>
          <a:p>
            <a:pPr/>
            <a:r>
              <a:t>Introduction to C++ &amp; Basic Syntax</a:t>
            </a:r>
          </a:p>
          <a:p>
            <a:pPr/>
            <a:r>
              <a:t>Functions, Arrays, STL Vectors</a:t>
            </a:r>
          </a:p>
          <a:p>
            <a:pPr/>
            <a:r>
              <a:t>Strings and Streams</a:t>
            </a:r>
          </a:p>
          <a:p>
            <a:pPr/>
            <a:r>
              <a:t>STL Library Intro &amp; STL Linear Containers (lists)</a:t>
            </a:r>
          </a:p>
          <a:p>
            <a:pPr/>
            <a:r>
              <a:t>STL Associative Containers (maps)</a:t>
            </a:r>
          </a:p>
          <a:p>
            <a:pPr/>
            <a:r>
              <a:t>OOP Basics: Classes and Objects</a:t>
            </a:r>
          </a:p>
          <a:p>
            <a:pPr/>
            <a:r>
              <a:t>Exam Preparation</a:t>
            </a:r>
          </a:p>
        </p:txBody>
      </p:sp>
      <p:sp>
        <p:nvSpPr>
          <p:cNvPr id="96" name="Title 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/>
          <a:lstStyle/>
          <a:p>
            <a:pPr/>
            <a:r>
              <a:t>The Curriculum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1"/>
          <p:cNvSpPr txBox="1"/>
          <p:nvPr>
            <p:ph type="sldNum" sz="quarter" idx="2"/>
          </p:nvPr>
        </p:nvSpPr>
        <p:spPr>
          <a:xfrm>
            <a:off x="11834320" y="6511040"/>
            <a:ext cx="160913" cy="224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190412" y="1151121"/>
            <a:ext cx="11804824" cy="5570355"/>
          </a:xfrm>
          <a:prstGeom prst="rect">
            <a:avLst/>
          </a:prstGeom>
        </p:spPr>
        <p:txBody>
          <a:bodyPr/>
          <a:lstStyle/>
          <a:p>
            <a:pPr marL="243797" indent="-243797" defTabSz="975189">
              <a:spcBef>
                <a:spcPts val="400"/>
              </a:spcBef>
              <a:defRPr sz="2720"/>
            </a:pPr>
            <a:r>
              <a:t>Explain C++ concepts &amp; show those concepts with simple code</a:t>
            </a:r>
          </a:p>
          <a:p>
            <a:pPr marL="243797" indent="-243797" defTabSz="975189">
              <a:spcBef>
                <a:spcPts val="400"/>
              </a:spcBef>
              <a:defRPr sz="2720"/>
            </a:pPr>
            <a:r>
              <a:t>Presentations are your lecture notes – re-read after lectures!</a:t>
            </a:r>
          </a:p>
          <a:p>
            <a:pPr lvl="1" marL="487594" indent="-185284" defTabSz="975189">
              <a:spcBef>
                <a:spcPts val="400"/>
              </a:spcBef>
              <a:buClr>
                <a:schemeClr val="accent1"/>
              </a:buClr>
              <a:defRPr sz="2560"/>
            </a:pPr>
            <a:r>
              <a:t>Video recordings will be available, but watching those takes time</a:t>
            </a:r>
          </a:p>
          <a:p>
            <a:pPr marL="243797" indent="-243797" defTabSz="975189">
              <a:spcBef>
                <a:spcPts val="400"/>
              </a:spcBef>
              <a:defRPr sz="2720"/>
            </a:pPr>
            <a:r>
              <a:t>Lectures will have a lot of information in them</a:t>
            </a:r>
          </a:p>
          <a:p>
            <a:pPr lvl="1" marL="487594" indent="-185284" defTabSz="975189">
              <a:spcBef>
                <a:spcPts val="400"/>
              </a:spcBef>
              <a:buClr>
                <a:schemeClr val="accent1"/>
              </a:buClr>
              <a:defRPr sz="2560"/>
            </a:pPr>
            <a:r>
              <a:t>You will need to spend more time studying at home than in class</a:t>
            </a:r>
          </a:p>
          <a:p>
            <a:pPr marL="243797" indent="-243797" defTabSz="975189">
              <a:spcBef>
                <a:spcPts val="400"/>
              </a:spcBef>
              <a:defRPr sz="2720"/>
            </a:pPr>
            <a:r>
              <a:t>Further reading – longer, more extensive &amp; intensive version: </a:t>
            </a:r>
            <a:r>
              <a:rPr sz="2560" u="sng">
                <a:solidFill>
                  <a:srgbClr val="F6C781"/>
                </a:solidFill>
                <a:uFill>
                  <a:solidFill>
                    <a:srgbClr val="F6C781"/>
                  </a:solidFill>
                </a:uFill>
                <a:hlinkClick r:id="rId2" invalidUrl="" action="" tgtFrame="" tooltip="" history="1" highlightClick="0" endSnd="0"/>
              </a:rPr>
              <a:t>https://softuni.bg/trainings/1573/cpp-programming-february-2017</a:t>
            </a:r>
            <a:r>
              <a:t> </a:t>
            </a:r>
          </a:p>
        </p:txBody>
      </p:sp>
      <p:sp>
        <p:nvSpPr>
          <p:cNvPr id="100" name="Title 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/>
          <a:lstStyle/>
          <a:p>
            <a:pPr/>
            <a:r>
              <a:t>The Lectures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1"/>
          <p:cNvSpPr txBox="1"/>
          <p:nvPr>
            <p:ph type="sldNum" sz="quarter" idx="2"/>
          </p:nvPr>
        </p:nvSpPr>
        <p:spPr>
          <a:xfrm>
            <a:off x="11834320" y="6511040"/>
            <a:ext cx="160913" cy="224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190412" y="1151121"/>
            <a:ext cx="11804824" cy="5570355"/>
          </a:xfrm>
          <a:prstGeom prst="rect">
            <a:avLst/>
          </a:prstGeom>
        </p:spPr>
        <p:txBody>
          <a:bodyPr/>
          <a:lstStyle/>
          <a:p>
            <a:pPr/>
            <a:r>
              <a:t>Course will end with an exam covering all topics</a:t>
            </a:r>
          </a:p>
          <a:p>
            <a:pPr/>
            <a:r>
              <a:t>4 algorithmic tasks to be solved in 6 hours</a:t>
            </a:r>
          </a:p>
          <a:p>
            <a:pPr/>
            <a:r>
              <a:t>Strictly-defined input and output data</a:t>
            </a:r>
          </a:p>
          <a:p>
            <a:pPr/>
            <a:r>
              <a:t>Automatically evaluated by the Judge system</a:t>
            </a:r>
          </a:p>
          <a:p>
            <a:pPr/>
            <a:r>
              <a:t>Max exam points: 80</a:t>
            </a:r>
          </a:p>
        </p:txBody>
      </p:sp>
      <p:sp>
        <p:nvSpPr>
          <p:cNvPr id="104" name="Title 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/>
          <a:lstStyle/>
          <a:p>
            <a:pPr/>
            <a:r>
              <a:t>The Exam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1"/>
          <p:cNvSpPr txBox="1"/>
          <p:nvPr>
            <p:ph type="sldNum" sz="quarter" idx="2"/>
          </p:nvPr>
        </p:nvSpPr>
        <p:spPr>
          <a:xfrm>
            <a:off x="11834320" y="6511040"/>
            <a:ext cx="160913" cy="224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190412" y="1151121"/>
            <a:ext cx="11804824" cy="5570355"/>
          </a:xfrm>
          <a:prstGeom prst="rect">
            <a:avLst/>
          </a:prstGeom>
        </p:spPr>
        <p:txBody>
          <a:bodyPr/>
          <a:lstStyle/>
          <a:p>
            <a:pPr/>
            <a:r>
              <a:t>One type of homework, total of 20 points</a:t>
            </a:r>
            <a:endParaRPr sz="3200"/>
          </a:p>
          <a:p>
            <a:pPr/>
            <a:r>
              <a:t>Each lecture will have a homework exercise</a:t>
            </a:r>
            <a:endParaRPr sz="3200"/>
          </a:p>
          <a:p>
            <a:pPr/>
            <a:r>
              <a:t>Up to 10 Bonus Points (forum and peer-review participation)</a:t>
            </a:r>
          </a:p>
        </p:txBody>
      </p:sp>
      <p:sp>
        <p:nvSpPr>
          <p:cNvPr id="108" name="Title 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1"/>
          <p:cNvSpPr txBox="1"/>
          <p:nvPr>
            <p:ph type="sldNum" sz="quarter" idx="2"/>
          </p:nvPr>
        </p:nvSpPr>
        <p:spPr>
          <a:xfrm>
            <a:off x="11834320" y="6511040"/>
            <a:ext cx="160913" cy="224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190412" y="1151121"/>
            <a:ext cx="11804824" cy="5570355"/>
          </a:xfrm>
          <a:prstGeom prst="rect">
            <a:avLst/>
          </a:prstGeom>
        </p:spPr>
        <p:txBody>
          <a:bodyPr/>
          <a:lstStyle/>
          <a:p>
            <a:pPr marL="289509" indent="-289509" defTabSz="1158037">
              <a:spcBef>
                <a:spcPts val="500"/>
              </a:spcBef>
              <a:defRPr sz="3230"/>
            </a:pPr>
            <a:r>
              <a:t>Course Total = Exam (80) + HE (20) + Bonus (10) = 110</a:t>
            </a:r>
          </a:p>
          <a:p>
            <a:pPr marL="289509" indent="-289509" defTabSz="1158037">
              <a:spcBef>
                <a:spcPts val="500"/>
              </a:spcBef>
              <a:defRPr sz="3230"/>
            </a:pPr>
            <a:r>
              <a:t>Getting a certificate – 75 points or more (grade 5.00)</a:t>
            </a:r>
          </a:p>
          <a:p>
            <a:pPr marL="289509" indent="-289509" defTabSz="1158037">
              <a:spcBef>
                <a:spcPts val="500"/>
              </a:spcBef>
              <a:defRPr sz="3230"/>
            </a:pPr>
            <a:r>
              <a:t>Passing the course – 40 points or more (grade 3.00)</a:t>
            </a:r>
          </a:p>
          <a:p>
            <a:pPr marL="289509" indent="-289509" defTabSz="1158037">
              <a:spcBef>
                <a:spcPts val="500"/>
              </a:spcBef>
              <a:defRPr sz="3230"/>
            </a:pPr>
            <a:r>
              <a:t>Other requirements:</a:t>
            </a:r>
          </a:p>
          <a:p>
            <a:pPr lvl="1" marL="579018" indent="-220025" defTabSz="1158037">
              <a:spcBef>
                <a:spcPts val="500"/>
              </a:spcBef>
              <a:buClr>
                <a:schemeClr val="accent1"/>
              </a:buClr>
              <a:defRPr sz="3040"/>
            </a:pPr>
            <a:r>
              <a:t>Don't cheat on exams</a:t>
            </a:r>
          </a:p>
          <a:p>
            <a:pPr lvl="1" marL="579018" indent="-220025" defTabSz="1158037">
              <a:spcBef>
                <a:spcPts val="500"/>
              </a:spcBef>
              <a:buClr>
                <a:schemeClr val="accent1"/>
              </a:buClr>
              <a:defRPr sz="3040"/>
            </a:pPr>
            <a:r>
              <a:t>Don't copy other students' homework</a:t>
            </a:r>
          </a:p>
          <a:p>
            <a:pPr lvl="1" marL="579018" indent="-220025" defTabSz="1158037">
              <a:spcBef>
                <a:spcPts val="500"/>
              </a:spcBef>
              <a:buClr>
                <a:schemeClr val="accent1"/>
              </a:buClr>
              <a:defRPr sz="3040"/>
            </a:pPr>
            <a:r>
              <a:t>Be nice to fellow students </a:t>
            </a:r>
            <a:r>
              <a:rPr>
                <a:latin typeface="Waseem Regular"/>
                <a:ea typeface="Waseem Regular"/>
                <a:cs typeface="Waseem Regular"/>
                <a:sym typeface="Waseem Regular"/>
              </a:rPr>
              <a:t>☺</a:t>
            </a:r>
          </a:p>
        </p:txBody>
      </p:sp>
      <p:sp>
        <p:nvSpPr>
          <p:cNvPr id="112" name="Title 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/>
          <a:lstStyle/>
          <a:p>
            <a:pPr/>
            <a:r>
              <a:t>Course Evaluation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/>
          <a:lstStyle/>
          <a:p>
            <a:pPr/>
            <a:r>
              <a:t>C++ Course Introduction</a:t>
            </a:r>
          </a:p>
        </p:txBody>
      </p:sp>
      <p:sp>
        <p:nvSpPr>
          <p:cNvPr id="115" name="Text Placeholder 2"/>
          <p:cNvSpPr txBox="1"/>
          <p:nvPr>
            <p:ph type="body" sz="quarter" idx="1"/>
          </p:nvPr>
        </p:nvSpPr>
        <p:spPr>
          <a:xfrm>
            <a:off x="1529383" y="6400801"/>
            <a:ext cx="10482606" cy="351755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F6C781"/>
                </a:solidFill>
                <a:uFill>
                  <a:solidFill>
                    <a:srgbClr val="F6C78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F6C781"/>
                </a:solidFill>
                <a:uFill>
                  <a:solidFill>
                    <a:srgbClr val="F6C781"/>
                  </a:solidFill>
                </a:uFill>
                <a:hlinkClick r:id="rId2" invalidUrl="" action="" tgtFrame="" tooltip="" history="1" highlightClick="0" endSnd="0"/>
              </a:rPr>
              <a:t>https://softuni.bg/courses/</a:t>
            </a:r>
          </a:p>
        </p:txBody>
      </p:sp>
      <p:grpSp>
        <p:nvGrpSpPr>
          <p:cNvPr id="118" name="Picture 12">
            <a:hlinkClick r:id="rId3" invalidUrl="" action="" tgtFrame="" tooltip="" history="1" highlightClick="0" endSnd="0"/>
          </p:cNvPr>
          <p:cNvGrpSpPr/>
          <p:nvPr/>
        </p:nvGrpSpPr>
        <p:grpSpPr>
          <a:xfrm>
            <a:off x="303211" y="1246225"/>
            <a:ext cx="2763623" cy="957765"/>
            <a:chOff x="0" y="0"/>
            <a:chExt cx="2763622" cy="957764"/>
          </a:xfrm>
        </p:grpSpPr>
        <p:sp>
          <p:nvSpPr>
            <p:cNvPr id="116" name="Forma"/>
            <p:cNvSpPr/>
            <p:nvPr/>
          </p:nvSpPr>
          <p:spPr>
            <a:xfrm>
              <a:off x="-1" y="0"/>
              <a:ext cx="2763624" cy="95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2"/>
                  </a:moveTo>
                  <a:lnTo>
                    <a:pt x="0" y="682"/>
                  </a:lnTo>
                  <a:cubicBezTo>
                    <a:pt x="0" y="305"/>
                    <a:pt x="106" y="0"/>
                    <a:pt x="236" y="0"/>
                  </a:cubicBezTo>
                  <a:lnTo>
                    <a:pt x="21364" y="0"/>
                  </a:lnTo>
                  <a:lnTo>
                    <a:pt x="21364" y="0"/>
                  </a:lnTo>
                  <a:cubicBezTo>
                    <a:pt x="21494" y="0"/>
                    <a:pt x="21600" y="305"/>
                    <a:pt x="21600" y="682"/>
                  </a:cubicBezTo>
                  <a:lnTo>
                    <a:pt x="21600" y="20918"/>
                  </a:lnTo>
                  <a:lnTo>
                    <a:pt x="21600" y="20918"/>
                  </a:lnTo>
                  <a:cubicBezTo>
                    <a:pt x="21600" y="21295"/>
                    <a:pt x="21494" y="21600"/>
                    <a:pt x="21364" y="21600"/>
                  </a:cubicBezTo>
                  <a:lnTo>
                    <a:pt x="236" y="21600"/>
                  </a:lnTo>
                  <a:lnTo>
                    <a:pt x="236" y="21600"/>
                  </a:lnTo>
                  <a:cubicBezTo>
                    <a:pt x="106" y="21600"/>
                    <a:pt x="0" y="21295"/>
                    <a:pt x="0" y="2091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17" name="image9.png" descr="image9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5" b="10"/>
            <a:stretch>
              <a:fillRect/>
            </a:stretch>
          </p:blipFill>
          <p:spPr>
            <a:xfrm>
              <a:off x="338194" y="0"/>
              <a:ext cx="2087110" cy="957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21" name="Picture 13">
            <a:hlinkClick r:id="rId5" invalidUrl="" action="" tgtFrame="" tooltip="" history="1" highlightClick="0" endSnd="0"/>
          </p:cNvPr>
          <p:cNvGrpSpPr/>
          <p:nvPr/>
        </p:nvGrpSpPr>
        <p:grpSpPr>
          <a:xfrm>
            <a:off x="3787285" y="1254944"/>
            <a:ext cx="2763622" cy="949047"/>
            <a:chOff x="0" y="0"/>
            <a:chExt cx="2763621" cy="949046"/>
          </a:xfrm>
        </p:grpSpPr>
        <p:sp>
          <p:nvSpPr>
            <p:cNvPr id="119" name="Forma"/>
            <p:cNvSpPr/>
            <p:nvPr/>
          </p:nvSpPr>
          <p:spPr>
            <a:xfrm>
              <a:off x="-1" y="0"/>
              <a:ext cx="2763623" cy="94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2"/>
                  </a:moveTo>
                  <a:lnTo>
                    <a:pt x="0" y="682"/>
                  </a:lnTo>
                  <a:cubicBezTo>
                    <a:pt x="0" y="305"/>
                    <a:pt x="105" y="0"/>
                    <a:pt x="234" y="0"/>
                  </a:cubicBezTo>
                  <a:lnTo>
                    <a:pt x="21366" y="0"/>
                  </a:lnTo>
                  <a:lnTo>
                    <a:pt x="21366" y="0"/>
                  </a:lnTo>
                  <a:cubicBezTo>
                    <a:pt x="21495" y="0"/>
                    <a:pt x="21600" y="305"/>
                    <a:pt x="21600" y="682"/>
                  </a:cubicBezTo>
                  <a:lnTo>
                    <a:pt x="21600" y="20918"/>
                  </a:lnTo>
                  <a:lnTo>
                    <a:pt x="21600" y="20918"/>
                  </a:lnTo>
                  <a:cubicBezTo>
                    <a:pt x="21600" y="21295"/>
                    <a:pt x="21495" y="21600"/>
                    <a:pt x="21366" y="21600"/>
                  </a:cubicBezTo>
                  <a:lnTo>
                    <a:pt x="234" y="21600"/>
                  </a:lnTo>
                  <a:lnTo>
                    <a:pt x="234" y="21600"/>
                  </a:lnTo>
                  <a:cubicBezTo>
                    <a:pt x="105" y="21600"/>
                    <a:pt x="0" y="21295"/>
                    <a:pt x="0" y="2091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20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" t="0" r="0" b="12"/>
            <a:stretch>
              <a:fillRect/>
            </a:stretch>
          </p:blipFill>
          <p:spPr>
            <a:xfrm>
              <a:off x="146050" y="0"/>
              <a:ext cx="2471551" cy="94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24" name="Picture 15">
            <a:hlinkClick r:id="rId7" invalidUrl="" action="" tgtFrame="" tooltip="" history="1" highlightClick="0" endSnd="0"/>
          </p:cNvPr>
          <p:cNvGrpSpPr/>
          <p:nvPr/>
        </p:nvGrpSpPr>
        <p:grpSpPr>
          <a:xfrm>
            <a:off x="7271356" y="4002018"/>
            <a:ext cx="4614257" cy="949047"/>
            <a:chOff x="0" y="0"/>
            <a:chExt cx="4614255" cy="949046"/>
          </a:xfrm>
        </p:grpSpPr>
        <p:sp>
          <p:nvSpPr>
            <p:cNvPr id="122" name="Forma"/>
            <p:cNvSpPr/>
            <p:nvPr/>
          </p:nvSpPr>
          <p:spPr>
            <a:xfrm>
              <a:off x="0" y="0"/>
              <a:ext cx="4614256" cy="94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38"/>
                  </a:moveTo>
                  <a:lnTo>
                    <a:pt x="0" y="638"/>
                  </a:lnTo>
                  <a:cubicBezTo>
                    <a:pt x="0" y="286"/>
                    <a:pt x="59" y="0"/>
                    <a:pt x="131" y="0"/>
                  </a:cubicBezTo>
                  <a:lnTo>
                    <a:pt x="21469" y="0"/>
                  </a:lnTo>
                  <a:lnTo>
                    <a:pt x="21469" y="0"/>
                  </a:lnTo>
                  <a:cubicBezTo>
                    <a:pt x="21541" y="0"/>
                    <a:pt x="21600" y="286"/>
                    <a:pt x="21600" y="638"/>
                  </a:cubicBezTo>
                  <a:lnTo>
                    <a:pt x="21600" y="20962"/>
                  </a:lnTo>
                  <a:lnTo>
                    <a:pt x="21600" y="20962"/>
                  </a:lnTo>
                  <a:cubicBezTo>
                    <a:pt x="21600" y="21314"/>
                    <a:pt x="21541" y="21600"/>
                    <a:pt x="21469" y="21600"/>
                  </a:cubicBezTo>
                  <a:lnTo>
                    <a:pt x="131" y="21600"/>
                  </a:lnTo>
                  <a:lnTo>
                    <a:pt x="131" y="21600"/>
                  </a:lnTo>
                  <a:cubicBezTo>
                    <a:pt x="59" y="21600"/>
                    <a:pt x="0" y="21314"/>
                    <a:pt x="0" y="2096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23" name="image11.png" descr="image11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1" t="0" r="0" b="12"/>
            <a:stretch>
              <a:fillRect/>
            </a:stretch>
          </p:blipFill>
          <p:spPr>
            <a:xfrm>
              <a:off x="769143" y="0"/>
              <a:ext cx="3076009" cy="94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27" name="Picture 16">
            <a:hlinkClick r:id="rId9" invalidUrl="" action="" tgtFrame="" tooltip="" history="1" highlightClick="0" endSnd="0"/>
          </p:cNvPr>
          <p:cNvGrpSpPr/>
          <p:nvPr/>
        </p:nvGrpSpPr>
        <p:grpSpPr>
          <a:xfrm>
            <a:off x="7271356" y="5375554"/>
            <a:ext cx="4614257" cy="949047"/>
            <a:chOff x="0" y="0"/>
            <a:chExt cx="4614255" cy="949046"/>
          </a:xfrm>
        </p:grpSpPr>
        <p:sp>
          <p:nvSpPr>
            <p:cNvPr id="125" name="Forma"/>
            <p:cNvSpPr/>
            <p:nvPr/>
          </p:nvSpPr>
          <p:spPr>
            <a:xfrm>
              <a:off x="0" y="0"/>
              <a:ext cx="4614256" cy="94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2"/>
                  </a:moveTo>
                  <a:lnTo>
                    <a:pt x="0" y="682"/>
                  </a:lnTo>
                  <a:cubicBezTo>
                    <a:pt x="0" y="305"/>
                    <a:pt x="63" y="0"/>
                    <a:pt x="140" y="0"/>
                  </a:cubicBezTo>
                  <a:lnTo>
                    <a:pt x="21460" y="0"/>
                  </a:lnTo>
                  <a:lnTo>
                    <a:pt x="21460" y="0"/>
                  </a:lnTo>
                  <a:cubicBezTo>
                    <a:pt x="21537" y="0"/>
                    <a:pt x="21600" y="305"/>
                    <a:pt x="21600" y="682"/>
                  </a:cubicBezTo>
                  <a:lnTo>
                    <a:pt x="21600" y="20918"/>
                  </a:lnTo>
                  <a:lnTo>
                    <a:pt x="21600" y="20918"/>
                  </a:lnTo>
                  <a:cubicBezTo>
                    <a:pt x="21600" y="21295"/>
                    <a:pt x="21537" y="21600"/>
                    <a:pt x="21460" y="21600"/>
                  </a:cubicBezTo>
                  <a:lnTo>
                    <a:pt x="140" y="21600"/>
                  </a:lnTo>
                  <a:lnTo>
                    <a:pt x="140" y="21600"/>
                  </a:lnTo>
                  <a:cubicBezTo>
                    <a:pt x="63" y="21600"/>
                    <a:pt x="0" y="21295"/>
                    <a:pt x="0" y="2091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26" name="image12.png" descr="image12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1" t="0" r="0" b="12"/>
            <a:stretch>
              <a:fillRect/>
            </a:stretch>
          </p:blipFill>
          <p:spPr>
            <a:xfrm>
              <a:off x="32146" y="0"/>
              <a:ext cx="4550032" cy="94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30" name="Picture 17">
            <a:hlinkClick r:id="rId11" invalidUrl="" action="" tgtFrame="" tooltip="" history="1" highlightClick="0" endSnd="0"/>
          </p:cNvPr>
          <p:cNvGrpSpPr/>
          <p:nvPr/>
        </p:nvGrpSpPr>
        <p:grpSpPr>
          <a:xfrm>
            <a:off x="7271356" y="2619762"/>
            <a:ext cx="4614257" cy="957765"/>
            <a:chOff x="0" y="0"/>
            <a:chExt cx="4614255" cy="957764"/>
          </a:xfrm>
        </p:grpSpPr>
        <p:sp>
          <p:nvSpPr>
            <p:cNvPr id="128" name="Forma"/>
            <p:cNvSpPr/>
            <p:nvPr/>
          </p:nvSpPr>
          <p:spPr>
            <a:xfrm>
              <a:off x="0" y="0"/>
              <a:ext cx="4614256" cy="95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2"/>
                  </a:moveTo>
                  <a:lnTo>
                    <a:pt x="0" y="682"/>
                  </a:lnTo>
                  <a:cubicBezTo>
                    <a:pt x="0" y="305"/>
                    <a:pt x="63" y="0"/>
                    <a:pt x="142" y="0"/>
                  </a:cubicBezTo>
                  <a:lnTo>
                    <a:pt x="21458" y="0"/>
                  </a:lnTo>
                  <a:lnTo>
                    <a:pt x="21458" y="0"/>
                  </a:lnTo>
                  <a:cubicBezTo>
                    <a:pt x="21537" y="0"/>
                    <a:pt x="21600" y="305"/>
                    <a:pt x="21600" y="682"/>
                  </a:cubicBezTo>
                  <a:lnTo>
                    <a:pt x="21600" y="20918"/>
                  </a:lnTo>
                  <a:lnTo>
                    <a:pt x="21600" y="20918"/>
                  </a:lnTo>
                  <a:cubicBezTo>
                    <a:pt x="21600" y="21295"/>
                    <a:pt x="21537" y="21600"/>
                    <a:pt x="21458" y="21600"/>
                  </a:cubicBezTo>
                  <a:lnTo>
                    <a:pt x="142" y="21600"/>
                  </a:lnTo>
                  <a:lnTo>
                    <a:pt x="142" y="21600"/>
                  </a:lnTo>
                  <a:cubicBezTo>
                    <a:pt x="63" y="21600"/>
                    <a:pt x="0" y="21295"/>
                    <a:pt x="0" y="2091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29" name="image13.png" descr="image13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0" r="4" b="0"/>
            <a:stretch>
              <a:fillRect/>
            </a:stretch>
          </p:blipFill>
          <p:spPr>
            <a:xfrm>
              <a:off x="0" y="281903"/>
              <a:ext cx="4614069" cy="42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Picture 19">
            <a:hlinkClick r:id="rId13" invalidUrl="" action="" tgtFrame="" tooltip="" history="1" highlightClick="0" endSnd="0"/>
          </p:cNvPr>
          <p:cNvGrpSpPr/>
          <p:nvPr/>
        </p:nvGrpSpPr>
        <p:grpSpPr>
          <a:xfrm>
            <a:off x="303211" y="5375554"/>
            <a:ext cx="2763623" cy="949047"/>
            <a:chOff x="0" y="0"/>
            <a:chExt cx="2763622" cy="949046"/>
          </a:xfrm>
        </p:grpSpPr>
        <p:sp>
          <p:nvSpPr>
            <p:cNvPr id="131" name="Forma"/>
            <p:cNvSpPr/>
            <p:nvPr/>
          </p:nvSpPr>
          <p:spPr>
            <a:xfrm>
              <a:off x="-1" y="0"/>
              <a:ext cx="2763624" cy="94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2"/>
                  </a:moveTo>
                  <a:lnTo>
                    <a:pt x="0" y="682"/>
                  </a:lnTo>
                  <a:cubicBezTo>
                    <a:pt x="0" y="305"/>
                    <a:pt x="105" y="0"/>
                    <a:pt x="234" y="0"/>
                  </a:cubicBezTo>
                  <a:lnTo>
                    <a:pt x="21366" y="0"/>
                  </a:lnTo>
                  <a:lnTo>
                    <a:pt x="21366" y="0"/>
                  </a:lnTo>
                  <a:cubicBezTo>
                    <a:pt x="21495" y="0"/>
                    <a:pt x="21600" y="305"/>
                    <a:pt x="21600" y="682"/>
                  </a:cubicBezTo>
                  <a:lnTo>
                    <a:pt x="21600" y="20918"/>
                  </a:lnTo>
                  <a:lnTo>
                    <a:pt x="21600" y="20918"/>
                  </a:lnTo>
                  <a:cubicBezTo>
                    <a:pt x="21600" y="21295"/>
                    <a:pt x="21495" y="21600"/>
                    <a:pt x="21366" y="21600"/>
                  </a:cubicBezTo>
                  <a:lnTo>
                    <a:pt x="234" y="21600"/>
                  </a:lnTo>
                  <a:lnTo>
                    <a:pt x="234" y="21600"/>
                  </a:lnTo>
                  <a:cubicBezTo>
                    <a:pt x="105" y="21600"/>
                    <a:pt x="0" y="21295"/>
                    <a:pt x="0" y="2091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32" name="image14.png" descr="image14.png"/>
            <p:cNvPicPr>
              <a:picLocks noChangeAspect="1"/>
            </p:cNvPicPr>
            <p:nvPr/>
          </p:nvPicPr>
          <p:blipFill>
            <a:blip r:embed="rId14">
              <a:extLst/>
            </a:blip>
            <a:srcRect l="0" t="0" r="0" b="12"/>
            <a:stretch>
              <a:fillRect/>
            </a:stretch>
          </p:blipFill>
          <p:spPr>
            <a:xfrm>
              <a:off x="314099" y="0"/>
              <a:ext cx="2135414" cy="94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134" name="Picture 20" descr="Picture 20">
            <a:hlinkClick r:id="rId1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6">
            <a:extLst/>
          </a:blip>
          <a:srcRect l="0" t="0" r="6" b="12"/>
          <a:stretch>
            <a:fillRect/>
          </a:stretch>
        </p:blipFill>
        <p:spPr>
          <a:xfrm>
            <a:off x="3787283" y="5375554"/>
            <a:ext cx="2763442" cy="948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6" y="0"/>
                </a:moveTo>
                <a:cubicBezTo>
                  <a:pt x="106" y="0"/>
                  <a:pt x="0" y="310"/>
                  <a:pt x="0" y="687"/>
                </a:cubicBezTo>
                <a:lnTo>
                  <a:pt x="0" y="20922"/>
                </a:lnTo>
                <a:cubicBezTo>
                  <a:pt x="0" y="21299"/>
                  <a:pt x="106" y="21600"/>
                  <a:pt x="236" y="21600"/>
                </a:cubicBezTo>
                <a:lnTo>
                  <a:pt x="21367" y="21600"/>
                </a:lnTo>
                <a:cubicBezTo>
                  <a:pt x="21497" y="21600"/>
                  <a:pt x="21600" y="21299"/>
                  <a:pt x="21600" y="20922"/>
                </a:cubicBezTo>
                <a:lnTo>
                  <a:pt x="21600" y="687"/>
                </a:lnTo>
                <a:cubicBezTo>
                  <a:pt x="21600" y="310"/>
                  <a:pt x="21497" y="0"/>
                  <a:pt x="21367" y="0"/>
                </a:cubicBezTo>
                <a:lnTo>
                  <a:pt x="236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37" name="Picture 23">
            <a:hlinkClick r:id="rId17" invalidUrl="" action="" tgtFrame="" tooltip="" history="1" highlightClick="0" endSnd="0"/>
          </p:cNvPr>
          <p:cNvGrpSpPr/>
          <p:nvPr/>
        </p:nvGrpSpPr>
        <p:grpSpPr>
          <a:xfrm>
            <a:off x="7271356" y="1246225"/>
            <a:ext cx="4614255" cy="949047"/>
            <a:chOff x="0" y="0"/>
            <a:chExt cx="4614254" cy="949046"/>
          </a:xfrm>
        </p:grpSpPr>
        <p:sp>
          <p:nvSpPr>
            <p:cNvPr id="135" name="Forma"/>
            <p:cNvSpPr/>
            <p:nvPr/>
          </p:nvSpPr>
          <p:spPr>
            <a:xfrm>
              <a:off x="-1" y="0"/>
              <a:ext cx="4614256" cy="94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2"/>
                  </a:moveTo>
                  <a:lnTo>
                    <a:pt x="0" y="682"/>
                  </a:lnTo>
                  <a:cubicBezTo>
                    <a:pt x="0" y="305"/>
                    <a:pt x="63" y="0"/>
                    <a:pt x="140" y="0"/>
                  </a:cubicBezTo>
                  <a:lnTo>
                    <a:pt x="21460" y="0"/>
                  </a:lnTo>
                  <a:lnTo>
                    <a:pt x="21460" y="0"/>
                  </a:lnTo>
                  <a:cubicBezTo>
                    <a:pt x="21537" y="0"/>
                    <a:pt x="21600" y="305"/>
                    <a:pt x="21600" y="682"/>
                  </a:cubicBezTo>
                  <a:lnTo>
                    <a:pt x="21600" y="20918"/>
                  </a:lnTo>
                  <a:lnTo>
                    <a:pt x="21600" y="20918"/>
                  </a:lnTo>
                  <a:cubicBezTo>
                    <a:pt x="21600" y="21295"/>
                    <a:pt x="21537" y="21600"/>
                    <a:pt x="21460" y="21600"/>
                  </a:cubicBezTo>
                  <a:lnTo>
                    <a:pt x="140" y="21600"/>
                  </a:lnTo>
                  <a:lnTo>
                    <a:pt x="140" y="21600"/>
                  </a:lnTo>
                  <a:cubicBezTo>
                    <a:pt x="63" y="21600"/>
                    <a:pt x="0" y="21295"/>
                    <a:pt x="0" y="2091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36" name="image16.png" descr="image16.png"/>
            <p:cNvPicPr>
              <a:picLocks noChangeAspect="1"/>
            </p:cNvPicPr>
            <p:nvPr/>
          </p:nvPicPr>
          <p:blipFill>
            <a:blip r:embed="rId18">
              <a:extLst/>
            </a:blip>
            <a:srcRect l="0" t="0" r="0" b="12"/>
            <a:stretch>
              <a:fillRect/>
            </a:stretch>
          </p:blipFill>
          <p:spPr>
            <a:xfrm>
              <a:off x="382984" y="0"/>
              <a:ext cx="3848321" cy="94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oftUni 16x9">
  <a:themeElements>
    <a:clrScheme name="SoftUni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SoftUni 16x9">
      <a:majorFont>
        <a:latin typeface="Courier"/>
        <a:ea typeface="Courier"/>
        <a:cs typeface="Courier"/>
      </a:majorFont>
      <a:minorFont>
        <a:latin typeface="Helvetica"/>
        <a:ea typeface="Helvetica"/>
        <a:cs typeface="Helvetica"/>
      </a:minorFont>
    </a:fontScheme>
    <a:fmtScheme name="SoftUni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uri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uri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SoftUni 16x9">
      <a:majorFont>
        <a:latin typeface="Courier"/>
        <a:ea typeface="Courier"/>
        <a:cs typeface="Courier"/>
      </a:majorFont>
      <a:minorFont>
        <a:latin typeface="Helvetica"/>
        <a:ea typeface="Helvetica"/>
        <a:cs typeface="Helvetica"/>
      </a:minorFont>
    </a:fontScheme>
    <a:fmtScheme name="SoftUni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uri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uri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