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402" r:id="rId3"/>
    <p:sldId id="403" r:id="rId4"/>
    <p:sldId id="443" r:id="rId5"/>
    <p:sldId id="476" r:id="rId6"/>
    <p:sldId id="465" r:id="rId7"/>
    <p:sldId id="466" r:id="rId8"/>
    <p:sldId id="467" r:id="rId9"/>
    <p:sldId id="468" r:id="rId10"/>
    <p:sldId id="477" r:id="rId11"/>
    <p:sldId id="469" r:id="rId12"/>
    <p:sldId id="470" r:id="rId13"/>
    <p:sldId id="471" r:id="rId14"/>
    <p:sldId id="472" r:id="rId15"/>
    <p:sldId id="473" r:id="rId16"/>
    <p:sldId id="475" r:id="rId17"/>
    <p:sldId id="464" r:id="rId18"/>
    <p:sldId id="416" r:id="rId19"/>
    <p:sldId id="400" r:id="rId20"/>
    <p:sldId id="399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03"/>
            <p14:sldId id="443"/>
          </p14:sldIdLst>
        </p14:section>
        <p14:section name="ASP.NET Core Overview" id="{77DDDE8D-FA07-449E-AA7C-A0DD1EC5B51E}">
          <p14:sldIdLst>
            <p14:sldId id="476"/>
            <p14:sldId id="465"/>
            <p14:sldId id="466"/>
            <p14:sldId id="467"/>
            <p14:sldId id="468"/>
          </p14:sldIdLst>
        </p14:section>
        <p14:section name="ASP.NET Core MVC" id="{044E6A22-B2DB-4F8F-B0F8-04FDA1F90E26}">
          <p14:sldIdLst>
            <p14:sldId id="477"/>
            <p14:sldId id="469"/>
            <p14:sldId id="470"/>
            <p14:sldId id="471"/>
            <p14:sldId id="472"/>
          </p14:sldIdLst>
        </p14:section>
        <p14:section name="Lab" id="{2E5F6113-EEE3-4DF2-8370-72776DBF6934}">
          <p14:sldIdLst>
            <p14:sldId id="473"/>
            <p14:sldId id="475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533" autoAdjust="0"/>
  </p:normalViewPr>
  <p:slideViewPr>
    <p:cSldViewPr>
      <p:cViewPr varScale="1">
        <p:scale>
          <a:sx n="84" d="100"/>
          <a:sy n="84" d="100"/>
        </p:scale>
        <p:origin x="96" y="125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10/30/2017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498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20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2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asp-net-mvc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telenor.b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11.png"/><Relationship Id="rId10" Type="http://schemas.openxmlformats.org/officeDocument/2006/relationships/slide" Target="slide15.xml"/><Relationship Id="rId4" Type="http://schemas.openxmlformats.org/officeDocument/2006/relationships/slide" Target="slide4.xml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26300" y="540596"/>
            <a:ext cx="9739099" cy="1476352"/>
          </a:xfrm>
        </p:spPr>
        <p:txBody>
          <a:bodyPr>
            <a:normAutofit/>
          </a:bodyPr>
          <a:lstStyle/>
          <a:p>
            <a:r>
              <a:rPr lang="en-US" dirty="0"/>
              <a:t>ASP.NET Core Introduction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103812" y="1994225"/>
            <a:ext cx="6561587" cy="75887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Setup, Components Overview, Entity Framework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7345" y="3833999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389067" y="3354301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C# MVC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Frameworks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78D69D-772B-4E4D-9FF3-E5F8D86C9A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91" y="3435857"/>
            <a:ext cx="5060482" cy="257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795AEE-AF67-4BEB-BFD9-2B22394EA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C1DE-FA42-4821-9D1C-E4A9F1AFD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8723399" cy="502107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ASP.NET Core MVC </a:t>
            </a:r>
            <a:r>
              <a:rPr lang="en-US" sz="2800" dirty="0"/>
              <a:t>is a rich framework for building web apps and APIs</a:t>
            </a:r>
          </a:p>
          <a:p>
            <a:pPr lvl="1"/>
            <a:r>
              <a:rPr lang="en-US" sz="2800" dirty="0"/>
              <a:t>Uses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Model-View-Controller</a:t>
            </a:r>
            <a:r>
              <a:rPr lang="en-US" sz="2800" dirty="0"/>
              <a:t> design pattern</a:t>
            </a:r>
          </a:p>
          <a:p>
            <a:pPr lvl="1"/>
            <a:r>
              <a:rPr lang="en-US" sz="2800" dirty="0"/>
              <a:t>Lightweight, Open Source &amp; Highly Testable</a:t>
            </a:r>
          </a:p>
          <a:p>
            <a:pPr lvl="1"/>
            <a:r>
              <a:rPr lang="en-US" sz="2800" dirty="0"/>
              <a:t>Optimized for use with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ASP.NET Core</a:t>
            </a:r>
          </a:p>
          <a:p>
            <a:pPr lvl="1"/>
            <a:r>
              <a:rPr lang="en-US" sz="2800" dirty="0"/>
              <a:t>Provides patterns-based ways to build dynamic websites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F3148-B457-462C-B92A-E325525E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2CA14-7EF3-4100-A430-E8E418625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317" y="320040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CDAA63-703B-49B9-9D1B-44047B305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992FB-5C64-4685-B598-B563ED108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2" y="1151121"/>
            <a:ext cx="8839200" cy="5021079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ASP.NET Core MVC</a:t>
            </a:r>
            <a:r>
              <a:rPr lang="en-US" sz="3000" dirty="0"/>
              <a:t> makes it easy to:</a:t>
            </a:r>
          </a:p>
          <a:p>
            <a:pPr lvl="1"/>
            <a:r>
              <a:rPr lang="en-US" sz="3000" dirty="0"/>
              <a:t>Create SEO-friendly URLs</a:t>
            </a:r>
          </a:p>
          <a:p>
            <a:pPr lvl="1"/>
            <a:r>
              <a:rPr lang="en-US" sz="3000" dirty="0"/>
              <a:t>Create Single Page applications</a:t>
            </a:r>
          </a:p>
          <a:p>
            <a:pPr lvl="1"/>
            <a:r>
              <a:rPr lang="en-US" sz="3000" dirty="0"/>
              <a:t>Achieve Separation of Concerns</a:t>
            </a:r>
          </a:p>
          <a:p>
            <a:pPr lvl="1"/>
            <a:r>
              <a:rPr lang="en-US" sz="3000" dirty="0"/>
              <a:t>Adopt REST concepts</a:t>
            </a:r>
          </a:p>
          <a:p>
            <a:pPr lvl="1"/>
            <a:r>
              <a:rPr lang="en-US" sz="3000" dirty="0"/>
              <a:t>Implement Test Driven Development</a:t>
            </a:r>
          </a:p>
          <a:p>
            <a:pPr lvl="1"/>
            <a:r>
              <a:rPr lang="en-US" sz="3000" dirty="0"/>
              <a:t>Achieve high-quality architecture design, optimizing developer work (</a:t>
            </a:r>
            <a:r>
              <a:rPr lang="en-US" b="1" dirty="0"/>
              <a:t>Convention</a:t>
            </a:r>
            <a:r>
              <a:rPr lang="en-US" dirty="0"/>
              <a:t> over </a:t>
            </a:r>
            <a:r>
              <a:rPr lang="en-US" b="1" dirty="0"/>
              <a:t>Configuration</a:t>
            </a:r>
            <a:r>
              <a:rPr lang="en-US" sz="3000" dirty="0"/>
              <a:t>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12EEF-EE48-4679-87A4-85227686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3F1C4D-62CE-4C2B-B137-0841569B2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1371600"/>
            <a:ext cx="4476750" cy="285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33CD24-E7AD-4163-A7C2-D5452630D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2" y="4648200"/>
            <a:ext cx="1995007" cy="16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2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8228C4-C142-456A-B946-E12DA7195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347F-6410-4F51-B439-354A3DE6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ASP.NET Core MVC </a:t>
            </a:r>
            <a:r>
              <a:rPr lang="en-US" dirty="0"/>
              <a:t>provides cool features like: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Razor View Engine</a:t>
            </a:r>
          </a:p>
          <a:p>
            <a:pPr lvl="2"/>
            <a:r>
              <a:rPr lang="en-US" dirty="0"/>
              <a:t>One of the greatest view engines</a:t>
            </a:r>
          </a:p>
          <a:p>
            <a:pPr lvl="2"/>
            <a:r>
              <a:rPr lang="en-US" dirty="0"/>
              <a:t>With IntelliSense, integrated in Visual Studio</a:t>
            </a:r>
          </a:p>
          <a:p>
            <a:pPr lvl="1"/>
            <a:r>
              <a:rPr lang="en-US" dirty="0"/>
              <a:t>Support for building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API</a:t>
            </a:r>
            <a:r>
              <a:rPr lang="en-US" dirty="0"/>
              <a:t>s</a:t>
            </a:r>
          </a:p>
          <a:p>
            <a:pPr lvl="2"/>
            <a:r>
              <a:rPr lang="en-US" dirty="0"/>
              <a:t>Building services that can reach a broad range of clients</a:t>
            </a:r>
          </a:p>
          <a:p>
            <a:pPr lvl="2"/>
            <a:r>
              <a:rPr lang="en-US" dirty="0"/>
              <a:t>Support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cross-origin resource sharing </a:t>
            </a:r>
            <a:r>
              <a:rPr lang="en-US" dirty="0"/>
              <a:t>(CORS)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6EA4B0-B29D-4DE7-9AA1-EF9CB90E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</a:t>
            </a:r>
          </a:p>
        </p:txBody>
      </p:sp>
    </p:spTree>
    <p:extLst>
      <p:ext uri="{BB962C8B-B14F-4D97-AF65-F5344CB8AC3E}">
        <p14:creationId xmlns:p14="http://schemas.microsoft.com/office/powerpoint/2010/main" val="282716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E74D3E-7A23-4535-985A-AD71DCF12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750A-9B58-4FFF-9CBD-BF3FBE261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375999" cy="5570355"/>
          </a:xfrm>
        </p:spPr>
        <p:txBody>
          <a:bodyPr>
            <a:normAutofit/>
          </a:bodyPr>
          <a:lstStyle/>
          <a:p>
            <a:r>
              <a:rPr lang="en-US" dirty="0"/>
              <a:t>Along with those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ASP.NET Core MVC </a:t>
            </a:r>
            <a:r>
              <a:rPr lang="en-US" dirty="0"/>
              <a:t>provides features like:</a:t>
            </a:r>
          </a:p>
          <a:p>
            <a:pPr lvl="1"/>
            <a:r>
              <a:rPr lang="en-US" dirty="0"/>
              <a:t>Routing</a:t>
            </a:r>
          </a:p>
          <a:p>
            <a:pPr lvl="1"/>
            <a:r>
              <a:rPr lang="en-US" dirty="0"/>
              <a:t>Model binding &amp; Model Validation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Filters &amp; Areas</a:t>
            </a:r>
          </a:p>
          <a:p>
            <a:pPr lvl="1"/>
            <a:r>
              <a:rPr lang="en-US" dirty="0"/>
              <a:t>Strongly-Typed Views &amp; View Components</a:t>
            </a:r>
          </a:p>
          <a:p>
            <a:pPr lvl="1"/>
            <a:r>
              <a:rPr lang="en-US" dirty="0"/>
              <a:t>Tag Helpers</a:t>
            </a:r>
          </a:p>
          <a:p>
            <a:pPr lvl="1"/>
            <a:r>
              <a:rPr lang="en-US" dirty="0"/>
              <a:t>And many more …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DA1748-37E2-4737-8E64-6440FD02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B2003-388B-4ED6-9510-2082B2F18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612" y="2133600"/>
            <a:ext cx="3657600" cy="205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D688A5-C8C2-401D-81CD-F3A2D0F56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4511593"/>
            <a:ext cx="28575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2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876800"/>
            <a:ext cx="8736436" cy="820600"/>
          </a:xfrm>
        </p:spPr>
        <p:txBody>
          <a:bodyPr/>
          <a:lstStyle/>
          <a:p>
            <a:r>
              <a:rPr lang="en-US" noProof="1"/>
              <a:t>Setting up SDK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481" y="5697400"/>
            <a:ext cx="10184236" cy="1365365"/>
          </a:xfrm>
        </p:spPr>
        <p:txBody>
          <a:bodyPr/>
          <a:lstStyle/>
          <a:p>
            <a:r>
              <a:rPr lang="en-US" dirty="0"/>
              <a:t>Setup SDK, Installation and Configuration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34432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87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876800"/>
            <a:ext cx="8736436" cy="820600"/>
          </a:xfrm>
        </p:spPr>
        <p:txBody>
          <a:bodyPr/>
          <a:lstStyle/>
          <a:p>
            <a:r>
              <a:rPr lang="en-US" dirty="0"/>
              <a:t>ASP.NET Core Playground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276" y="5725520"/>
            <a:ext cx="10184236" cy="692873"/>
          </a:xfrm>
        </p:spPr>
        <p:txBody>
          <a:bodyPr/>
          <a:lstStyle/>
          <a:p>
            <a:r>
              <a:rPr lang="en-US" dirty="0"/>
              <a:t>Empty Project Template Overview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34432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58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9180599" cy="5570355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ASP.NET Core </a:t>
            </a:r>
            <a:r>
              <a:rPr lang="en-US" dirty="0"/>
              <a:t>is a great platform for developing Internet applications</a:t>
            </a:r>
          </a:p>
          <a:p>
            <a:pPr lvl="1"/>
            <a:r>
              <a:rPr lang="en-US" dirty="0"/>
              <a:t>Easily Extensible</a:t>
            </a:r>
          </a:p>
          <a:p>
            <a:pPr lvl="1"/>
            <a:r>
              <a:rPr lang="en-US" dirty="0"/>
              <a:t>Highly Testable</a:t>
            </a:r>
          </a:p>
          <a:p>
            <a:pPr lvl="1"/>
            <a:r>
              <a:rPr lang="en-US" dirty="0"/>
              <a:t>Well Designed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73245D-7776-4EE2-B30B-2AA1BF9E9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832" y="2003075"/>
            <a:ext cx="2209800" cy="14120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08E015-1750-49F2-92C4-DF80A331F1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86488" y="2795201"/>
            <a:ext cx="2108746" cy="22821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0AF36F-07D6-401F-9908-C2CB22ED1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2261901"/>
            <a:ext cx="3106276" cy="16337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DD0281-04A6-49D9-804D-D8F815B22E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624" y="4330623"/>
            <a:ext cx="3602438" cy="21943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DC79C3-1EB9-442E-AAA5-D52E205F7D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4260377"/>
            <a:ext cx="2225137" cy="21366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MVC Frameworks – Course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https://softuni.bg/courses/asp-net-mvc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1CDC5D02-26D8-4A4C-AF72-2D03907E618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4243527"/>
                  </p:ext>
                </p:extLst>
              </p:nvPr>
            </p:nvGraphicFramePr>
            <p:xfrm>
              <a:off x="760411" y="1371981"/>
              <a:ext cx="4096799" cy="2305050"/>
            </p:xfrm>
            <a:graphic>
              <a:graphicData uri="http://schemas.microsoft.com/office/powerpoint/2016/slidezoom">
                <pslz:sldZm>
                  <pslz:sldZmObj sldId="476" cId="983804540">
                    <pslz:zmPr id="{A88C0C52-1440-4FD4-9298-86E081C21C81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96799" cy="23050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CDC5D02-26D8-4A4C-AF72-2D03907E61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411" y="1371981"/>
                <a:ext cx="4096799" cy="23050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FA98444C-590F-4631-BEC5-1B889B3B6A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2662161"/>
                  </p:ext>
                </p:extLst>
              </p:nvPr>
            </p:nvGraphicFramePr>
            <p:xfrm>
              <a:off x="7313612" y="1371981"/>
              <a:ext cx="4096799" cy="2305050"/>
            </p:xfrm>
            <a:graphic>
              <a:graphicData uri="http://schemas.microsoft.com/office/powerpoint/2016/slidezoom">
                <pslz:sldZm>
                  <pslz:sldZmObj sldId="477" cId="2372920379">
                    <pslz:zmPr id="{0EA22D81-7ADD-47D8-9A36-8394F6215CBA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96799" cy="23050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FA98444C-590F-4631-BEC5-1B889B3B6A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13612" y="1371981"/>
                <a:ext cx="4096799" cy="23050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CC78FB1F-386C-4377-895A-524D4458CFC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5440065"/>
                  </p:ext>
                </p:extLst>
              </p:nvPr>
            </p:nvGraphicFramePr>
            <p:xfrm>
              <a:off x="760412" y="3897891"/>
              <a:ext cx="4096799" cy="2305050"/>
            </p:xfrm>
            <a:graphic>
              <a:graphicData uri="http://schemas.microsoft.com/office/powerpoint/2016/slidezoom">
                <pslz:sldZm>
                  <pslz:sldZmObj sldId="473" cId="2193587692">
                    <pslz:zmPr id="{AE63F0EA-A2BC-4431-AA99-82F36C0BFDCE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96799" cy="23050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CC78FB1F-386C-4377-895A-524D4458CF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0412" y="3897891"/>
                <a:ext cx="4096799" cy="23050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0D451C57-9575-40B6-8BBE-6D5298B4C00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3265218"/>
                  </p:ext>
                </p:extLst>
              </p:nvPr>
            </p:nvGraphicFramePr>
            <p:xfrm>
              <a:off x="7313612" y="3897891"/>
              <a:ext cx="4096799" cy="2305050"/>
            </p:xfrm>
            <a:graphic>
              <a:graphicData uri="http://schemas.microsoft.com/office/powerpoint/2016/slidezoom">
                <pslz:sldZm>
                  <pslz:sldZmObj sldId="475" cId="537858036">
                    <pslz:zmPr id="{957D8435-3521-4F8C-887A-BBF02C1C24D4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96799" cy="23050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4" name="Slide Zoom 1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D451C57-9575-40B6-8BBE-6D5298B4C0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13612" y="3897891"/>
                <a:ext cx="4096799" cy="23050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12" y="5410200"/>
            <a:ext cx="8938472" cy="820600"/>
          </a:xfrm>
        </p:spPr>
        <p:txBody>
          <a:bodyPr/>
          <a:lstStyle/>
          <a:p>
            <a:r>
              <a:rPr lang="en-US" dirty="0"/>
              <a:t>ASP.NET Core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465834-9A4C-4784-94B6-38DCDCB99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48" y="1524000"/>
            <a:ext cx="6781800" cy="344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0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903DBC-D225-4F15-AE54-BE4E36B7F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147E-58C8-4561-9973-B13D7846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ASP.NET Core </a:t>
            </a:r>
            <a:r>
              <a:rPr lang="en-US" dirty="0"/>
              <a:t>is a cross-platform, open-source framework</a:t>
            </a:r>
          </a:p>
          <a:p>
            <a:pPr lvl="1"/>
            <a:r>
              <a:rPr lang="en-US" dirty="0"/>
              <a:t>You can build web applications and services,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IoT</a:t>
            </a:r>
            <a:r>
              <a:rPr lang="en-US" dirty="0"/>
              <a:t> apps, and mobile backends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ASP.NET Core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ASP.NET Core </a:t>
            </a:r>
            <a:r>
              <a:rPr lang="en-US" dirty="0"/>
              <a:t>provides:</a:t>
            </a:r>
          </a:p>
          <a:p>
            <a:pPr lvl="1"/>
            <a:r>
              <a:rPr lang="en-US" dirty="0"/>
              <a:t>Integration of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modern client-side frameworks</a:t>
            </a:r>
            <a:r>
              <a:rPr lang="en-US" dirty="0"/>
              <a:t> 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development workflows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ASP.NET Core </a:t>
            </a:r>
            <a:r>
              <a:rPr lang="en-US" dirty="0"/>
              <a:t>applications run both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.NET Core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.NET Framework</a:t>
            </a:r>
            <a:r>
              <a:rPr lang="en-US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25731D-A642-4CDD-B2E3-BCD471D4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Overview</a:t>
            </a:r>
          </a:p>
        </p:txBody>
      </p:sp>
    </p:spTree>
    <p:extLst>
      <p:ext uri="{BB962C8B-B14F-4D97-AF65-F5344CB8AC3E}">
        <p14:creationId xmlns:p14="http://schemas.microsoft.com/office/powerpoint/2010/main" val="47662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A322EF-D655-4601-9B12-54FF0BBFD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BED2-984E-47DE-B6D0-B56C9BFCE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ASP.NET </a:t>
            </a:r>
            <a:r>
              <a:rPr lang="en-US" dirty="0"/>
              <a:t>is a mature framework (v1.0 released January 2002)</a:t>
            </a:r>
          </a:p>
          <a:p>
            <a:pPr lvl="1"/>
            <a:r>
              <a:rPr lang="en-US" dirty="0"/>
              <a:t>Provides the services needed to build enterprise-class, server-based web applications on Windows.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ASP.NET Core </a:t>
            </a:r>
            <a:r>
              <a:rPr lang="en-US" dirty="0"/>
              <a:t>is a relatively new open-source framework (v1.0 released June 2016)</a:t>
            </a:r>
          </a:p>
          <a:p>
            <a:pPr lvl="1"/>
            <a:r>
              <a:rPr lang="en-US" dirty="0"/>
              <a:t>Cross-platform framework </a:t>
            </a:r>
          </a:p>
          <a:p>
            <a:pPr lvl="1"/>
            <a:r>
              <a:rPr lang="en-US" dirty="0"/>
              <a:t>Suitable for building modern, cloud-based web applications on Windows, macOS, or Linux.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F40E23-7A00-48C4-82D1-828A69F3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vs ASP.NET Core</a:t>
            </a:r>
          </a:p>
        </p:txBody>
      </p:sp>
    </p:spTree>
    <p:extLst>
      <p:ext uri="{BB962C8B-B14F-4D97-AF65-F5344CB8AC3E}">
        <p14:creationId xmlns:p14="http://schemas.microsoft.com/office/powerpoint/2010/main" val="222389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ASP.NET Overview </a:t>
            </a:r>
          </a:p>
        </p:txBody>
      </p:sp>
      <p:sp>
        <p:nvSpPr>
          <p:cNvPr id="5" name="Rectangle 4"/>
          <p:cNvSpPr/>
          <p:nvPr/>
        </p:nvSpPr>
        <p:spPr>
          <a:xfrm>
            <a:off x="531812" y="4724400"/>
            <a:ext cx="11125200" cy="1295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ASP.NET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812" y="3124200"/>
            <a:ext cx="1752600" cy="1371600"/>
          </a:xfrm>
          <a:prstGeom prst="rect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Web Forms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3012" y="3148898"/>
            <a:ext cx="1752600" cy="1371600"/>
          </a:xfrm>
          <a:prstGeom prst="rect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Web Pages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82332" y="3148898"/>
            <a:ext cx="2807480" cy="1371600"/>
          </a:xfrm>
          <a:prstGeom prst="rect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MVC</a:t>
            </a:r>
          </a:p>
        </p:txBody>
      </p:sp>
      <p:sp>
        <p:nvSpPr>
          <p:cNvPr id="9" name="Rectangle 8"/>
          <p:cNvSpPr/>
          <p:nvPr/>
        </p:nvSpPr>
        <p:spPr>
          <a:xfrm>
            <a:off x="531812" y="1600200"/>
            <a:ext cx="6858000" cy="13200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Sites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94612" y="3148898"/>
            <a:ext cx="1676400" cy="1371600"/>
          </a:xfrm>
          <a:prstGeom prst="rect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Web API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599612" y="3148898"/>
            <a:ext cx="2056186" cy="1346902"/>
          </a:xfrm>
          <a:prstGeom prst="rect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SignalR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94611" y="1600200"/>
            <a:ext cx="3961187" cy="13447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60205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Overview</a:t>
            </a:r>
          </a:p>
        </p:txBody>
      </p:sp>
      <p:sp>
        <p:nvSpPr>
          <p:cNvPr id="5" name="Rectangle 4"/>
          <p:cNvSpPr/>
          <p:nvPr/>
        </p:nvSpPr>
        <p:spPr>
          <a:xfrm>
            <a:off x="531812" y="4800600"/>
            <a:ext cx="11125200" cy="1295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ASP.NET 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531812" y="3225098"/>
            <a:ext cx="3352800" cy="1371600"/>
          </a:xfrm>
          <a:prstGeom prst="rect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Web Pages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3212" y="3225098"/>
            <a:ext cx="3276600" cy="1371600"/>
          </a:xfrm>
          <a:prstGeom prst="rect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MVC</a:t>
            </a:r>
          </a:p>
        </p:txBody>
      </p:sp>
      <p:sp>
        <p:nvSpPr>
          <p:cNvPr id="9" name="Rectangle 8"/>
          <p:cNvSpPr/>
          <p:nvPr/>
        </p:nvSpPr>
        <p:spPr>
          <a:xfrm>
            <a:off x="531812" y="1676400"/>
            <a:ext cx="6858000" cy="13200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Sites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94612" y="3225098"/>
            <a:ext cx="1676400" cy="1371600"/>
          </a:xfrm>
          <a:prstGeom prst="rect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Web API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599612" y="3225098"/>
            <a:ext cx="2056186" cy="1346902"/>
          </a:xfrm>
          <a:prstGeom prst="rect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SignalR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94611" y="1676400"/>
            <a:ext cx="3961187" cy="13447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66152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12" y="5410200"/>
            <a:ext cx="8938472" cy="820600"/>
          </a:xfrm>
        </p:spPr>
        <p:txBody>
          <a:bodyPr/>
          <a:lstStyle/>
          <a:p>
            <a:r>
              <a:rPr lang="en-US" dirty="0"/>
              <a:t>ASP.NET Core MVC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15005-C0A3-4E28-B13A-BE20FE39F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348" y="1524000"/>
            <a:ext cx="3429000" cy="32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2037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396</TotalTime>
  <Words>616</Words>
  <Application>Microsoft Office PowerPoint</Application>
  <PresentationFormat>Custom</PresentationFormat>
  <Paragraphs>123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Wingdings</vt:lpstr>
      <vt:lpstr>Wingdings 2</vt:lpstr>
      <vt:lpstr>SoftUni 16x9</vt:lpstr>
      <vt:lpstr>ASP.NET Core Introduction</vt:lpstr>
      <vt:lpstr>Table of Contents</vt:lpstr>
      <vt:lpstr>Questions</vt:lpstr>
      <vt:lpstr>ASP.NET Core Overview</vt:lpstr>
      <vt:lpstr>ASP.NET Core Overview</vt:lpstr>
      <vt:lpstr>ASP.NET vs ASP.NET Core</vt:lpstr>
      <vt:lpstr>ASP.NET Overview </vt:lpstr>
      <vt:lpstr>ASP.NET Core Overview</vt:lpstr>
      <vt:lpstr>ASP.NET Core MVC Overview</vt:lpstr>
      <vt:lpstr>ASP.NET Core MVC</vt:lpstr>
      <vt:lpstr>ASP.NET Core MVC</vt:lpstr>
      <vt:lpstr>ASP.NET Core MVC</vt:lpstr>
      <vt:lpstr>ASP.NET Core MVC</vt:lpstr>
      <vt:lpstr>Setting up SDK</vt:lpstr>
      <vt:lpstr>ASP.NET Core Playground</vt:lpstr>
      <vt:lpstr>Summary</vt:lpstr>
      <vt:lpstr>C# MVC Frameworks – Course Overview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209</cp:revision>
  <dcterms:created xsi:type="dcterms:W3CDTF">2014-01-02T17:00:34Z</dcterms:created>
  <dcterms:modified xsi:type="dcterms:W3CDTF">2017-10-30T15:52:16Z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