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394" r:id="rId3"/>
    <p:sldId id="500" r:id="rId4"/>
    <p:sldId id="605" r:id="rId5"/>
    <p:sldId id="606" r:id="rId6"/>
    <p:sldId id="607" r:id="rId7"/>
    <p:sldId id="608" r:id="rId8"/>
    <p:sldId id="352" r:id="rId9"/>
    <p:sldId id="39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</p14:sldIdLst>
        </p14:section>
        <p14:section name="MVC" id="{F4BC86D2-16EB-4E41-9B2E-3066BCF27B3B}">
          <p14:sldIdLst>
            <p14:sldId id="605"/>
            <p14:sldId id="606"/>
            <p14:sldId id="607"/>
          </p14:sldIdLst>
        </p14:section>
        <p14:section name="Conclusion" id="{CAD93B16-9430-4CD6-BD17-69844E1E5D8E}">
          <p14:sldIdLst>
            <p14:sldId id="60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94595" autoAdjust="0"/>
  </p:normalViewPr>
  <p:slideViewPr>
    <p:cSldViewPr>
      <p:cViewPr varScale="1">
        <p:scale>
          <a:sx n="84" d="100"/>
          <a:sy n="84" d="100"/>
        </p:scale>
        <p:origin x="595" y="10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124BBE-71BD-47F1-8B24-1A84D635F7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AADB041-791C-4FFD-92F4-CDDDBAC6103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D6A2A29-2DA1-4106-819A-CA628C3FC91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9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web-development-basics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hyperlink" Target="http://softuni.foundation/" TargetMode="External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MVC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1576" y="1778737"/>
            <a:ext cx="7382341" cy="1752600"/>
          </a:xfrm>
        </p:spPr>
        <p:txBody>
          <a:bodyPr/>
          <a:lstStyle/>
          <a:p>
            <a:r>
              <a:rPr lang="en-US" dirty="0"/>
              <a:t>Model-View-Controller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xmlns="" id="{F258D58F-0B32-4726-95BA-F8D997A83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90E25E0D-5B50-4AD1-89F7-9A4C338DA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0AA7EDA2-985A-4CEE-A279-7AA715BAE4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5" name="TextBox 14"/>
          <p:cNvSpPr txBox="1"/>
          <p:nvPr/>
        </p:nvSpPr>
        <p:spPr>
          <a:xfrm rot="1587804">
            <a:off x="4858979" y="3741027"/>
            <a:ext cx="19300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/>
              <a:t>Introduction </a:t>
            </a:r>
          </a:p>
          <a:p>
            <a:r>
              <a:rPr lang="en-US" dirty="0"/>
              <a:t>to MVC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255"/>
          <a:stretch/>
        </p:blipFill>
        <p:spPr>
          <a:xfrm>
            <a:off x="7014485" y="3850515"/>
            <a:ext cx="4718728" cy="2629466"/>
          </a:xfrm>
          <a:prstGeom prst="roundRect">
            <a:avLst>
              <a:gd name="adj" fmla="val 8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A02D2658-E735-4511-B4FE-7B57B10B2B6A}"/>
              </a:ext>
            </a:extLst>
          </p:cNvPr>
          <p:cNvSpPr txBox="1">
            <a:spLocks/>
          </p:cNvSpPr>
          <p:nvPr/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4"/>
              </a:rPr>
              <a:t>http://softuni.bg</a:t>
            </a:r>
            <a:endParaRPr lang="en-US"/>
          </a:p>
        </p:txBody>
      </p:sp>
      <p:pic>
        <p:nvPicPr>
          <p:cNvPr id="24" name="Picture 4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1047E2A1-1752-449C-9199-71FBCAF0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5" name="Picture 24">
            <a:hlinkClick r:id="rId7" tooltip="Software University Foundation"/>
            <a:extLst>
              <a:ext uri="{FF2B5EF4-FFF2-40B4-BE49-F238E27FC236}">
                <a16:creationId xmlns:a16="http://schemas.microsoft.com/office/drawing/2014/main" xmlns="" id="{AC5E7616-4030-4F63-8B5F-A76662A46E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5368"/>
            <a:ext cx="2175525" cy="5426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06D5568E-D511-4474-89D3-8926E1B9BFC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447212" y="4100844"/>
            <a:ext cx="2286000" cy="252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three independent components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– manages data and application logic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– presentation layer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/>
              <a:t> – converts the input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/>
              <a:t> and sends them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or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97" y="4100844"/>
            <a:ext cx="2293087" cy="2522396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1896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08818" y="2324418"/>
            <a:ext cx="28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Response</a:t>
            </a:r>
            <a:br>
              <a:rPr lang="en-US" sz="2800" dirty="0"/>
            </a:br>
            <a:r>
              <a:rPr lang="en-US" sz="2800" dirty="0"/>
              <a:t>(html, json, xml)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Control Flow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857116" y="101012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64" y="2950257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2" y="2961051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03" y="2908907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79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744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3062374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5763156" y="5095769"/>
            <a:ext cx="2601143" cy="962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49987" y="2102877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412" y="1480171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16" name="Straight Arrow Connector 15"/>
          <p:cNvCxnSpPr>
            <a:endCxn id="17" idx="3"/>
          </p:cNvCxnSpPr>
          <p:nvPr/>
        </p:nvCxnSpPr>
        <p:spPr>
          <a:xfrm flipV="1">
            <a:off x="6282611" y="2801472"/>
            <a:ext cx="3081865" cy="2050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3156" y="3110546"/>
            <a:ext cx="2520090" cy="1936867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1179" y="3110546"/>
            <a:ext cx="2451190" cy="170864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99675" y="3653451"/>
            <a:ext cx="196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Action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3046" y="3010760"/>
            <a:ext cx="196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Model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16774" y="3487813"/>
            <a:ext cx="1969850" cy="1426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01699" y="4082038"/>
            <a:ext cx="11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Notify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98745" y="3463517"/>
            <a:ext cx="1908916" cy="15838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6969" y="3876511"/>
            <a:ext cx="130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</a:t>
            </a:r>
            <a:br>
              <a:rPr lang="en-US" sz="2800" dirty="0"/>
            </a:br>
            <a:r>
              <a:rPr lang="en-US" sz="28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46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132" y="1371600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0865" y="2885985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5820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Repository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5157816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57816" y="4354831"/>
            <a:ext cx="1752600" cy="1664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Models/</a:t>
            </a:r>
            <a:br>
              <a:rPr lang="en-US" sz="2800" dirty="0"/>
            </a:br>
            <a:r>
              <a:rPr lang="en-US" sz="2800" dirty="0"/>
              <a:t>DTO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389812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2925820" y="4354831"/>
            <a:ext cx="1752600" cy="1664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Entities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10209212" y="2971800"/>
            <a:ext cx="17526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View</a:t>
            </a:r>
            <a:endParaRPr lang="bg-BG" sz="28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88581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2120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4116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1280" y="2600415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0925" y="2590800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0636" y="3958229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43542" y="5893459"/>
            <a:ext cx="140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7004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Development Basics – </a:t>
            </a:r>
            <a:r>
              <a:rPr lang="en-US" smtClean="0"/>
              <a:t>MVC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https://softuni.bg/courses/csharp-web-development-basics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3498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6" name="Picture 15">
            <a:hlinkClick r:id="rId4"/>
            <a:extLst>
              <a:ext uri="{FF2B5EF4-FFF2-40B4-BE49-F238E27FC236}">
                <a16:creationId xmlns:a16="http://schemas.microsoft.com/office/drawing/2014/main" xmlns="" id="{8266F39B-C3BF-4753-8C64-BBF8088B6F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91" y="2379786"/>
            <a:ext cx="2694829" cy="3657600"/>
          </a:xfrm>
          <a:prstGeom prst="rect">
            <a:avLst/>
          </a:prstGeom>
        </p:spPr>
      </p:pic>
      <p:pic>
        <p:nvPicPr>
          <p:cNvPr id="17" name="Picture 16">
            <a:hlinkClick r:id="rId13" tooltip="Software University Foundation"/>
            <a:extLst>
              <a:ext uri="{FF2B5EF4-FFF2-40B4-BE49-F238E27FC236}">
                <a16:creationId xmlns:a16="http://schemas.microsoft.com/office/drawing/2014/main" xmlns="" id="{237DC651-2967-4C51-A5B5-A11212ECD58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2666103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8" name="Picture 1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FEC00933-BF94-4183-915E-2358306657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685800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211</Words>
  <Application>Microsoft Office PowerPoint</Application>
  <PresentationFormat>Custom</PresentationFormat>
  <Paragraphs>63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Wingdings 2</vt:lpstr>
      <vt:lpstr>SoftUni 16x9</vt:lpstr>
      <vt:lpstr>Introduction to MVC</vt:lpstr>
      <vt:lpstr>Have a Question?</vt:lpstr>
      <vt:lpstr>MVC</vt:lpstr>
      <vt:lpstr>MVC – Control Flow</vt:lpstr>
      <vt:lpstr>Overall Architecture</vt:lpstr>
      <vt:lpstr>Web Development Basics – MVC Framework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Trainer</cp:lastModifiedBy>
  <cp:revision>188</cp:revision>
  <dcterms:created xsi:type="dcterms:W3CDTF">2014-01-02T17:00:34Z</dcterms:created>
  <dcterms:modified xsi:type="dcterms:W3CDTF">2017-10-16T14:09:35Z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