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39"/>
  </p:notesMasterIdLst>
  <p:handoutMasterIdLst>
    <p:handoutMasterId r:id="rId40"/>
  </p:handoutMasterIdLst>
  <p:sldIdLst>
    <p:sldId id="479" r:id="rId5"/>
    <p:sldId id="477" r:id="rId6"/>
    <p:sldId id="276" r:id="rId7"/>
    <p:sldId id="480" r:id="rId8"/>
    <p:sldId id="449" r:id="rId9"/>
    <p:sldId id="451" r:id="rId10"/>
    <p:sldId id="481" r:id="rId11"/>
    <p:sldId id="395" r:id="rId12"/>
    <p:sldId id="452" r:id="rId13"/>
    <p:sldId id="478" r:id="rId14"/>
    <p:sldId id="482" r:id="rId15"/>
    <p:sldId id="483" r:id="rId16"/>
    <p:sldId id="484" r:id="rId17"/>
    <p:sldId id="485" r:id="rId18"/>
    <p:sldId id="486" r:id="rId19"/>
    <p:sldId id="473" r:id="rId20"/>
    <p:sldId id="487" r:id="rId21"/>
    <p:sldId id="488" r:id="rId22"/>
    <p:sldId id="489" r:id="rId23"/>
    <p:sldId id="460" r:id="rId24"/>
    <p:sldId id="446" r:id="rId25"/>
    <p:sldId id="456" r:id="rId26"/>
    <p:sldId id="458" r:id="rId27"/>
    <p:sldId id="457" r:id="rId28"/>
    <p:sldId id="448" r:id="rId29"/>
    <p:sldId id="455" r:id="rId30"/>
    <p:sldId id="474" r:id="rId31"/>
    <p:sldId id="475" r:id="rId32"/>
    <p:sldId id="476" r:id="rId33"/>
    <p:sldId id="459" r:id="rId34"/>
    <p:sldId id="349" r:id="rId35"/>
    <p:sldId id="471" r:id="rId36"/>
    <p:sldId id="413" r:id="rId37"/>
    <p:sldId id="414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2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_compari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838201"/>
            <a:ext cx="11804822" cy="5883276"/>
          </a:xfrm>
        </p:spPr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от код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0481" y="2277903"/>
            <a:ext cx="539700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color;</a:t>
            </a:r>
          </a:p>
          <a:p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color; </a:t>
            </a:r>
            <a:endParaRPr lang="en-US" sz="2500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it-IT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"tomato" &lt;&lt; endl;</a:t>
            </a:r>
            <a:endParaRPr lang="it-IT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"banana" &lt;&lt; endl</a:t>
            </a:r>
            <a:r>
              <a:rPr lang="en-US" sz="25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"bye" &lt;&lt; endl;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"tomato" &lt;&lt; endl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"banana" &lt;&lt; endl;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"bye" &lt;&lt; endl;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9412" y="5459069"/>
            <a:ext cx="5200622" cy="1219200"/>
          </a:xfrm>
          <a:prstGeom prst="wedgeRoundRectCallout">
            <a:avLst>
              <a:gd name="adj1" fmla="val 1648"/>
              <a:gd name="adj2" fmla="val -742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61589" y="2289624"/>
            <a:ext cx="1466823" cy="547482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1172" y="3472275"/>
            <a:ext cx="4468862" cy="4640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400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1139101" y="4411296"/>
            <a:ext cx="4440933" cy="40781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158111" y="2023802"/>
            <a:ext cx="3048000" cy="481937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676400"/>
            <a:ext cx="11804822" cy="4439748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Напишете </a:t>
            </a:r>
            <a:r>
              <a:rPr lang="bg-BG" sz="3600" dirty="0"/>
              <a:t>програма, </a:t>
            </a:r>
            <a:r>
              <a:rPr lang="bg-BG" sz="3600" dirty="0" smtClean="0"/>
              <a:t>която</a:t>
            </a:r>
            <a:r>
              <a:rPr lang="en-US" sz="3600" dirty="0" smtClean="0"/>
              <a:t> </a:t>
            </a:r>
            <a:r>
              <a:rPr lang="bg-BG" sz="3600" dirty="0" smtClean="0"/>
              <a:t>проверява </a:t>
            </a:r>
            <a:r>
              <a:rPr lang="bg-BG" sz="3600" dirty="0"/>
              <a:t>дали едно число е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600" dirty="0"/>
              <a:t> или 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600" b="1" dirty="0" smtClean="0"/>
              <a:t>:</a:t>
            </a:r>
            <a:r>
              <a:rPr lang="bg-BG" sz="3600" b="1" dirty="0" smtClean="0"/>
              <a:t>	</a:t>
            </a:r>
            <a:r>
              <a:rPr lang="bg-BG" sz="3000" b="1" dirty="0" smtClean="0"/>
              <a:t>					</a:t>
            </a:r>
            <a:endParaRPr lang="bg-BG" sz="3200" dirty="0"/>
          </a:p>
          <a:p>
            <a:pPr lvl="1"/>
            <a:r>
              <a:rPr lang="bg-BG" dirty="0"/>
              <a:t>ако е 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ако е нечетно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"</a:t>
            </a:r>
          </a:p>
          <a:p>
            <a:pPr marL="377887" lvl="1" indent="0">
              <a:buNone/>
            </a:pPr>
            <a:endParaRPr lang="en-US" sz="30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3861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</a:t>
            </a:r>
            <a:r>
              <a:rPr lang="bg-BG" dirty="0" smtClean="0"/>
              <a:t>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0012" y="1054175"/>
            <a:ext cx="8663197" cy="4990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number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"even" &lt;&lt; endl;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012" y="-39188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0012" y="4291323"/>
            <a:ext cx="8305800" cy="1761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"odd"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3861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</a:t>
            </a:r>
            <a:r>
              <a:rPr lang="bg-BG" dirty="0" smtClean="0"/>
              <a:t>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373832"/>
            <a:ext cx="11277600" cy="5068293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която:  </a:t>
            </a:r>
          </a:p>
          <a:p>
            <a:pPr lvl="1"/>
            <a:r>
              <a:rPr lang="bg-BG" sz="3600" dirty="0"/>
              <a:t>чете две цели числа </a:t>
            </a:r>
          </a:p>
          <a:p>
            <a:pPr lvl="1"/>
            <a:r>
              <a:rPr lang="bg-BG" sz="3600" dirty="0"/>
              <a:t>извежда по-голямото от тях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</a:t>
            </a:r>
            <a:r>
              <a:rPr lang="bg-BG" dirty="0" smtClean="0"/>
              <a:t>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27012" y="-134755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2881" y="4196930"/>
            <a:ext cx="9731376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second_number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561293" y="762000"/>
            <a:ext cx="11432353" cy="5569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first_number, second_number;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first_number &gt;&gt; second_number;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(first_number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second_number)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first_number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60412" y="638970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</a:t>
            </a:r>
            <a:r>
              <a:rPr lang="bg-BG" dirty="0" smtClean="0"/>
              <a:t>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10668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bg-BG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"31.12.2016";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my_money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current_day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"31.12.2016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"){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salary;</a:t>
            </a:r>
          </a:p>
          <a:p>
            <a:r>
              <a:rPr lang="bg-BG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salary;</a:t>
            </a:r>
          </a:p>
          <a:p>
            <a:r>
              <a:rPr lang="bg-BG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my_money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my_money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my_money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789612" y="619825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626">
            <a:off x="2766991" y="1447800"/>
            <a:ext cx="665484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Да се провери дали въведеното число е по – голямо от 4 или от 6</a:t>
            </a:r>
            <a:r>
              <a:rPr lang="en-US" sz="3000" dirty="0" smtClean="0"/>
              <a:t>.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0605" y="2649533"/>
            <a:ext cx="10896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num;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124" y="3477338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&lt;&lt; num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5125" y="4629242"/>
            <a:ext cx="1087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466286" y="2281056"/>
            <a:ext cx="5278944" cy="736955"/>
          </a:xfrm>
          <a:prstGeom prst="wedgeRoundRectCallout">
            <a:avLst>
              <a:gd name="adj1" fmla="val -60077"/>
              <a:gd name="adj2" fmla="val 136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числото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като вход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88814" y="5604285"/>
            <a:ext cx="5067397" cy="1032870"/>
          </a:xfrm>
          <a:prstGeom prst="wedgeRoundRectCallout">
            <a:avLst>
              <a:gd name="adj1" fmla="val 57528"/>
              <a:gd name="adj2" fmla="val -118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</a:t>
            </a:r>
            <a:r>
              <a:rPr lang="bg-BG" dirty="0" smtClean="0"/>
              <a:t>проверки</a:t>
            </a:r>
            <a:r>
              <a:rPr lang="en-US" dirty="0" smtClean="0"/>
              <a:t> </a:t>
            </a:r>
            <a:r>
              <a:rPr lang="bg-BG" dirty="0" smtClean="0"/>
              <a:t>(2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провери дали въведеното число е по – голямо от 4 или от 6?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812501"/>
            <a:ext cx="10896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num;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138" y="3670688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&lt;&lt; 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4138" y="5055683"/>
            <a:ext cx="10872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 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1691602"/>
            <a:ext cx="5250568" cy="713797"/>
          </a:xfrm>
          <a:prstGeom prst="wedgeRoundRectCallout">
            <a:avLst>
              <a:gd name="adj1" fmla="val -61600"/>
              <a:gd name="adj2" fmla="val 255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Изписване на число до 10 с </a:t>
            </a:r>
            <a:r>
              <a:rPr lang="bg-BG" dirty="0" smtClean="0"/>
              <a:t>думи -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1021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изпише с английски текст дадено число (от 0 до 10)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1675372"/>
            <a:ext cx="112776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num; 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bg-BG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https://judge.softuni.bg/Contests/Practice/Index/530#4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797" y="2592483"/>
            <a:ext cx="929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"zero"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1797" y="3589266"/>
            <a:ext cx="929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385" y="4637165"/>
            <a:ext cx="929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"two"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 Write more logic here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  <p:bldP spid="3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"Enter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 endl;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ouble 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noProof="1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987422" y="5402177"/>
            <a:ext cx="80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… 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422" y="4384267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5)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 bonus +=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}</a:t>
            </a:r>
            <a:endParaRPr lang="pt-BR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421" y="3627003"/>
            <a:ext cx="736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…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7421" y="2718968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&lt;= 100) </a:t>
            </a:r>
            <a:endParaRPr lang="en-US" sz="2800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 bonus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5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762" y="1124995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sec1, sec2,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sec1,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secs / 60;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left_seconds = secs % 60;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https://judge.softuni.bg/Contests/Practice/Index/530#6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224" y="3640924"/>
            <a:ext cx="1018698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minuts &lt;&lt; ":0" &lt;&lt;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left_seconds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224" y="4776265"/>
            <a:ext cx="995838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minuts &lt;&lt; ":" &lt;&lt;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left_seconds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</a:t>
            </a:r>
            <a:r>
              <a:rPr lang="bg-BG" dirty="0" smtClean="0"/>
              <a:t>единици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89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https://judge.softuni.bg/Contests/Practice/Index/530#7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988759"/>
            <a:ext cx="10363200" cy="5570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size; cin &gt;&gt; size;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source_metric; cin &gt;&gt; source_metric;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dest_metric; cin &gt;&gt; dest_metric;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(source_metric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(dest_metric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(dest_metric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3008295"/>
            <a:ext cx="7239000" cy="37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1371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</a:t>
            </a:r>
            <a:r>
              <a:rPr lang="bg-BG" sz="3200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Живот </a:t>
            </a:r>
            <a:r>
              <a:rPr lang="bg-BG" sz="3200" dirty="0"/>
              <a:t>на </a:t>
            </a:r>
            <a:r>
              <a:rPr lang="bg-BG" sz="3200" dirty="0" smtClean="0"/>
              <a:t>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Серия от проверки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Дебъгване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814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</a:t>
            </a:r>
            <a:r>
              <a:rPr lang="bg-BG" dirty="0" smtClean="0">
                <a:hlinkClick r:id="rId2"/>
              </a:rPr>
              <a:t>сравняваме стойности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4062" y="1895748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b = 10;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331" y="2951651"/>
            <a:ext cx="51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&lt; b)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092" y="3472621"/>
            <a:ext cx="51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&gt; 0)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093" y="4024816"/>
            <a:ext cx="54993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8368" y="4616379"/>
            <a:ext cx="511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4062" y="5190794"/>
            <a:ext cx="52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581" y="5701905"/>
            <a:ext cx="60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2 *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50" y="2951651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1233" y="347262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4496" y="404289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6568" y="461887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4497" y="518626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354" y="570081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879682" y="1809897"/>
            <a:ext cx="1872079" cy="667085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=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8589183" y="3256779"/>
            <a:ext cx="1872079" cy="607886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= 0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0652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 &lt;&lt; endl;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0212" y="5029200"/>
            <a:ext cx="1719679" cy="642112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=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7BEB24-EE7C-43F8-98B9-3ABACC86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43000"/>
            <a:ext cx="2590800" cy="32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извършваме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</a:t>
            </a:r>
            <a:r>
              <a:rPr lang="bg-BG" sz="3000" dirty="0"/>
              <a:t>(</a:t>
            </a:r>
            <a:r>
              <a:rPr lang="bg-BG" sz="3000" dirty="0" smtClean="0"/>
              <a:t>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120490"/>
            <a:ext cx="10363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"Excellent!"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8824" y="635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https://judge.softuni.bg/Contests/Practice/Index/530#0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1" cy="5377159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не: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/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65268"/>
            <a:ext cx="10363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"Excellent!"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8824" y="636776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https://judge.softuni.bg/Contests/Practice/Index/530#1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812" y="4487018"/>
            <a:ext cx="974248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1925</Words>
  <Application>Microsoft Office PowerPoint</Application>
  <PresentationFormat>Custom</PresentationFormat>
  <Paragraphs>420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до 10 с думи -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2017-09-15T15:48:09Z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