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27" r:id="rId32"/>
    <p:sldId id="466" r:id="rId33"/>
    <p:sldId id="412" r:id="rId34"/>
    <p:sldId id="413" r:id="rId35"/>
    <p:sldId id="414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Заключение" id="{FFEAA6F4-FA03-4E92-BD11-E02C4B240B41}">
          <p14:sldIdLst>
            <p14:sldId id="427"/>
            <p14:sldId id="466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9" autoAdjust="0"/>
    <p:restoredTop sz="94533" autoAdjust="0"/>
  </p:normalViewPr>
  <p:slideViewPr>
    <p:cSldViewPr>
      <p:cViewPr varScale="1">
        <p:scale>
          <a:sx n="63" d="100"/>
          <a:sy n="63" d="100"/>
        </p:scale>
        <p:origin x="70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8.png"/><Relationship Id="rId4" Type="http://schemas.openxmlformats.org/officeDocument/2006/relationships/hyperlink" Target="https://judge.softuni.bg/Contests/Practice/Index/533#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533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5787"/>
            <a:ext cx="147348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</a:t>
            </a:r>
            <a:r>
              <a:rPr lang="bg-BG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исуване</a:t>
            </a:r>
            <a:b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914400"/>
            <a:ext cx="11301394" cy="51660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"+";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number - 2;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 -";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+"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0; row &lt; number - 2; row++)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"| 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0; col &lt; number - 2; col++)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"- 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"|"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bottom row: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&lt;= n -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https://judge.softuni.bg/Contests/Practice/Index/533#6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string(n - i, ' ');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string(i, '*');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Понякога в програмирането ни се налага да създадем </a:t>
            </a:r>
            <a:r>
              <a:rPr lang="bg-BG" sz="3200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sz="3200" dirty="0"/>
              <a:t> съдържащ </a:t>
            </a:r>
            <a:r>
              <a:rPr lang="bg-BG" sz="3200" dirty="0">
                <a:solidFill>
                  <a:schemeClr val="tx2">
                    <a:lumMod val="50000"/>
                  </a:schemeClr>
                </a:solidFill>
              </a:rPr>
              <a:t>определен брой еднакви символи</a:t>
            </a:r>
            <a:endParaRPr lang="bg-BG" sz="30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Рисуване на фигури на кознолата</a:t>
            </a:r>
          </a:p>
          <a:p>
            <a:pPr marL="530341" indent="-457200">
              <a:lnSpc>
                <a:spcPct val="110000"/>
              </a:lnSpc>
            </a:pPr>
            <a:r>
              <a:rPr lang="bg-BG" sz="3200" dirty="0"/>
              <a:t>За целта използваме </a:t>
            </a:r>
            <a:r>
              <a:rPr lang="en-US" sz="3200" dirty="0"/>
              <a:t>-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string(count</a:t>
            </a:r>
            <a:r>
              <a:rPr lang="bg-BG" sz="3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char);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 </a:t>
            </a:r>
            <a:r>
              <a:rPr lang="en-US" dirty="0"/>
              <a:t>–</a:t>
            </a:r>
            <a:r>
              <a:rPr lang="bg-BG" dirty="0"/>
              <a:t> команда за нов текст(низ)</a:t>
            </a:r>
            <a:endParaRPr lang="en-US" dirty="0"/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текста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char </a:t>
            </a:r>
            <a:r>
              <a:rPr lang="en-US" dirty="0"/>
              <a:t>– </a:t>
            </a:r>
            <a:r>
              <a:rPr lang="bg-BG" dirty="0"/>
              <a:t>символът, от който ще се състои текстът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(низ)</a:t>
            </a:r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47712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string(10, '*'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symbol; cin &gt;&gt; symbol;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times_to_repeat; cin &gt;&gt; times_to_repeat;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times_to_repeat, 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6095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низ,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676400"/>
            <a:ext cx="10515598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cout &lt;&lt; "*";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https://judge.softuni.bg/Contests/Practice/Index/533#0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12344321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6649" y="2026202"/>
            <a:ext cx="9829798" cy="422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 &lt;=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</a:t>
            </a:r>
          </a:p>
          <a:p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cout &lt;&lt; "*";</a:t>
            </a:r>
          </a:p>
          <a:p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649" y="62138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47" y="1733364"/>
            <a:ext cx="4502787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https://judge.softuni.bg/Contests/Practice/Index/533#7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1096692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top part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 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  <a:p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0; i &lt;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8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 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 ');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https://judge.softuni.bg/Contests/Practice/Index/533#8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string(stars, '*');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 &lt;&lt; endl;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https://judge.softuni.bg/Contests/Practice/Index/533#9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840281"/>
            <a:ext cx="10667998" cy="59581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1; i &lt;= (n-1) / 2; i++)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3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3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'*';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(mid &gt;= 0)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string(mid, '-');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'*';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3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3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символи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tx2">
                    <a:lumMod val="50000"/>
                  </a:schemeClr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Със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</a:rPr>
              <a:t>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създаваме текст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string(count, char)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2" y="4239320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symbol;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times_to_repeat;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1" y="1897082"/>
            <a:ext cx="7118709" cy="4373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79612" y="4704465"/>
            <a:ext cx="2400300" cy="42738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949" y="3213076"/>
            <a:ext cx="108203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"*";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88149" y="3134495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66112" y="5728765"/>
            <a:ext cx="4800600" cy="1041829"/>
          </a:xfrm>
          <a:prstGeom prst="wedgeRoundRectCallout">
            <a:avLst>
              <a:gd name="adj1" fmla="val -28952"/>
              <a:gd name="adj2" fmla="val -57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22681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675" y="2590338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https://judge.softuni.bg/Contests/Practice/Index/533#4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2431</Words>
  <Application>Microsoft Office PowerPoint</Application>
  <PresentationFormat>По избор</PresentationFormat>
  <Paragraphs>487</Paragraphs>
  <Slides>34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2017-10-14T10:07:15Z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