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19C48-3446-4BA0-B126-03931CC62BE3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F319F-AF3A-4AB2-B9A3-C0C1F9BDB2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703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F319F-AF3A-4AB2-B9A3-C0C1F9BDB2E2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716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885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270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852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785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3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930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517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740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467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76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312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2400" cy="1470025"/>
          </a:xfrm>
        </p:spPr>
        <p:txBody>
          <a:bodyPr/>
          <a:lstStyle/>
          <a:p>
            <a:r>
              <a:rPr lang="en-US" dirty="0" smtClean="0"/>
              <a:t>Monster Hunt</a:t>
            </a:r>
            <a:r>
              <a:rPr lang="en-US" dirty="0"/>
              <a:t> </a:t>
            </a:r>
            <a:r>
              <a:rPr lang="en-US" dirty="0" smtClean="0"/>
              <a:t>Game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4633958" y="2148610"/>
            <a:ext cx="3888432" cy="3761947"/>
          </a:xfrm>
        </p:spPr>
        <p:txBody>
          <a:bodyPr>
            <a:normAutofit/>
          </a:bodyPr>
          <a:lstStyle/>
          <a:p>
            <a:r>
              <a:rPr lang="en-US" dirty="0" smtClean="0"/>
              <a:t>The story of the game Monster Hunt:</a:t>
            </a:r>
            <a:endParaRPr lang="bg-BG" dirty="0" smtClean="0"/>
          </a:p>
          <a:p>
            <a:r>
              <a:rPr lang="en-US" dirty="0"/>
              <a:t>∞</a:t>
            </a:r>
            <a:endParaRPr lang="bg-BG" dirty="0" smtClean="0"/>
          </a:p>
          <a:p>
            <a:r>
              <a:rPr lang="en-US" dirty="0" smtClean="0"/>
              <a:t>A hero must capture 100 monsters for minimal time. Then the game is over.</a:t>
            </a:r>
            <a:endParaRPr lang="bg-BG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8610"/>
            <a:ext cx="4355976" cy="381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05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04" y="295763"/>
            <a:ext cx="4355976" cy="381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698" y="777636"/>
            <a:ext cx="4824640" cy="440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98" y="1268760"/>
            <a:ext cx="4744801" cy="4350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Заглавие 3"/>
          <p:cNvSpPr>
            <a:spLocks noGrp="1"/>
          </p:cNvSpPr>
          <p:nvPr>
            <p:ph type="title"/>
          </p:nvPr>
        </p:nvSpPr>
        <p:spPr>
          <a:xfrm>
            <a:off x="179512" y="5517232"/>
            <a:ext cx="4690864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The game has 3 levels, depending on the number of captured </a:t>
            </a:r>
            <a:r>
              <a:rPr lang="en-US" sz="28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monsters</a:t>
            </a:r>
            <a:r>
              <a:rPr lang="bg-BG" sz="28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83437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4" y="116632"/>
            <a:ext cx="4824640" cy="440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5066006" y="1124744"/>
            <a:ext cx="3682648" cy="301520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The background of the game is added a melody, as well as other sound capture the monster.</a:t>
            </a:r>
            <a:endParaRPr lang="bg-BG" sz="28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Заглавие 2"/>
          <p:cNvSpPr txBox="1">
            <a:spLocks/>
          </p:cNvSpPr>
          <p:nvPr/>
        </p:nvSpPr>
        <p:spPr>
          <a:xfrm>
            <a:off x="1691680" y="5013176"/>
            <a:ext cx="65527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Now is the time for demonstration </a:t>
            </a:r>
            <a:r>
              <a:rPr lang="en-US" sz="28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71965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400600"/>
          </a:xfrm>
        </p:spPr>
        <p:txBody>
          <a:bodyPr>
            <a:normAutofit fontScale="90000"/>
          </a:bodyPr>
          <a:lstStyle/>
          <a:p>
            <a:pPr lvl="0" fontAlgn="base">
              <a:spcAft>
                <a:spcPct val="0"/>
              </a:spcAft>
            </a:pPr>
            <a:r>
              <a:rPr lang="en-US" sz="3600" dirty="0" smtClean="0">
                <a:solidFill>
                  <a:schemeClr val="tx1">
                    <a:tint val="75000"/>
                  </a:schemeClr>
                </a:solidFill>
              </a:rPr>
              <a:t>Team</a:t>
            </a:r>
            <a:r>
              <a:rPr lang="bg-BG" sz="36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1">
                    <a:tint val="75000"/>
                  </a:schemeClr>
                </a:solidFill>
              </a:rPr>
              <a:t>Members</a:t>
            </a:r>
            <a:r>
              <a:rPr lang="bg-BG" sz="3600" dirty="0" smtClean="0">
                <a:solidFill>
                  <a:schemeClr val="tx1">
                    <a:tint val="75000"/>
                  </a:schemeClr>
                </a:solidFill>
              </a:rPr>
              <a:t>: </a:t>
            </a:r>
            <a:r>
              <a:rPr lang="en-US" sz="3600" dirty="0" smtClean="0">
                <a:solidFill>
                  <a:schemeClr val="tx1">
                    <a:tint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tx1">
                    <a:tint val="75000"/>
                  </a:schemeClr>
                </a:solidFill>
              </a:rPr>
            </a:br>
            <a:r>
              <a:rPr lang="bg-BG" dirty="0" smtClean="0">
                <a:solidFill>
                  <a:schemeClr val="tx1">
                    <a:tint val="75000"/>
                  </a:schemeClr>
                </a:solidFill>
              </a:rPr>
              <a:t/>
            </a:r>
            <a:br>
              <a:rPr lang="bg-BG" dirty="0" smtClean="0">
                <a:solidFill>
                  <a:schemeClr val="tx1">
                    <a:tint val="7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tint val="75000"/>
                  </a:schemeClr>
                </a:solidFill>
              </a:rPr>
              <a:t>Lubomir</a:t>
            </a:r>
            <a:r>
              <a:rPr lang="en-US" sz="36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bg-BG" sz="3600" dirty="0" err="1" smtClean="0">
                <a:solidFill>
                  <a:schemeClr val="tx1">
                    <a:tint val="75000"/>
                  </a:schemeClr>
                </a:solidFill>
              </a:rPr>
              <a:t>Vulev</a:t>
            </a:r>
            <a:r>
              <a:rPr lang="bg-BG" sz="3600" dirty="0" smtClean="0">
                <a:solidFill>
                  <a:schemeClr val="tx1">
                    <a:tint val="75000"/>
                  </a:schemeClr>
                </a:solidFill>
              </a:rPr>
              <a:t>, </a:t>
            </a:r>
            <a:br>
              <a:rPr lang="bg-BG" sz="3600" dirty="0" smtClean="0">
                <a:solidFill>
                  <a:schemeClr val="tx1">
                    <a:tint val="7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bg-BG" sz="3600" dirty="0" err="1" smtClean="0">
                <a:solidFill>
                  <a:schemeClr val="tx1">
                    <a:tint val="75000"/>
                  </a:schemeClr>
                </a:solidFill>
              </a:rPr>
              <a:t>Martin</a:t>
            </a:r>
            <a:r>
              <a:rPr lang="bg-BG" sz="36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bg-BG" sz="3600" dirty="0" err="1" smtClean="0">
                <a:solidFill>
                  <a:schemeClr val="tx1">
                    <a:tint val="75000"/>
                  </a:schemeClr>
                </a:solidFill>
              </a:rPr>
              <a:t>Georgiev</a:t>
            </a:r>
            <a:r>
              <a:rPr lang="bg-BG" sz="36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br>
              <a:rPr lang="bg-BG" sz="3600" dirty="0" smtClean="0">
                <a:solidFill>
                  <a:schemeClr val="tx1">
                    <a:tint val="75000"/>
                  </a:schemeClr>
                </a:solidFill>
              </a:rPr>
            </a:br>
            <a:r>
              <a:rPr lang="bg-BG" sz="3600" dirty="0" err="1" smtClean="0">
                <a:solidFill>
                  <a:schemeClr val="tx1">
                    <a:tint val="75000"/>
                  </a:schemeClr>
                </a:solidFill>
              </a:rPr>
              <a:t>and</a:t>
            </a:r>
            <a:r>
              <a:rPr lang="bg-BG" sz="36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1">
                    <a:tint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tx1">
                    <a:tint val="7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bg-BG" sz="3600" dirty="0" err="1" smtClean="0">
                <a:solidFill>
                  <a:schemeClr val="tx1">
                    <a:tint val="75000"/>
                  </a:schemeClr>
                </a:solidFill>
              </a:rPr>
              <a:t>Milena</a:t>
            </a:r>
            <a:r>
              <a:rPr lang="bg-BG" sz="36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bg-BG" sz="3600" dirty="0" err="1" smtClean="0">
                <a:solidFill>
                  <a:schemeClr val="tx1">
                    <a:tint val="75000"/>
                  </a:schemeClr>
                </a:solidFill>
              </a:rPr>
              <a:t>Ancheva</a:t>
            </a:r>
            <a:r>
              <a:rPr kumimoji="0" lang="bg-BG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bg-BG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bg-BG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1100" dirty="0">
                <a:latin typeface="Arial" pitchFamily="34" charset="0"/>
                <a:cs typeface="Arial" pitchFamily="34" charset="0"/>
              </a:rPr>
              <a:t/>
            </a:r>
            <a:br>
              <a:rPr lang="en-US" sz="1100" dirty="0">
                <a:latin typeface="Arial" pitchFamily="34" charset="0"/>
                <a:cs typeface="Arial" pitchFamily="34" charset="0"/>
              </a:rPr>
            </a:br>
            <a:r>
              <a:rPr lang="en-US" sz="4000" dirty="0" smtClean="0">
                <a:solidFill>
                  <a:schemeClr val="tx1">
                    <a:tint val="75000"/>
                  </a:schemeClr>
                </a:solidFill>
              </a:rPr>
              <a:t>Thank you for your attention!</a:t>
            </a:r>
            <a:br>
              <a:rPr lang="en-US" sz="4000" dirty="0" smtClean="0">
                <a:solidFill>
                  <a:schemeClr val="tx1">
                    <a:tint val="75000"/>
                  </a:schemeClr>
                </a:solidFill>
              </a:rPr>
            </a:br>
            <a:r>
              <a:rPr kumimoji="0" lang="bg-BG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bg-BG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418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58</Words>
  <Application>Microsoft Office PowerPoint</Application>
  <PresentationFormat>Презентация на цял екран (4:3)</PresentationFormat>
  <Paragraphs>9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Office тема</vt:lpstr>
      <vt:lpstr>Monster Hunt Game</vt:lpstr>
      <vt:lpstr> The game has 3 levels, depending on the number of captured monsters. </vt:lpstr>
      <vt:lpstr>The background of the game is added a melody, as well as other sound capture the monster.</vt:lpstr>
      <vt:lpstr>Team Members:    Lubomir Vulev,   Martin Georgiev  and   Milena Ancheva    Thank you for your attention!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 Hunt Game</dc:title>
  <dc:creator>User</dc:creator>
  <cp:lastModifiedBy>User</cp:lastModifiedBy>
  <cp:revision>10</cp:revision>
  <dcterms:created xsi:type="dcterms:W3CDTF">2016-10-11T08:02:43Z</dcterms:created>
  <dcterms:modified xsi:type="dcterms:W3CDTF">2016-10-11T09:34:14Z</dcterms:modified>
</cp:coreProperties>
</file>