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2"/>
  </p:notesMasterIdLst>
  <p:sldIdLst>
    <p:sldId id="256" r:id="rId2"/>
    <p:sldId id="261" r:id="rId3"/>
    <p:sldId id="258" r:id="rId4"/>
    <p:sldId id="276" r:id="rId5"/>
    <p:sldId id="264" r:id="rId6"/>
    <p:sldId id="275" r:id="rId7"/>
    <p:sldId id="277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9CA69E"/>
    <a:srgbClr val="21302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1886" autoAdjust="0"/>
  </p:normalViewPr>
  <p:slideViewPr>
    <p:cSldViewPr>
      <p:cViewPr>
        <p:scale>
          <a:sx n="100" d="100"/>
          <a:sy n="100" d="100"/>
        </p:scale>
        <p:origin x="-282" y="14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5E9A8CB-3F8F-4AC8-A3AC-099DFB2A27CF}" type="datetimeFigureOut">
              <a:rPr lang="en-GB"/>
              <a:pPr>
                <a:defRPr/>
              </a:pPr>
              <a:t>15/08/2012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ECED61A-A1D9-4FF6-9D0E-8E3A710D9B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F7F0EF-D6B2-4F0E-A815-E4BB1218A9E1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smtClean="0"/>
          </a:p>
        </p:txBody>
      </p:sp>
      <p:sp>
        <p:nvSpPr>
          <p:cNvPr id="1536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6EE9CC-69AB-4A09-AC68-2630618349E1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smtClean="0"/>
          </a:p>
        </p:txBody>
      </p:sp>
      <p:sp>
        <p:nvSpPr>
          <p:cNvPr id="163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AC5F8A-1EB1-40D9-8C53-3F4469B23C3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ubushyn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p7ci.codeplex.com/" TargetMode="External"/><Relationship Id="rId2" Type="http://schemas.openxmlformats.org/officeDocument/2006/relationships/hyperlink" Target="http://silverlight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xpensify/WindowsPhoneTestFramework" TargetMode="External"/><Relationship Id="rId5" Type="http://schemas.openxmlformats.org/officeDocument/2006/relationships/hyperlink" Target="http://trx2html.codeplex.com/" TargetMode="External"/><Relationship Id="rId4" Type="http://schemas.openxmlformats.org/officeDocument/2006/relationships/hyperlink" Target="http://code.google.com/p/moq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23850" y="1989138"/>
            <a:ext cx="8569325" cy="1584325"/>
          </a:xfrm>
        </p:spPr>
        <p:txBody>
          <a:bodyPr>
            <a:normAutofit fontScale="90000"/>
          </a:bodyPr>
          <a:lstStyle/>
          <a:p>
            <a:pPr algn="l"/>
            <a:r>
              <a:rPr lang="en-GB" sz="6000" dirty="0" smtClean="0">
                <a:solidFill>
                  <a:srgbClr val="213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vers Condensed"/>
                <a:ea typeface="Calibri" pitchFamily="34" charset="0"/>
                <a:cs typeface="Times New Roman" pitchFamily="18" charset="0"/>
              </a:rPr>
              <a:t>Unit Testing In WP7. Tips and Tricks.</a:t>
            </a:r>
            <a:endParaRPr lang="en-GB" sz="6000" dirty="0" smtClean="0">
              <a:solidFill>
                <a:srgbClr val="2130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349250" y="3692525"/>
            <a:ext cx="6400800" cy="1752600"/>
          </a:xfrm>
        </p:spPr>
        <p:txBody>
          <a:bodyPr/>
          <a:lstStyle/>
          <a:p>
            <a:pPr algn="l"/>
            <a:r>
              <a:rPr lang="en-GB" sz="2000" dirty="0" smtClean="0">
                <a:solidFill>
                  <a:srgbClr val="213024"/>
                </a:solidFill>
                <a:latin typeface="Univers Condensed"/>
                <a:ea typeface="Calibri" pitchFamily="34" charset="0"/>
                <a:cs typeface="Times New Roman" pitchFamily="18" charset="0"/>
              </a:rPr>
              <a:t>MOBILE DEVELOPER DAY</a:t>
            </a:r>
          </a:p>
          <a:p>
            <a:pPr algn="l"/>
            <a:r>
              <a:rPr lang="en-GB" sz="1400" dirty="0" smtClean="0">
                <a:solidFill>
                  <a:srgbClr val="9CA69E"/>
                </a:solidFill>
                <a:latin typeface="Univers Condensed"/>
                <a:ea typeface="Calibri" pitchFamily="34" charset="0"/>
                <a:cs typeface="Times New Roman" pitchFamily="18" charset="0"/>
              </a:rPr>
              <a:t>Alexander </a:t>
            </a:r>
            <a:r>
              <a:rPr lang="en-GB" sz="1400" dirty="0" err="1" smtClean="0">
                <a:solidFill>
                  <a:srgbClr val="9CA69E"/>
                </a:solidFill>
                <a:latin typeface="Univers Condensed"/>
                <a:ea typeface="Calibri" pitchFamily="34" charset="0"/>
                <a:cs typeface="Times New Roman" pitchFamily="18" charset="0"/>
              </a:rPr>
              <a:t>Liubushyn</a:t>
            </a:r>
            <a:r>
              <a:rPr lang="en-GB" sz="1400" dirty="0" smtClean="0">
                <a:solidFill>
                  <a:srgbClr val="9CA69E"/>
                </a:solidFill>
                <a:latin typeface="Univers Condensed"/>
                <a:ea typeface="Calibri" pitchFamily="34" charset="0"/>
                <a:cs typeface="Times New Roman" pitchFamily="18" charset="0"/>
              </a:rPr>
              <a:t>, August 16</a:t>
            </a:r>
            <a:r>
              <a:rPr lang="en-GB" sz="1400" baseline="30000" dirty="0" smtClean="0">
                <a:solidFill>
                  <a:srgbClr val="9CA69E"/>
                </a:solidFill>
                <a:latin typeface="Univers Condensed"/>
                <a:ea typeface="Calibri" pitchFamily="34" charset="0"/>
                <a:cs typeface="Times New Roman" pitchFamily="18" charset="0"/>
              </a:rPr>
              <a:t>th</a:t>
            </a:r>
            <a:r>
              <a:rPr lang="en-GB" sz="1400" dirty="0" smtClean="0">
                <a:solidFill>
                  <a:srgbClr val="9CA69E"/>
                </a:solidFill>
                <a:latin typeface="Univers Condensed"/>
                <a:ea typeface="Calibri" pitchFamily="34" charset="0"/>
                <a:cs typeface="Times New Roman" pitchFamily="18" charset="0"/>
              </a:rPr>
              <a:t>,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F0622-8894-4225-9EED-93D87D3C992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290" name="Titel 1"/>
          <p:cNvSpPr>
            <a:spLocks noGrp="1"/>
          </p:cNvSpPr>
          <p:nvPr>
            <p:ph type="title"/>
          </p:nvPr>
        </p:nvSpPr>
        <p:spPr>
          <a:xfrm>
            <a:off x="446088" y="836613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</a:t>
            </a:r>
            <a:r>
              <a:rPr lang="ru-RU" smtClean="0"/>
              <a:t>внимание</a:t>
            </a:r>
            <a:endParaRPr lang="en-US" dirty="0" smtClean="0"/>
          </a:p>
        </p:txBody>
      </p:sp>
      <p:pic>
        <p:nvPicPr>
          <p:cNvPr id="12293" name="Picture 2" descr="D:\Projects\Web\GoodcatTrainings\Assets\Trainings_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15888"/>
            <a:ext cx="30607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139952" y="4365104"/>
            <a:ext cx="4752528" cy="2043633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/>
              <a:t>Контакты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lubushyn@gmail.com</a:t>
            </a: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Skype:lubushyn</a:t>
            </a: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Twitter:lubushyn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1628775"/>
            <a:ext cx="82296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Юнит тестирование</a:t>
            </a:r>
            <a:endParaRPr lang="en-US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Введение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ru-RU" dirty="0" err="1" smtClean="0"/>
              <a:t>Демо</a:t>
            </a:r>
            <a:endParaRPr lang="en-US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Настройка окружения</a:t>
            </a:r>
            <a:endParaRPr lang="en-US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Создание юнит тестов</a:t>
            </a:r>
            <a:endParaRPr lang="en-US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Ограничения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Немного о </a:t>
            </a:r>
            <a:r>
              <a:rPr lang="en-US" dirty="0" smtClean="0"/>
              <a:t>BDD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Вопросы и ответы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85349A-D08A-438B-A108-6BDDAE73F04B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en-US" dirty="0" smtClean="0"/>
          </a:p>
        </p:txBody>
      </p:sp>
      <p:pic>
        <p:nvPicPr>
          <p:cNvPr id="7" name="Рисунок 6" descr="scre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260648"/>
            <a:ext cx="3314836" cy="6228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Достоинства</a:t>
            </a:r>
            <a:endParaRPr lang="de-DE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Показывают работоспособность кода</a:t>
            </a:r>
            <a:endParaRPr lang="de-DE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Показывают изменения кода</a:t>
            </a:r>
            <a:endParaRPr lang="de-DE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Помогают выявлять ошибки на ранних стадиях</a:t>
            </a:r>
            <a:endParaRPr lang="de-DE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Могут быть частью документации</a:t>
            </a:r>
            <a:endParaRPr lang="de-DE" dirty="0" smtClean="0"/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Но</a:t>
            </a:r>
            <a:endParaRPr lang="de-DE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Показывают только наличие ошибок</a:t>
            </a:r>
            <a:endParaRPr lang="de-DE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В тестах тоже бывают ошибки</a:t>
            </a:r>
            <a:endParaRPr lang="de-DE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Необходима своевременная поддержка</a:t>
            </a:r>
            <a:endParaRPr lang="de-DE" dirty="0" smtClean="0"/>
          </a:p>
          <a:p>
            <a:pPr lvl="1" fontAlgn="auto">
              <a:spcAft>
                <a:spcPts val="0"/>
              </a:spcAft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BFB23-7820-4B9C-B02B-73852D9E5EC8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Юнит </a:t>
            </a:r>
            <a:r>
              <a:rPr lang="ru-RU" dirty="0" smtClean="0"/>
              <a:t>тестировани</a:t>
            </a:r>
            <a:r>
              <a:rPr lang="ru-RU" dirty="0" smtClean="0"/>
              <a:t>е</a:t>
            </a:r>
            <a:r>
              <a:rPr lang="de-DE" dirty="0" smtClean="0"/>
              <a:t> </a:t>
            </a:r>
            <a:r>
              <a:rPr lang="de-DE" dirty="0" smtClean="0"/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Inhaltsplatzhalter 2"/>
          <p:cNvSpPr>
            <a:spLocks noGrp="1"/>
          </p:cNvSpPr>
          <p:nvPr>
            <p:ph idx="1"/>
          </p:nvPr>
        </p:nvSpPr>
        <p:spPr>
          <a:xfrm>
            <a:off x="179388" y="1600200"/>
            <a:ext cx="8785225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Тесты должны быть</a:t>
            </a:r>
            <a:r>
              <a:rPr lang="de-DE" dirty="0" smtClean="0"/>
              <a:t>:</a:t>
            </a:r>
          </a:p>
          <a:p>
            <a:pPr lvl="1"/>
            <a:r>
              <a:rPr lang="ru-RU" dirty="0" smtClean="0"/>
              <a:t>Быстрыми</a:t>
            </a:r>
            <a:endParaRPr lang="de-DE" dirty="0" smtClean="0"/>
          </a:p>
          <a:p>
            <a:pPr lvl="1"/>
            <a:r>
              <a:rPr lang="ru-RU" dirty="0" smtClean="0"/>
              <a:t>Изолированными</a:t>
            </a:r>
            <a:endParaRPr lang="de-DE" dirty="0" smtClean="0"/>
          </a:p>
          <a:p>
            <a:pPr lvl="1"/>
            <a:r>
              <a:rPr lang="ru-RU" dirty="0" err="1" smtClean="0"/>
              <a:t>Самопроверяемыми</a:t>
            </a:r>
            <a:endParaRPr lang="de-DE" dirty="0" smtClean="0"/>
          </a:p>
          <a:p>
            <a:pPr lvl="1"/>
            <a:r>
              <a:rPr lang="ru-RU" dirty="0" smtClean="0"/>
              <a:t>Своевременными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36114-931D-4A40-A7A4-6EF98C5C3C0F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Юнит тестирование</a:t>
            </a:r>
            <a:r>
              <a:rPr lang="de-DE" dirty="0" smtClean="0"/>
              <a:t>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51243-C757-4288-9677-9E56E75A1817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446088" y="2924175"/>
            <a:ext cx="8229600" cy="1143000"/>
          </a:xfrm>
        </p:spPr>
        <p:txBody>
          <a:bodyPr/>
          <a:lstStyle/>
          <a:p>
            <a:r>
              <a:rPr lang="ru-RU" dirty="0" err="1" smtClean="0"/>
              <a:t>Демо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188" y="1744663"/>
            <a:ext cx="7859712" cy="3413125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/>
              <a:t>Установка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r>
              <a:rPr lang="ru-RU" dirty="0" smtClean="0"/>
              <a:t>Необходимы дополнительные инструменты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ru-RU" b="1" dirty="0" smtClean="0"/>
              <a:t>Написание тестов</a:t>
            </a:r>
            <a:r>
              <a:rPr lang="en-US" b="1" dirty="0" smtClean="0"/>
              <a:t>: </a:t>
            </a:r>
            <a:r>
              <a:rPr lang="ru-RU" dirty="0" smtClean="0"/>
              <a:t>Процесс написания практически такой же, как и для других типов приложений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Mocking/Isolation:</a:t>
            </a:r>
            <a:r>
              <a:rPr lang="en-US" dirty="0" smtClean="0"/>
              <a:t> </a:t>
            </a:r>
            <a:r>
              <a:rPr lang="ru-RU" dirty="0" smtClean="0"/>
              <a:t>Механизмы </a:t>
            </a:r>
            <a:r>
              <a:rPr lang="ru-RU" dirty="0" smtClean="0"/>
              <a:t>недоступны </a:t>
            </a:r>
            <a:r>
              <a:rPr lang="ru-RU" dirty="0" smtClean="0"/>
              <a:t>в данный момент. Дополнительное ручное кодирование или альтернативные подходы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C6E18-A0F0-4714-B6BB-81A95576014D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93F14-0E83-4FB6-B733-11AC12E20E56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446088" y="2924175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Немного 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BDD</a:t>
            </a:r>
            <a:endParaRPr kumimoji="0" lang="de-DE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3100" y="1628775"/>
            <a:ext cx="7859713" cy="4537075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sz="1800" dirty="0" smtClean="0"/>
              <a:t>Silverlight Toolkit: </a:t>
            </a:r>
            <a:br>
              <a:rPr lang="en-US" sz="1800" dirty="0" smtClean="0"/>
            </a:br>
            <a:r>
              <a:rPr lang="en-US" sz="1800" u="sng" dirty="0" smtClean="0">
                <a:hlinkClick r:id="rId2"/>
              </a:rPr>
              <a:t> http://silverlight.codeplex.com/</a:t>
            </a:r>
            <a:endParaRPr lang="en-US" sz="1800" dirty="0"/>
          </a:p>
          <a:p>
            <a:pPr>
              <a:defRPr/>
            </a:pPr>
            <a:r>
              <a:rPr lang="en-US" sz="1800" dirty="0" smtClean="0"/>
              <a:t>Windows Phone 7 Continuous Integration Testing framework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 smtClean="0">
                <a:hlinkClick r:id="rId3"/>
              </a:rPr>
              <a:t>http://wp7ci.codeplex.com</a:t>
            </a:r>
            <a:r>
              <a:rPr lang="en-US" sz="1800" u="sng" dirty="0" smtClean="0">
                <a:hlinkClick r:id="rId3"/>
              </a:rPr>
              <a:t>/</a:t>
            </a:r>
            <a:endParaRPr lang="en-US" sz="1800" dirty="0"/>
          </a:p>
          <a:p>
            <a:pPr>
              <a:defRPr/>
            </a:pPr>
            <a:r>
              <a:rPr lang="en-US" sz="1800" dirty="0" smtClean="0"/>
              <a:t>Mocking library with Silverlight compatibility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 smtClean="0">
                <a:hlinkClick r:id="rId4"/>
              </a:rPr>
              <a:t>http://code.google.com/p/moq/</a:t>
            </a:r>
            <a:endParaRPr lang="en-US" sz="1800" dirty="0"/>
          </a:p>
          <a:p>
            <a:pPr>
              <a:defRPr/>
            </a:pPr>
            <a:r>
              <a:rPr lang="en-US" sz="1800" dirty="0" smtClean="0"/>
              <a:t>Unit testing reports converter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u="sng" dirty="0" smtClean="0">
                <a:hlinkClick r:id="rId5"/>
              </a:rPr>
              <a:t>http://trx2html.codeplex.com/</a:t>
            </a:r>
            <a:endParaRPr lang="en-US" sz="1800" u="sng" dirty="0" smtClean="0"/>
          </a:p>
          <a:p>
            <a:pPr>
              <a:defRPr/>
            </a:pPr>
            <a:r>
              <a:rPr lang="en-US" sz="1800" dirty="0" smtClean="0"/>
              <a:t>Unit testing Windows Phone Testing Framework</a:t>
            </a:r>
            <a:br>
              <a:rPr lang="en-US" sz="1800" dirty="0" smtClean="0"/>
            </a:br>
            <a:r>
              <a:rPr lang="en-US" sz="1800" u="sng" dirty="0" smtClean="0">
                <a:hlinkClick r:id="rId6"/>
              </a:rPr>
              <a:t>https://github.com/Expensify/WindowsPhoneTestFramework</a:t>
            </a:r>
            <a:endParaRPr lang="en-US" dirty="0" smtClean="0"/>
          </a:p>
          <a:p>
            <a:pPr>
              <a:defRPr/>
            </a:pPr>
            <a:r>
              <a:rPr lang="en-US" sz="1800" dirty="0" smtClean="0"/>
              <a:t>Unit testing Windows Phone Testing Framework</a:t>
            </a:r>
            <a:br>
              <a:rPr lang="en-US" sz="1800" dirty="0" smtClean="0"/>
            </a:br>
            <a:r>
              <a:rPr lang="en-US" sz="1800" u="sng" dirty="0" smtClean="0">
                <a:hlinkClick r:id="rId6"/>
              </a:rPr>
              <a:t>https://github.com/Expensify/WindowsPhoneTestFramework</a:t>
            </a:r>
            <a:endParaRPr lang="en-US" sz="1800" u="sng" dirty="0" smtClean="0"/>
          </a:p>
          <a:p>
            <a:pPr>
              <a:defRPr/>
            </a:pPr>
            <a:r>
              <a:rPr lang="en-US" sz="1800" dirty="0" err="1" smtClean="0"/>
              <a:t>SpecFlow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u="sng" dirty="0" smtClean="0"/>
              <a:t>http://www.specflow.org</a:t>
            </a:r>
            <a:endParaRPr lang="en-US" sz="1800" dirty="0" smtClean="0"/>
          </a:p>
          <a:p>
            <a:pPr>
              <a:defRPr/>
            </a:pPr>
            <a:r>
              <a:rPr lang="ru-RU" sz="1800" dirty="0" smtClean="0"/>
              <a:t>Материалы презентации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u="sng" dirty="0" smtClean="0">
                <a:hlinkClick r:id="rId6"/>
              </a:rPr>
              <a:t>https://github.com/lubushyn/mddayua2012</a:t>
            </a:r>
          </a:p>
          <a:p>
            <a:pPr>
              <a:defRPr/>
            </a:pPr>
            <a:endParaRPr lang="en-US" sz="1800" u="sng" dirty="0" smtClean="0"/>
          </a:p>
          <a:p>
            <a:pPr>
              <a:defRPr/>
            </a:pPr>
            <a:endParaRPr lang="en-US" sz="1800" u="sng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/>
          </a:p>
        </p:txBody>
      </p:sp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30F46-D013-437E-A16A-8676CE9C6777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446088" y="2924175"/>
            <a:ext cx="8229600" cy="1143000"/>
          </a:xfrm>
        </p:spPr>
        <p:txBody>
          <a:bodyPr/>
          <a:lstStyle/>
          <a:p>
            <a:r>
              <a:rPr lang="ru-RU" dirty="0" smtClean="0"/>
              <a:t>Вопросы и ответы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</TotalTime>
  <Words>149</Words>
  <Application>Microsoft Office PowerPoint</Application>
  <PresentationFormat>Экран (4:3)</PresentationFormat>
  <Paragraphs>60</Paragraphs>
  <Slides>10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Открытая</vt:lpstr>
      <vt:lpstr>Unit Testing In WP7. Tips and Tricks.</vt:lpstr>
      <vt:lpstr>План</vt:lpstr>
      <vt:lpstr>Юнит тестирование (1)</vt:lpstr>
      <vt:lpstr>Юнит тестирование (2)</vt:lpstr>
      <vt:lpstr>Демо</vt:lpstr>
      <vt:lpstr>Выводы</vt:lpstr>
      <vt:lpstr>Слайд 7</vt:lpstr>
      <vt:lpstr>Ресурсы</vt:lpstr>
      <vt:lpstr>Вопросы и ответы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with Sockets</dc:title>
  <dc:creator>Alexander Liubushyn</dc:creator>
  <cp:lastModifiedBy>aliubushyn</cp:lastModifiedBy>
  <cp:revision>165</cp:revision>
  <dcterms:created xsi:type="dcterms:W3CDTF">2010-07-12T23:09:34Z</dcterms:created>
  <dcterms:modified xsi:type="dcterms:W3CDTF">2012-08-15T18:40:59Z</dcterms:modified>
</cp:coreProperties>
</file>