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B75F-E543-47C4-B675-86593D98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1CF47-DEA3-49B4-8FB1-99E45B7B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C3F2B-2723-4BE1-83B6-4FCF44F6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E721-1305-4939-80DC-D9FE1C9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6469-20B5-486A-B2A8-22969671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831A-5301-4FD8-B754-2D017BDC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CBD5A-EF4F-4845-96E7-E05A22B8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E2520-F772-48B5-A1E1-1A3DDE2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10F15-BC6A-46B0-B14B-D8F17D98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2F081-172F-4963-A72D-679EBB96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C5AB5-8952-4F33-BF4E-90A9AAEA3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439D7-D11A-4457-95D4-B23767B4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50AA0-9C41-4240-89EA-1C07F319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81E85-1B34-4696-BB26-2A9844E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57E5-8AF3-4296-AC11-CD8B0F9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EC7D4-7F77-4D0E-B150-A2A8ABA5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79A6-FA61-4C0E-9476-E78B3117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5E3B0-C1F4-42A0-8AFA-B8C0319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D45DA-5E8E-4330-A6BF-B0849AA1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BC02B-2A12-4444-A6B3-48B35E6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0D2E-B5A0-48FA-9755-0E994E4C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909D3-94CE-4860-BB77-DC4EFECC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150BB-5CCB-4D14-9057-35AEB318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4B88A-2925-4383-B16E-B421D2FB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A1D1-CF19-4781-947B-2F05A98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D9E1E-1417-45E9-B876-73284694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7E84B-B077-4A99-86D5-723FC7E8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94B9F-C40D-48A2-A379-3051C3B7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2BCD-DDBA-4667-A735-22C4E18C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CE72F-DF91-433D-909A-60D2B47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985B5-F104-4D88-9307-902AC43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990C-D65E-42FA-B7D5-76670F8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9DCC5-69EA-4183-B74F-C1DF6F46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8C038-5A3F-47F6-85FC-4D6C5A77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F499C-229B-4BED-AB9A-EB9CD5739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08BFF3-ECD6-4F72-B3CE-902A497C3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3D2A1-5DA6-428C-86B4-398EE41D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67188-0123-4046-B6EA-A5BA975E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4A1C7-5CF1-4A46-9972-2E592745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6500F-4E50-4602-A1EA-11688053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BE6D29-4844-4160-B691-34BD5D18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7F8D4-69CA-4E99-9340-CB0CE834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5DE4F-FC04-47F5-A242-EDB0EAFA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4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AB3E9-6B32-44F8-86CA-95515226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735CA-7FAA-429D-B485-7C964E52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E7651-B3BA-4AF7-BDDA-ACA62E64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7954-3872-405C-96EE-8B4B3B07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AB87-D6C2-4BBB-9167-5ECAA833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9691D-961B-40DF-9EA3-7CA05846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30876-DABA-4ED4-A383-DA7DD02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22C9C-2965-4343-ABAF-B4E8DE72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830E9-9A62-49A9-944E-ACB6BC5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C4F4A-E496-4EBD-9F62-0279608F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1DC74-62D6-4F59-8EFA-16BB31579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31387-2791-411A-A9D5-A9AD0220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21DFC-01AF-4BBF-AD0F-8091C795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F1564-27E7-4263-B57E-DD23E52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60E87-D287-475F-BEF5-CC66189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B2E039-BCB5-49DD-B521-389B9895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19D98-8C8E-4C9D-8D53-A80B7CF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F4ADC-AFA0-4B7F-B37D-3836430E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11C3-4E9D-447B-88AB-05069FBDD216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1392C-3BA0-45FE-837A-592980A5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AE3F8-3A0D-4E8A-8650-CE7EAEB0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38A698-7649-460B-9526-AB789492ADE9}"/>
              </a:ext>
            </a:extLst>
          </p:cNvPr>
          <p:cNvSpPr txBox="1"/>
          <p:nvPr/>
        </p:nvSpPr>
        <p:spPr>
          <a:xfrm>
            <a:off x="3527601" y="5262354"/>
            <a:ext cx="63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CA1FDE-EEF7-4B3E-86A8-E448E5EE1139}"/>
              </a:ext>
            </a:extLst>
          </p:cNvPr>
          <p:cNvSpPr txBox="1"/>
          <p:nvPr/>
        </p:nvSpPr>
        <p:spPr>
          <a:xfrm>
            <a:off x="4292389" y="5265656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6A6470-6803-43EC-9331-E2D39E05F135}"/>
              </a:ext>
            </a:extLst>
          </p:cNvPr>
          <p:cNvSpPr txBox="1"/>
          <p:nvPr/>
        </p:nvSpPr>
        <p:spPr>
          <a:xfrm>
            <a:off x="5214826" y="5036724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F41C7-B005-47BB-8F74-540A4DFAE199}"/>
              </a:ext>
            </a:extLst>
          </p:cNvPr>
          <p:cNvSpPr txBox="1"/>
          <p:nvPr/>
        </p:nvSpPr>
        <p:spPr>
          <a:xfrm>
            <a:off x="7199247" y="5272928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732DDF-992D-4FF5-8F67-63CC91201030}"/>
              </a:ext>
            </a:extLst>
          </p:cNvPr>
          <p:cNvSpPr txBox="1"/>
          <p:nvPr/>
        </p:nvSpPr>
        <p:spPr>
          <a:xfrm>
            <a:off x="6184278" y="5281308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imax-1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60C7360-7408-4D99-BCC9-0B4077BD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42419"/>
              </p:ext>
            </p:extLst>
          </p:nvPr>
        </p:nvGraphicFramePr>
        <p:xfrm>
          <a:off x="3347883" y="6858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713522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03530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9858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20282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7256587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6655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4303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483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703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6548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2A6C677-9328-4AFC-A965-17E1FD3DDA2A}"/>
              </a:ext>
            </a:extLst>
          </p:cNvPr>
          <p:cNvSpPr txBox="1"/>
          <p:nvPr/>
        </p:nvSpPr>
        <p:spPr>
          <a:xfrm>
            <a:off x="2663863" y="4692131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390F0-0A54-41C0-A78C-8A31E8C08604}"/>
              </a:ext>
            </a:extLst>
          </p:cNvPr>
          <p:cNvSpPr txBox="1"/>
          <p:nvPr/>
        </p:nvSpPr>
        <p:spPr>
          <a:xfrm>
            <a:off x="2543227" y="3793340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jmin+1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FD02F3-6EEC-4981-A1A3-7F126D142BBC}"/>
              </a:ext>
            </a:extLst>
          </p:cNvPr>
          <p:cNvSpPr txBox="1"/>
          <p:nvPr/>
        </p:nvSpPr>
        <p:spPr>
          <a:xfrm rot="16200000">
            <a:off x="1834393" y="2326927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A07E2-2B0C-40B6-9343-A7B10A4481B5}"/>
              </a:ext>
            </a:extLst>
          </p:cNvPr>
          <p:cNvSpPr txBox="1"/>
          <p:nvPr/>
        </p:nvSpPr>
        <p:spPr>
          <a:xfrm>
            <a:off x="2626732" y="821044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4DC120-D0B3-4D2F-BC52-BCF32FD0504C}"/>
              </a:ext>
            </a:extLst>
          </p:cNvPr>
          <p:cNvSpPr txBox="1"/>
          <p:nvPr/>
        </p:nvSpPr>
        <p:spPr>
          <a:xfrm>
            <a:off x="2472634" y="1984108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jmax-1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DB7588-4931-4823-9D8A-1205F0E3E9DA}"/>
              </a:ext>
            </a:extLst>
          </p:cNvPr>
          <p:cNvCxnSpPr/>
          <p:nvPr/>
        </p:nvCxnSpPr>
        <p:spPr>
          <a:xfrm>
            <a:off x="3347883" y="480834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E037EC-B725-4B42-9BC2-2C4F7458A560}"/>
              </a:ext>
            </a:extLst>
          </p:cNvPr>
          <p:cNvCxnSpPr/>
          <p:nvPr/>
        </p:nvCxnSpPr>
        <p:spPr>
          <a:xfrm>
            <a:off x="4266435" y="480834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835AB1-8A8C-4256-83B2-C7353AADFCE7}"/>
              </a:ext>
            </a:extLst>
          </p:cNvPr>
          <p:cNvCxnSpPr/>
          <p:nvPr/>
        </p:nvCxnSpPr>
        <p:spPr>
          <a:xfrm>
            <a:off x="5175293" y="479808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1F2E05-8451-4B16-90C4-D89DCA7463A7}"/>
              </a:ext>
            </a:extLst>
          </p:cNvPr>
          <p:cNvCxnSpPr/>
          <p:nvPr/>
        </p:nvCxnSpPr>
        <p:spPr>
          <a:xfrm>
            <a:off x="6096000" y="479808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A90A93A-A5A7-4CF7-BDB6-769C48FB27C2}"/>
              </a:ext>
            </a:extLst>
          </p:cNvPr>
          <p:cNvCxnSpPr/>
          <p:nvPr/>
        </p:nvCxnSpPr>
        <p:spPr>
          <a:xfrm>
            <a:off x="7008093" y="4803879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1B55C7-3CB4-449B-9019-79E648950AD8}"/>
              </a:ext>
            </a:extLst>
          </p:cNvPr>
          <p:cNvCxnSpPr/>
          <p:nvPr/>
        </p:nvCxnSpPr>
        <p:spPr>
          <a:xfrm>
            <a:off x="3347883" y="388632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AE3AE5-B5CE-47AC-BD0F-87D64CCEB932}"/>
              </a:ext>
            </a:extLst>
          </p:cNvPr>
          <p:cNvCxnSpPr/>
          <p:nvPr/>
        </p:nvCxnSpPr>
        <p:spPr>
          <a:xfrm>
            <a:off x="4266435" y="388632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D74A0E-6C8B-4743-ABD9-95A2A4B07D75}"/>
              </a:ext>
            </a:extLst>
          </p:cNvPr>
          <p:cNvCxnSpPr/>
          <p:nvPr/>
        </p:nvCxnSpPr>
        <p:spPr>
          <a:xfrm>
            <a:off x="5175293" y="387606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165ED3-FF5C-466C-8354-27DE5552E39C}"/>
              </a:ext>
            </a:extLst>
          </p:cNvPr>
          <p:cNvCxnSpPr/>
          <p:nvPr/>
        </p:nvCxnSpPr>
        <p:spPr>
          <a:xfrm>
            <a:off x="6096000" y="387606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639963-AB48-493D-9C1E-B95DCE3DAE2E}"/>
              </a:ext>
            </a:extLst>
          </p:cNvPr>
          <p:cNvCxnSpPr/>
          <p:nvPr/>
        </p:nvCxnSpPr>
        <p:spPr>
          <a:xfrm>
            <a:off x="7008093" y="3881859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6147E7C-C514-4204-AD4C-6264181CF62B}"/>
              </a:ext>
            </a:extLst>
          </p:cNvPr>
          <p:cNvCxnSpPr/>
          <p:nvPr/>
        </p:nvCxnSpPr>
        <p:spPr>
          <a:xfrm>
            <a:off x="3347883" y="29718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14A9B0-F57B-42BA-A3F8-BE276310CEB2}"/>
              </a:ext>
            </a:extLst>
          </p:cNvPr>
          <p:cNvCxnSpPr/>
          <p:nvPr/>
        </p:nvCxnSpPr>
        <p:spPr>
          <a:xfrm>
            <a:off x="4266435" y="29718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4F1898-5CBA-4FD7-855C-36744AC92EC8}"/>
              </a:ext>
            </a:extLst>
          </p:cNvPr>
          <p:cNvCxnSpPr/>
          <p:nvPr/>
        </p:nvCxnSpPr>
        <p:spPr>
          <a:xfrm>
            <a:off x="5175293" y="29615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58EBC09-AE53-4EF8-BA67-236029D64886}"/>
              </a:ext>
            </a:extLst>
          </p:cNvPr>
          <p:cNvCxnSpPr/>
          <p:nvPr/>
        </p:nvCxnSpPr>
        <p:spPr>
          <a:xfrm>
            <a:off x="6096000" y="29615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ED1CD55-688B-4453-B4E3-01E7151A7B78}"/>
              </a:ext>
            </a:extLst>
          </p:cNvPr>
          <p:cNvCxnSpPr/>
          <p:nvPr/>
        </p:nvCxnSpPr>
        <p:spPr>
          <a:xfrm>
            <a:off x="7008093" y="296733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ED24263-A297-446E-9969-987FDD502ED6}"/>
              </a:ext>
            </a:extLst>
          </p:cNvPr>
          <p:cNvCxnSpPr/>
          <p:nvPr/>
        </p:nvCxnSpPr>
        <p:spPr>
          <a:xfrm>
            <a:off x="3347883" y="20574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6132BB3-AFA5-44BE-AF19-431485388CA3}"/>
              </a:ext>
            </a:extLst>
          </p:cNvPr>
          <p:cNvCxnSpPr/>
          <p:nvPr/>
        </p:nvCxnSpPr>
        <p:spPr>
          <a:xfrm>
            <a:off x="4266435" y="20574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EF71187-C83D-480B-8C25-AFBE8AE72713}"/>
              </a:ext>
            </a:extLst>
          </p:cNvPr>
          <p:cNvCxnSpPr/>
          <p:nvPr/>
        </p:nvCxnSpPr>
        <p:spPr>
          <a:xfrm>
            <a:off x="5175293" y="20471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E0C2ACD-2379-439B-BE45-9384CE7DCF54}"/>
              </a:ext>
            </a:extLst>
          </p:cNvPr>
          <p:cNvCxnSpPr/>
          <p:nvPr/>
        </p:nvCxnSpPr>
        <p:spPr>
          <a:xfrm>
            <a:off x="6096000" y="20471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517808-92BC-4375-8121-39DE35E216B2}"/>
              </a:ext>
            </a:extLst>
          </p:cNvPr>
          <p:cNvCxnSpPr/>
          <p:nvPr/>
        </p:nvCxnSpPr>
        <p:spPr>
          <a:xfrm>
            <a:off x="7008093" y="205293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C2741-66C8-431B-966D-6E1DBDA4B9E9}"/>
              </a:ext>
            </a:extLst>
          </p:cNvPr>
          <p:cNvCxnSpPr/>
          <p:nvPr/>
        </p:nvCxnSpPr>
        <p:spPr>
          <a:xfrm>
            <a:off x="3347883" y="113538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BB4CEE6-5A82-4224-8DDD-085BB3A77987}"/>
              </a:ext>
            </a:extLst>
          </p:cNvPr>
          <p:cNvCxnSpPr/>
          <p:nvPr/>
        </p:nvCxnSpPr>
        <p:spPr>
          <a:xfrm>
            <a:off x="4266435" y="113538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AA76765-A2E4-4E89-9E2E-1E57EC27C39D}"/>
              </a:ext>
            </a:extLst>
          </p:cNvPr>
          <p:cNvCxnSpPr/>
          <p:nvPr/>
        </p:nvCxnSpPr>
        <p:spPr>
          <a:xfrm>
            <a:off x="5175293" y="112511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2C86838-C834-4C16-B5F3-F2A3DC705484}"/>
              </a:ext>
            </a:extLst>
          </p:cNvPr>
          <p:cNvCxnSpPr/>
          <p:nvPr/>
        </p:nvCxnSpPr>
        <p:spPr>
          <a:xfrm>
            <a:off x="6096000" y="112511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EB5E55-0BA9-49B5-8728-493571E0899F}"/>
              </a:ext>
            </a:extLst>
          </p:cNvPr>
          <p:cNvCxnSpPr/>
          <p:nvPr/>
        </p:nvCxnSpPr>
        <p:spPr>
          <a:xfrm>
            <a:off x="7008093" y="113091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2D6392-702B-4AD5-82E5-30F69C1E8B2B}"/>
              </a:ext>
            </a:extLst>
          </p:cNvPr>
          <p:cNvCxnSpPr>
            <a:cxnSpLocks/>
          </p:cNvCxnSpPr>
          <p:nvPr/>
        </p:nvCxnSpPr>
        <p:spPr>
          <a:xfrm flipV="1">
            <a:off x="3806654" y="487680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791702-4646-409F-A1B4-46D41209CFB4}"/>
              </a:ext>
            </a:extLst>
          </p:cNvPr>
          <p:cNvCxnSpPr>
            <a:cxnSpLocks/>
          </p:cNvCxnSpPr>
          <p:nvPr/>
        </p:nvCxnSpPr>
        <p:spPr>
          <a:xfrm flipV="1">
            <a:off x="4733907" y="48767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6E4592-8B8D-47D4-8ABE-AADEA2EE62E4}"/>
              </a:ext>
            </a:extLst>
          </p:cNvPr>
          <p:cNvCxnSpPr>
            <a:cxnSpLocks/>
          </p:cNvCxnSpPr>
          <p:nvPr/>
        </p:nvCxnSpPr>
        <p:spPr>
          <a:xfrm flipV="1">
            <a:off x="5633883" y="48767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235435-E70C-4B98-904B-DB49645CD86F}"/>
              </a:ext>
            </a:extLst>
          </p:cNvPr>
          <p:cNvCxnSpPr>
            <a:cxnSpLocks/>
          </p:cNvCxnSpPr>
          <p:nvPr/>
        </p:nvCxnSpPr>
        <p:spPr>
          <a:xfrm flipV="1">
            <a:off x="6557464" y="48767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E6E56B-9D40-43CD-970D-124612C81CA4}"/>
              </a:ext>
            </a:extLst>
          </p:cNvPr>
          <p:cNvCxnSpPr>
            <a:cxnSpLocks/>
          </p:cNvCxnSpPr>
          <p:nvPr/>
        </p:nvCxnSpPr>
        <p:spPr>
          <a:xfrm flipV="1">
            <a:off x="7473700" y="4876797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53F1200-C411-4F14-83EC-9D357A29DF26}"/>
              </a:ext>
            </a:extLst>
          </p:cNvPr>
          <p:cNvCxnSpPr>
            <a:cxnSpLocks/>
          </p:cNvCxnSpPr>
          <p:nvPr/>
        </p:nvCxnSpPr>
        <p:spPr>
          <a:xfrm flipV="1">
            <a:off x="3806654" y="395477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A4B6F5D-1725-43EE-B396-C412D336C9AB}"/>
              </a:ext>
            </a:extLst>
          </p:cNvPr>
          <p:cNvCxnSpPr>
            <a:cxnSpLocks/>
          </p:cNvCxnSpPr>
          <p:nvPr/>
        </p:nvCxnSpPr>
        <p:spPr>
          <a:xfrm flipV="1">
            <a:off x="4733907" y="395477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E7D1E9-017F-465F-ADE5-47D9020F4708}"/>
              </a:ext>
            </a:extLst>
          </p:cNvPr>
          <p:cNvCxnSpPr>
            <a:cxnSpLocks/>
          </p:cNvCxnSpPr>
          <p:nvPr/>
        </p:nvCxnSpPr>
        <p:spPr>
          <a:xfrm flipV="1">
            <a:off x="5633883" y="395477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979551-24E8-4DCA-AE38-F6447AF518C6}"/>
              </a:ext>
            </a:extLst>
          </p:cNvPr>
          <p:cNvCxnSpPr>
            <a:cxnSpLocks/>
          </p:cNvCxnSpPr>
          <p:nvPr/>
        </p:nvCxnSpPr>
        <p:spPr>
          <a:xfrm flipV="1">
            <a:off x="6557464" y="395477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7F4EFAE-210B-4E9B-9C51-3AC3FC0BDDEF}"/>
              </a:ext>
            </a:extLst>
          </p:cNvPr>
          <p:cNvCxnSpPr>
            <a:cxnSpLocks/>
          </p:cNvCxnSpPr>
          <p:nvPr/>
        </p:nvCxnSpPr>
        <p:spPr>
          <a:xfrm flipV="1">
            <a:off x="7473700" y="39547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A208DA1-ACBE-47B7-B620-7E93E1FBC592}"/>
              </a:ext>
            </a:extLst>
          </p:cNvPr>
          <p:cNvCxnSpPr>
            <a:cxnSpLocks/>
          </p:cNvCxnSpPr>
          <p:nvPr/>
        </p:nvCxnSpPr>
        <p:spPr>
          <a:xfrm flipV="1">
            <a:off x="380665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C1FC25-58BA-4DCE-A09B-16480532E83F}"/>
              </a:ext>
            </a:extLst>
          </p:cNvPr>
          <p:cNvCxnSpPr>
            <a:cxnSpLocks/>
          </p:cNvCxnSpPr>
          <p:nvPr/>
        </p:nvCxnSpPr>
        <p:spPr>
          <a:xfrm flipV="1">
            <a:off x="4733907" y="30479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3040E9E-55A2-424E-947C-52D836CC575E}"/>
              </a:ext>
            </a:extLst>
          </p:cNvPr>
          <p:cNvCxnSpPr>
            <a:cxnSpLocks/>
          </p:cNvCxnSpPr>
          <p:nvPr/>
        </p:nvCxnSpPr>
        <p:spPr>
          <a:xfrm flipV="1">
            <a:off x="5633883" y="30479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35D6E9-32E8-4711-80D6-F02748CB514C}"/>
              </a:ext>
            </a:extLst>
          </p:cNvPr>
          <p:cNvCxnSpPr>
            <a:cxnSpLocks/>
          </p:cNvCxnSpPr>
          <p:nvPr/>
        </p:nvCxnSpPr>
        <p:spPr>
          <a:xfrm flipV="1">
            <a:off x="6557464" y="3047997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C682F9E-DE3A-42B7-B050-B02FEE7BEE92}"/>
              </a:ext>
            </a:extLst>
          </p:cNvPr>
          <p:cNvCxnSpPr>
            <a:cxnSpLocks/>
          </p:cNvCxnSpPr>
          <p:nvPr/>
        </p:nvCxnSpPr>
        <p:spPr>
          <a:xfrm flipV="1">
            <a:off x="7473700" y="304799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E8FC84-14AD-4CB2-84BF-1EA895318316}"/>
              </a:ext>
            </a:extLst>
          </p:cNvPr>
          <p:cNvCxnSpPr>
            <a:cxnSpLocks/>
          </p:cNvCxnSpPr>
          <p:nvPr/>
        </p:nvCxnSpPr>
        <p:spPr>
          <a:xfrm flipV="1">
            <a:off x="3801855" y="213357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D302BE5-13D1-4CED-A7C9-82858C5BC7E1}"/>
              </a:ext>
            </a:extLst>
          </p:cNvPr>
          <p:cNvCxnSpPr>
            <a:cxnSpLocks/>
          </p:cNvCxnSpPr>
          <p:nvPr/>
        </p:nvCxnSpPr>
        <p:spPr>
          <a:xfrm flipV="1">
            <a:off x="4729108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D4595-EB9E-492D-ADA3-1D143B9E9380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6FA0D5C-FC92-4BCA-B18F-BA199CFE92A0}"/>
              </a:ext>
            </a:extLst>
          </p:cNvPr>
          <p:cNvCxnSpPr>
            <a:cxnSpLocks/>
          </p:cNvCxnSpPr>
          <p:nvPr/>
        </p:nvCxnSpPr>
        <p:spPr>
          <a:xfrm flipV="1">
            <a:off x="6552665" y="213356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DB096D-C7EB-4E06-9180-1DB71D7D2022}"/>
              </a:ext>
            </a:extLst>
          </p:cNvPr>
          <p:cNvCxnSpPr>
            <a:cxnSpLocks/>
          </p:cNvCxnSpPr>
          <p:nvPr/>
        </p:nvCxnSpPr>
        <p:spPr>
          <a:xfrm flipV="1">
            <a:off x="7468901" y="213356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7E20E7F-3916-478F-B172-17975D23F83F}"/>
              </a:ext>
            </a:extLst>
          </p:cNvPr>
          <p:cNvCxnSpPr>
            <a:cxnSpLocks/>
          </p:cNvCxnSpPr>
          <p:nvPr/>
        </p:nvCxnSpPr>
        <p:spPr>
          <a:xfrm flipV="1">
            <a:off x="3801855" y="1226314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42A87D1-EF9D-4DF3-B362-6B1BEB18FEE2}"/>
              </a:ext>
            </a:extLst>
          </p:cNvPr>
          <p:cNvCxnSpPr>
            <a:cxnSpLocks/>
          </p:cNvCxnSpPr>
          <p:nvPr/>
        </p:nvCxnSpPr>
        <p:spPr>
          <a:xfrm flipV="1">
            <a:off x="4729108" y="122631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0920B6B-F533-401A-9392-71A8EF24FD52}"/>
              </a:ext>
            </a:extLst>
          </p:cNvPr>
          <p:cNvCxnSpPr>
            <a:cxnSpLocks/>
          </p:cNvCxnSpPr>
          <p:nvPr/>
        </p:nvCxnSpPr>
        <p:spPr>
          <a:xfrm flipV="1">
            <a:off x="5629084" y="122631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8632993-ADFA-471D-9A5E-85E41F260CF0}"/>
              </a:ext>
            </a:extLst>
          </p:cNvPr>
          <p:cNvCxnSpPr>
            <a:cxnSpLocks/>
          </p:cNvCxnSpPr>
          <p:nvPr/>
        </p:nvCxnSpPr>
        <p:spPr>
          <a:xfrm flipV="1">
            <a:off x="6552665" y="122631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E511C69-2A31-47E9-A984-D11C6254C29D}"/>
              </a:ext>
            </a:extLst>
          </p:cNvPr>
          <p:cNvCxnSpPr>
            <a:cxnSpLocks/>
          </p:cNvCxnSpPr>
          <p:nvPr/>
        </p:nvCxnSpPr>
        <p:spPr>
          <a:xfrm flipV="1">
            <a:off x="7468901" y="122631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04B4DCE4-525D-4AEC-8ACA-BC5C5852EC74}"/>
              </a:ext>
            </a:extLst>
          </p:cNvPr>
          <p:cNvSpPr txBox="1"/>
          <p:nvPr/>
        </p:nvSpPr>
        <p:spPr>
          <a:xfrm>
            <a:off x="3342708" y="44939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u[1,1]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492E0A3-DD17-445B-94CE-AD9B9D7C8E44}"/>
              </a:ext>
            </a:extLst>
          </p:cNvPr>
          <p:cNvSpPr txBox="1"/>
          <p:nvPr/>
        </p:nvSpPr>
        <p:spPr>
          <a:xfrm rot="16200000">
            <a:off x="3509778" y="44939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v[1,1]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813D09A-2548-4288-A30D-B2E20AF37545}"/>
              </a:ext>
            </a:extLst>
          </p:cNvPr>
          <p:cNvSpPr txBox="1"/>
          <p:nvPr/>
        </p:nvSpPr>
        <p:spPr>
          <a:xfrm>
            <a:off x="6965884" y="75846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nx,ny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375E9E-EEDB-4ED0-8669-8D2929E02FE7}"/>
              </a:ext>
            </a:extLst>
          </p:cNvPr>
          <p:cNvSpPr txBox="1"/>
          <p:nvPr/>
        </p:nvSpPr>
        <p:spPr>
          <a:xfrm rot="16200000">
            <a:off x="7155532" y="84789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nx,ny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12E864B-1F1F-4E5D-BE5A-3B2718B6E8D9}"/>
              </a:ext>
            </a:extLst>
          </p:cNvPr>
          <p:cNvSpPr txBox="1"/>
          <p:nvPr/>
        </p:nvSpPr>
        <p:spPr>
          <a:xfrm>
            <a:off x="6965884" y="451643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u[nx,1]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C07819B-AB2A-46B2-8AA0-DE86A5E2E558}"/>
              </a:ext>
            </a:extLst>
          </p:cNvPr>
          <p:cNvSpPr txBox="1"/>
          <p:nvPr/>
        </p:nvSpPr>
        <p:spPr>
          <a:xfrm rot="16200000">
            <a:off x="7204764" y="462263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v[nx,1]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2F47ED3-BA75-4D6E-99F4-24F908E24DA3}"/>
              </a:ext>
            </a:extLst>
          </p:cNvPr>
          <p:cNvSpPr txBox="1"/>
          <p:nvPr/>
        </p:nvSpPr>
        <p:spPr>
          <a:xfrm>
            <a:off x="3304454" y="79947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u[1,ny]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6C3146C-A2B5-4A11-BAF6-4DA543CB6724}"/>
              </a:ext>
            </a:extLst>
          </p:cNvPr>
          <p:cNvSpPr txBox="1"/>
          <p:nvPr/>
        </p:nvSpPr>
        <p:spPr>
          <a:xfrm rot="16200000">
            <a:off x="3503605" y="92717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v[1,ny]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3616D90-079D-44B1-BC77-2EDA8BCD513F}"/>
              </a:ext>
            </a:extLst>
          </p:cNvPr>
          <p:cNvSpPr/>
          <p:nvPr/>
        </p:nvSpPr>
        <p:spPr>
          <a:xfrm>
            <a:off x="3752523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9AABE29-BFCC-43D0-8239-1D95FF9F15B1}"/>
              </a:ext>
            </a:extLst>
          </p:cNvPr>
          <p:cNvSpPr/>
          <p:nvPr/>
        </p:nvSpPr>
        <p:spPr>
          <a:xfrm>
            <a:off x="4689469" y="103558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7232E4C-F862-467D-8CF7-0D7F9E79CB38}"/>
              </a:ext>
            </a:extLst>
          </p:cNvPr>
          <p:cNvSpPr/>
          <p:nvPr/>
        </p:nvSpPr>
        <p:spPr>
          <a:xfrm>
            <a:off x="5580448" y="103558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B55099E-E67E-494B-9BEE-A5D62F59B916}"/>
              </a:ext>
            </a:extLst>
          </p:cNvPr>
          <p:cNvSpPr/>
          <p:nvPr/>
        </p:nvSpPr>
        <p:spPr>
          <a:xfrm>
            <a:off x="6495479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CCE412F-1CF9-45D0-9B77-4E33F115AA38}"/>
              </a:ext>
            </a:extLst>
          </p:cNvPr>
          <p:cNvSpPr/>
          <p:nvPr/>
        </p:nvSpPr>
        <p:spPr>
          <a:xfrm>
            <a:off x="7402756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B5CC6E9-F1DA-469A-9AFB-8D6F7B9D05CE}"/>
              </a:ext>
            </a:extLst>
          </p:cNvPr>
          <p:cNvSpPr/>
          <p:nvPr/>
        </p:nvSpPr>
        <p:spPr>
          <a:xfrm>
            <a:off x="3735710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75DBD89-91CA-42A1-A76C-55AE26B33BCB}"/>
              </a:ext>
            </a:extLst>
          </p:cNvPr>
          <p:cNvSpPr/>
          <p:nvPr/>
        </p:nvSpPr>
        <p:spPr>
          <a:xfrm>
            <a:off x="4672656" y="194996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25CAE87-7E95-4A29-B06D-F1D877E6CE76}"/>
              </a:ext>
            </a:extLst>
          </p:cNvPr>
          <p:cNvSpPr/>
          <p:nvPr/>
        </p:nvSpPr>
        <p:spPr>
          <a:xfrm>
            <a:off x="5563635" y="194996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9356A22-B456-47CB-B2FC-7882DF4DF8B4}"/>
              </a:ext>
            </a:extLst>
          </p:cNvPr>
          <p:cNvSpPr/>
          <p:nvPr/>
        </p:nvSpPr>
        <p:spPr>
          <a:xfrm>
            <a:off x="6478666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081E145-8EB4-41E5-AE33-D306304B2349}"/>
              </a:ext>
            </a:extLst>
          </p:cNvPr>
          <p:cNvSpPr/>
          <p:nvPr/>
        </p:nvSpPr>
        <p:spPr>
          <a:xfrm>
            <a:off x="7385943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A166739-3B3E-4D40-AD3F-527EF03B7D3B}"/>
              </a:ext>
            </a:extLst>
          </p:cNvPr>
          <p:cNvSpPr/>
          <p:nvPr/>
        </p:nvSpPr>
        <p:spPr>
          <a:xfrm>
            <a:off x="3752523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3CA2FB9-6796-437D-9867-13D4C368A236}"/>
              </a:ext>
            </a:extLst>
          </p:cNvPr>
          <p:cNvSpPr/>
          <p:nvPr/>
        </p:nvSpPr>
        <p:spPr>
          <a:xfrm>
            <a:off x="4689469" y="28644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DC1D0C6-5D71-4883-8B3B-1ADF9520CE40}"/>
              </a:ext>
            </a:extLst>
          </p:cNvPr>
          <p:cNvSpPr/>
          <p:nvPr/>
        </p:nvSpPr>
        <p:spPr>
          <a:xfrm>
            <a:off x="5580448" y="28644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D64A746-130C-4002-AA68-5EF3710B040E}"/>
              </a:ext>
            </a:extLst>
          </p:cNvPr>
          <p:cNvSpPr/>
          <p:nvPr/>
        </p:nvSpPr>
        <p:spPr>
          <a:xfrm>
            <a:off x="6495479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7645B1B-ACBD-473B-907F-74724E788E8A}"/>
              </a:ext>
            </a:extLst>
          </p:cNvPr>
          <p:cNvSpPr/>
          <p:nvPr/>
        </p:nvSpPr>
        <p:spPr>
          <a:xfrm>
            <a:off x="7402756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4AB38ED-9B5C-4802-807D-BD89283E4B53}"/>
              </a:ext>
            </a:extLst>
          </p:cNvPr>
          <p:cNvSpPr/>
          <p:nvPr/>
        </p:nvSpPr>
        <p:spPr>
          <a:xfrm>
            <a:off x="3759733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97463CA-8B98-4CD7-85DD-E7818F9874BD}"/>
              </a:ext>
            </a:extLst>
          </p:cNvPr>
          <p:cNvSpPr/>
          <p:nvPr/>
        </p:nvSpPr>
        <p:spPr>
          <a:xfrm>
            <a:off x="4696679" y="378562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5EF95DEB-6D49-41E0-978F-B84E987FB1AB}"/>
              </a:ext>
            </a:extLst>
          </p:cNvPr>
          <p:cNvSpPr/>
          <p:nvPr/>
        </p:nvSpPr>
        <p:spPr>
          <a:xfrm>
            <a:off x="5587658" y="378562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1357ED9-EFFF-4918-ADD6-120885CAF3B3}"/>
              </a:ext>
            </a:extLst>
          </p:cNvPr>
          <p:cNvSpPr/>
          <p:nvPr/>
        </p:nvSpPr>
        <p:spPr>
          <a:xfrm>
            <a:off x="6502689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EB2CB8C-950F-479A-8332-386127CA813E}"/>
              </a:ext>
            </a:extLst>
          </p:cNvPr>
          <p:cNvSpPr/>
          <p:nvPr/>
        </p:nvSpPr>
        <p:spPr>
          <a:xfrm>
            <a:off x="7409966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66B2DA-40B4-44AE-BD01-DA7801B3C8FB}"/>
              </a:ext>
            </a:extLst>
          </p:cNvPr>
          <p:cNvSpPr/>
          <p:nvPr/>
        </p:nvSpPr>
        <p:spPr>
          <a:xfrm>
            <a:off x="3752523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CC0B93F1-4B60-48E0-B8F5-299CC4D9DBB0}"/>
              </a:ext>
            </a:extLst>
          </p:cNvPr>
          <p:cNvSpPr/>
          <p:nvPr/>
        </p:nvSpPr>
        <p:spPr>
          <a:xfrm>
            <a:off x="4689469" y="4729824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EECBD35-20B3-4C51-B8F1-BDF718660ABC}"/>
              </a:ext>
            </a:extLst>
          </p:cNvPr>
          <p:cNvSpPr/>
          <p:nvPr/>
        </p:nvSpPr>
        <p:spPr>
          <a:xfrm>
            <a:off x="5580448" y="4729824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59E46B1C-94B2-4129-8D02-B8E8D21F95B0}"/>
              </a:ext>
            </a:extLst>
          </p:cNvPr>
          <p:cNvSpPr/>
          <p:nvPr/>
        </p:nvSpPr>
        <p:spPr>
          <a:xfrm>
            <a:off x="6495479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7A7D7DE-E33F-43C1-9211-78B60587591A}"/>
              </a:ext>
            </a:extLst>
          </p:cNvPr>
          <p:cNvSpPr/>
          <p:nvPr/>
        </p:nvSpPr>
        <p:spPr>
          <a:xfrm>
            <a:off x="7402756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8496E99-F939-436A-A90E-EB6E46F641D3}"/>
              </a:ext>
            </a:extLst>
          </p:cNvPr>
          <p:cNvSpPr txBox="1"/>
          <p:nvPr/>
        </p:nvSpPr>
        <p:spPr>
          <a:xfrm>
            <a:off x="3730192" y="443649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6D03C13-F754-4990-B0A8-69A36BA1AFE6}"/>
              </a:ext>
            </a:extLst>
          </p:cNvPr>
          <p:cNvSpPr txBox="1"/>
          <p:nvPr/>
        </p:nvSpPr>
        <p:spPr>
          <a:xfrm>
            <a:off x="4393178" y="442927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8A86D26-0B65-4971-BB8A-5601600F08E0}"/>
              </a:ext>
            </a:extLst>
          </p:cNvPr>
          <p:cNvSpPr txBox="1"/>
          <p:nvPr/>
        </p:nvSpPr>
        <p:spPr>
          <a:xfrm>
            <a:off x="5284619" y="442185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0BD0F3E-A411-4584-A517-3FB8522D79BF}"/>
              </a:ext>
            </a:extLst>
          </p:cNvPr>
          <p:cNvSpPr txBox="1"/>
          <p:nvPr/>
        </p:nvSpPr>
        <p:spPr>
          <a:xfrm>
            <a:off x="6200426" y="442927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7072618-6F30-4395-8545-5F58389FAE39}"/>
              </a:ext>
            </a:extLst>
          </p:cNvPr>
          <p:cNvSpPr txBox="1"/>
          <p:nvPr/>
        </p:nvSpPr>
        <p:spPr>
          <a:xfrm>
            <a:off x="4429280" y="349311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77019CA-32FE-4602-A095-7312F19AAC10}"/>
              </a:ext>
            </a:extLst>
          </p:cNvPr>
          <p:cNvSpPr txBox="1"/>
          <p:nvPr/>
        </p:nvSpPr>
        <p:spPr>
          <a:xfrm>
            <a:off x="5320721" y="348569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059AAEE-A619-4F70-B169-60AC461CD74A}"/>
              </a:ext>
            </a:extLst>
          </p:cNvPr>
          <p:cNvSpPr txBox="1"/>
          <p:nvPr/>
        </p:nvSpPr>
        <p:spPr>
          <a:xfrm>
            <a:off x="6236528" y="349311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DDF6C85-44A1-4A3E-8E34-8F269BD27C9D}"/>
              </a:ext>
            </a:extLst>
          </p:cNvPr>
          <p:cNvSpPr txBox="1"/>
          <p:nvPr/>
        </p:nvSpPr>
        <p:spPr>
          <a:xfrm>
            <a:off x="3462884" y="348569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C373E2-4074-4335-9C0E-005EC9154226}"/>
              </a:ext>
            </a:extLst>
          </p:cNvPr>
          <p:cNvSpPr txBox="1"/>
          <p:nvPr/>
        </p:nvSpPr>
        <p:spPr>
          <a:xfrm>
            <a:off x="7117229" y="3464755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BCEFB1-A331-4554-A287-B4397F83E433}"/>
              </a:ext>
            </a:extLst>
          </p:cNvPr>
          <p:cNvSpPr txBox="1"/>
          <p:nvPr/>
        </p:nvSpPr>
        <p:spPr>
          <a:xfrm>
            <a:off x="4369235" y="257165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100E6E2-2724-4FBF-BF2F-2A6CAFA49D57}"/>
              </a:ext>
            </a:extLst>
          </p:cNvPr>
          <p:cNvSpPr txBox="1"/>
          <p:nvPr/>
        </p:nvSpPr>
        <p:spPr>
          <a:xfrm>
            <a:off x="5260676" y="256423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F4B0BAE-FB6A-4373-9139-F1B0B1BF3727}"/>
              </a:ext>
            </a:extLst>
          </p:cNvPr>
          <p:cNvSpPr txBox="1"/>
          <p:nvPr/>
        </p:nvSpPr>
        <p:spPr>
          <a:xfrm>
            <a:off x="6176483" y="257165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B6A576B-3590-4104-B56F-1AF6D57867FF}"/>
              </a:ext>
            </a:extLst>
          </p:cNvPr>
          <p:cNvSpPr txBox="1"/>
          <p:nvPr/>
        </p:nvSpPr>
        <p:spPr>
          <a:xfrm>
            <a:off x="3402839" y="256423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8787FC0-79FB-492F-8D1F-5B4EF1A9FA25}"/>
              </a:ext>
            </a:extLst>
          </p:cNvPr>
          <p:cNvSpPr txBox="1"/>
          <p:nvPr/>
        </p:nvSpPr>
        <p:spPr>
          <a:xfrm>
            <a:off x="7057184" y="2543295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3CC44D2-A4F6-421B-B11E-A7B146E807A2}"/>
              </a:ext>
            </a:extLst>
          </p:cNvPr>
          <p:cNvSpPr txBox="1"/>
          <p:nvPr/>
        </p:nvSpPr>
        <p:spPr>
          <a:xfrm>
            <a:off x="4393178" y="162074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67EC69D-A133-4ADD-ADA9-59C2824ED4F4}"/>
              </a:ext>
            </a:extLst>
          </p:cNvPr>
          <p:cNvSpPr txBox="1"/>
          <p:nvPr/>
        </p:nvSpPr>
        <p:spPr>
          <a:xfrm>
            <a:off x="5284619" y="161332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195F790-AA21-4AA3-9763-E2665B97F33E}"/>
              </a:ext>
            </a:extLst>
          </p:cNvPr>
          <p:cNvSpPr txBox="1"/>
          <p:nvPr/>
        </p:nvSpPr>
        <p:spPr>
          <a:xfrm>
            <a:off x="6200426" y="162074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DB870D1-9C54-4667-8E78-217B8146E818}"/>
              </a:ext>
            </a:extLst>
          </p:cNvPr>
          <p:cNvSpPr txBox="1"/>
          <p:nvPr/>
        </p:nvSpPr>
        <p:spPr>
          <a:xfrm>
            <a:off x="3426782" y="161332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B97F3BD-80C0-4E88-AF26-29F617ECB2DF}"/>
              </a:ext>
            </a:extLst>
          </p:cNvPr>
          <p:cNvSpPr txBox="1"/>
          <p:nvPr/>
        </p:nvSpPr>
        <p:spPr>
          <a:xfrm>
            <a:off x="7081127" y="159238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99A28B3-7DE0-4E0F-96B5-1F872A41D632}"/>
              </a:ext>
            </a:extLst>
          </p:cNvPr>
          <p:cNvSpPr txBox="1"/>
          <p:nvPr/>
        </p:nvSpPr>
        <p:spPr>
          <a:xfrm>
            <a:off x="4429280" y="74333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3E5A91D-01E8-405A-993A-41F5BE3004DC}"/>
              </a:ext>
            </a:extLst>
          </p:cNvPr>
          <p:cNvSpPr txBox="1"/>
          <p:nvPr/>
        </p:nvSpPr>
        <p:spPr>
          <a:xfrm>
            <a:off x="5320721" y="73591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F8BA992-6D3E-4852-A747-BF382306F43F}"/>
              </a:ext>
            </a:extLst>
          </p:cNvPr>
          <p:cNvSpPr txBox="1"/>
          <p:nvPr/>
        </p:nvSpPr>
        <p:spPr>
          <a:xfrm>
            <a:off x="6236528" y="74333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3FA4AFB-F9DA-46CD-A02E-A6CC8ED1FEA7}"/>
              </a:ext>
            </a:extLst>
          </p:cNvPr>
          <p:cNvSpPr txBox="1"/>
          <p:nvPr/>
        </p:nvSpPr>
        <p:spPr>
          <a:xfrm>
            <a:off x="7181365" y="443649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075C731-E8D3-449F-A156-4C1246C998DF}"/>
              </a:ext>
            </a:extLst>
          </p:cNvPr>
          <p:cNvSpPr txBox="1"/>
          <p:nvPr/>
        </p:nvSpPr>
        <p:spPr>
          <a:xfrm>
            <a:off x="3513473" y="73391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333FAB7-3FB5-4767-815A-725A7135138E}"/>
              </a:ext>
            </a:extLst>
          </p:cNvPr>
          <p:cNvSpPr txBox="1"/>
          <p:nvPr/>
        </p:nvSpPr>
        <p:spPr>
          <a:xfrm>
            <a:off x="3418388" y="3616861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B671A8-278F-4DF4-A64E-A6791E9536D9}"/>
              </a:ext>
            </a:extLst>
          </p:cNvPr>
          <p:cNvSpPr txBox="1"/>
          <p:nvPr/>
        </p:nvSpPr>
        <p:spPr>
          <a:xfrm>
            <a:off x="3851901" y="3993165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24C8721-A021-46F3-9544-47F9EE5F8031}"/>
              </a:ext>
            </a:extLst>
          </p:cNvPr>
          <p:cNvSpPr txBox="1"/>
          <p:nvPr/>
        </p:nvSpPr>
        <p:spPr>
          <a:xfrm>
            <a:off x="3418388" y="2711559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D650E1C-FD5F-45AE-8102-6A3385575CB3}"/>
              </a:ext>
            </a:extLst>
          </p:cNvPr>
          <p:cNvSpPr txBox="1"/>
          <p:nvPr/>
        </p:nvSpPr>
        <p:spPr>
          <a:xfrm>
            <a:off x="3851901" y="3087863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C0FB482-EB38-4AF9-8CFA-800F01725238}"/>
              </a:ext>
            </a:extLst>
          </p:cNvPr>
          <p:cNvSpPr txBox="1"/>
          <p:nvPr/>
        </p:nvSpPr>
        <p:spPr>
          <a:xfrm>
            <a:off x="3417632" y="181739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FAA7266-E65A-4DC3-93B3-6CD2FAC4D1E1}"/>
              </a:ext>
            </a:extLst>
          </p:cNvPr>
          <p:cNvSpPr txBox="1"/>
          <p:nvPr/>
        </p:nvSpPr>
        <p:spPr>
          <a:xfrm>
            <a:off x="3851145" y="219370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E6C50C6-E250-4563-B7C3-EBEB546011E4}"/>
              </a:ext>
            </a:extLst>
          </p:cNvPr>
          <p:cNvSpPr txBox="1"/>
          <p:nvPr/>
        </p:nvSpPr>
        <p:spPr>
          <a:xfrm>
            <a:off x="4301583" y="1770017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20B7FAA-831B-4713-8E35-30C388B58FD7}"/>
              </a:ext>
            </a:extLst>
          </p:cNvPr>
          <p:cNvSpPr txBox="1"/>
          <p:nvPr/>
        </p:nvSpPr>
        <p:spPr>
          <a:xfrm>
            <a:off x="4735096" y="2146321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93897D5-D90E-4067-9940-71901E344DA4}"/>
              </a:ext>
            </a:extLst>
          </p:cNvPr>
          <p:cNvSpPr txBox="1"/>
          <p:nvPr/>
        </p:nvSpPr>
        <p:spPr>
          <a:xfrm>
            <a:off x="4283857" y="86476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ECA7250-AAD2-454F-88B7-0431D3502777}"/>
              </a:ext>
            </a:extLst>
          </p:cNvPr>
          <p:cNvSpPr txBox="1"/>
          <p:nvPr/>
        </p:nvSpPr>
        <p:spPr>
          <a:xfrm>
            <a:off x="4717370" y="124107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436BFAF-4076-4FB1-A90E-6B2A2EDE3681}"/>
              </a:ext>
            </a:extLst>
          </p:cNvPr>
          <p:cNvSpPr txBox="1"/>
          <p:nvPr/>
        </p:nvSpPr>
        <p:spPr>
          <a:xfrm>
            <a:off x="4321903" y="3616861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D037002-7045-4243-A382-AE1411A47288}"/>
              </a:ext>
            </a:extLst>
          </p:cNvPr>
          <p:cNvSpPr txBox="1"/>
          <p:nvPr/>
        </p:nvSpPr>
        <p:spPr>
          <a:xfrm>
            <a:off x="4755416" y="3993165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E3334B-0BF6-4A56-946F-77540CEA9BB6}"/>
              </a:ext>
            </a:extLst>
          </p:cNvPr>
          <p:cNvSpPr txBox="1"/>
          <p:nvPr/>
        </p:nvSpPr>
        <p:spPr>
          <a:xfrm>
            <a:off x="4340941" y="4532123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1024154-B227-4237-A57A-1CC83726C00C}"/>
              </a:ext>
            </a:extLst>
          </p:cNvPr>
          <p:cNvSpPr txBox="1"/>
          <p:nvPr/>
        </p:nvSpPr>
        <p:spPr>
          <a:xfrm>
            <a:off x="4774454" y="4908427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3032A7E-ABAB-45C3-81D0-5B9904E001F6}"/>
              </a:ext>
            </a:extLst>
          </p:cNvPr>
          <p:cNvSpPr txBox="1"/>
          <p:nvPr/>
        </p:nvSpPr>
        <p:spPr>
          <a:xfrm>
            <a:off x="5254904" y="4559477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E57921-EC0F-4016-8920-19B4A17035F2}"/>
              </a:ext>
            </a:extLst>
          </p:cNvPr>
          <p:cNvSpPr txBox="1"/>
          <p:nvPr/>
        </p:nvSpPr>
        <p:spPr>
          <a:xfrm>
            <a:off x="5688417" y="4935781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87E939B-1E3B-439B-9508-C6C56BD7DE90}"/>
              </a:ext>
            </a:extLst>
          </p:cNvPr>
          <p:cNvSpPr txBox="1"/>
          <p:nvPr/>
        </p:nvSpPr>
        <p:spPr>
          <a:xfrm>
            <a:off x="5215648" y="3625593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F10D1D7-0DD6-42A5-9D78-18AFAE506C21}"/>
              </a:ext>
            </a:extLst>
          </p:cNvPr>
          <p:cNvSpPr txBox="1"/>
          <p:nvPr/>
        </p:nvSpPr>
        <p:spPr>
          <a:xfrm>
            <a:off x="5649161" y="4001897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53F3B40-108B-46FB-B6E6-81BFDEDC07F9}"/>
              </a:ext>
            </a:extLst>
          </p:cNvPr>
          <p:cNvSpPr txBox="1"/>
          <p:nvPr/>
        </p:nvSpPr>
        <p:spPr>
          <a:xfrm>
            <a:off x="5194162" y="266258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0D8A073-97C4-42EA-93FB-5A7DC79E61CE}"/>
              </a:ext>
            </a:extLst>
          </p:cNvPr>
          <p:cNvSpPr txBox="1"/>
          <p:nvPr/>
        </p:nvSpPr>
        <p:spPr>
          <a:xfrm>
            <a:off x="5627675" y="303888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257747C-FB95-4C9D-AB68-519BBC817739}"/>
              </a:ext>
            </a:extLst>
          </p:cNvPr>
          <p:cNvSpPr txBox="1"/>
          <p:nvPr/>
        </p:nvSpPr>
        <p:spPr>
          <a:xfrm>
            <a:off x="4289938" y="2730394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9ED3983-9D09-49EE-ABB8-ECB2D2577184}"/>
              </a:ext>
            </a:extLst>
          </p:cNvPr>
          <p:cNvSpPr txBox="1"/>
          <p:nvPr/>
        </p:nvSpPr>
        <p:spPr>
          <a:xfrm>
            <a:off x="4723451" y="3106698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0691B31-5963-4723-89FF-8C27BBFBDC93}"/>
              </a:ext>
            </a:extLst>
          </p:cNvPr>
          <p:cNvSpPr txBox="1"/>
          <p:nvPr/>
        </p:nvSpPr>
        <p:spPr>
          <a:xfrm>
            <a:off x="5204117" y="1825554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45B0591-2479-44A7-8CFD-93C77BA8B413}"/>
              </a:ext>
            </a:extLst>
          </p:cNvPr>
          <p:cNvSpPr txBox="1"/>
          <p:nvPr/>
        </p:nvSpPr>
        <p:spPr>
          <a:xfrm>
            <a:off x="5637630" y="2201858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5C01D1-E6B7-4948-9FD0-33E516A98B19}"/>
              </a:ext>
            </a:extLst>
          </p:cNvPr>
          <p:cNvSpPr txBox="1"/>
          <p:nvPr/>
        </p:nvSpPr>
        <p:spPr>
          <a:xfrm>
            <a:off x="5204117" y="87384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2770143-3A37-4BFA-8992-851774422B47}"/>
              </a:ext>
            </a:extLst>
          </p:cNvPr>
          <p:cNvSpPr txBox="1"/>
          <p:nvPr/>
        </p:nvSpPr>
        <p:spPr>
          <a:xfrm>
            <a:off x="5637630" y="125014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35C48AF-41E2-4E6D-B596-FBFFF01D84C3}"/>
              </a:ext>
            </a:extLst>
          </p:cNvPr>
          <p:cNvSpPr txBox="1"/>
          <p:nvPr/>
        </p:nvSpPr>
        <p:spPr>
          <a:xfrm>
            <a:off x="6108147" y="87384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4ADCCE6-914F-4E3B-995E-AFDA1DB832AA}"/>
              </a:ext>
            </a:extLst>
          </p:cNvPr>
          <p:cNvSpPr txBox="1"/>
          <p:nvPr/>
        </p:nvSpPr>
        <p:spPr>
          <a:xfrm>
            <a:off x="6541660" y="125014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2830C9D-682F-42CD-85CE-354CC10AF249}"/>
              </a:ext>
            </a:extLst>
          </p:cNvPr>
          <p:cNvSpPr txBox="1"/>
          <p:nvPr/>
        </p:nvSpPr>
        <p:spPr>
          <a:xfrm>
            <a:off x="6137104" y="177820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6851B70-466B-461C-B8CE-8FA426B819EB}"/>
              </a:ext>
            </a:extLst>
          </p:cNvPr>
          <p:cNvSpPr txBox="1"/>
          <p:nvPr/>
        </p:nvSpPr>
        <p:spPr>
          <a:xfrm>
            <a:off x="6570617" y="215451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9174550-F53F-45BD-A115-42A4679D9A6F}"/>
              </a:ext>
            </a:extLst>
          </p:cNvPr>
          <p:cNvSpPr txBox="1"/>
          <p:nvPr/>
        </p:nvSpPr>
        <p:spPr>
          <a:xfrm>
            <a:off x="6126757" y="274048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B276D27-64F8-4403-9AC3-CBD7C6370AD0}"/>
              </a:ext>
            </a:extLst>
          </p:cNvPr>
          <p:cNvSpPr txBox="1"/>
          <p:nvPr/>
        </p:nvSpPr>
        <p:spPr>
          <a:xfrm>
            <a:off x="6560270" y="311678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AC472CD-0764-4159-96F0-DAB73BE8F69F}"/>
              </a:ext>
            </a:extLst>
          </p:cNvPr>
          <p:cNvSpPr txBox="1"/>
          <p:nvPr/>
        </p:nvSpPr>
        <p:spPr>
          <a:xfrm>
            <a:off x="6117591" y="363584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B5AE90A-FEA2-4C42-BAF0-A9E6232DF50F}"/>
              </a:ext>
            </a:extLst>
          </p:cNvPr>
          <p:cNvSpPr txBox="1"/>
          <p:nvPr/>
        </p:nvSpPr>
        <p:spPr>
          <a:xfrm>
            <a:off x="6551104" y="401214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755FDDA-E00A-4153-9809-4D3EFCD59A49}"/>
              </a:ext>
            </a:extLst>
          </p:cNvPr>
          <p:cNvSpPr txBox="1"/>
          <p:nvPr/>
        </p:nvSpPr>
        <p:spPr>
          <a:xfrm>
            <a:off x="6184278" y="452211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3553DDB-2FE3-459E-8AB2-4DD6D7042C8E}"/>
              </a:ext>
            </a:extLst>
          </p:cNvPr>
          <p:cNvSpPr txBox="1"/>
          <p:nvPr/>
        </p:nvSpPr>
        <p:spPr>
          <a:xfrm>
            <a:off x="6617791" y="489842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E48238B-719D-41D3-B4B3-AE9694984E2C}"/>
              </a:ext>
            </a:extLst>
          </p:cNvPr>
          <p:cNvSpPr txBox="1"/>
          <p:nvPr/>
        </p:nvSpPr>
        <p:spPr>
          <a:xfrm>
            <a:off x="7051204" y="3635428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5598116-45E2-42E1-9B5B-C1B12E4D9482}"/>
              </a:ext>
            </a:extLst>
          </p:cNvPr>
          <p:cNvSpPr txBox="1"/>
          <p:nvPr/>
        </p:nvSpPr>
        <p:spPr>
          <a:xfrm>
            <a:off x="7484717" y="4011732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65654B6-D869-4751-B2F4-7A0EFA16D175}"/>
              </a:ext>
            </a:extLst>
          </p:cNvPr>
          <p:cNvSpPr txBox="1"/>
          <p:nvPr/>
        </p:nvSpPr>
        <p:spPr>
          <a:xfrm>
            <a:off x="7071778" y="2731110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315B698-CE6F-45DB-8B47-C7C7F487E4F2}"/>
              </a:ext>
            </a:extLst>
          </p:cNvPr>
          <p:cNvSpPr txBox="1"/>
          <p:nvPr/>
        </p:nvSpPr>
        <p:spPr>
          <a:xfrm>
            <a:off x="7505291" y="3107414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88625496-A802-4307-80CD-7A121B90965C}"/>
              </a:ext>
            </a:extLst>
          </p:cNvPr>
          <p:cNvSpPr txBox="1"/>
          <p:nvPr/>
        </p:nvSpPr>
        <p:spPr>
          <a:xfrm>
            <a:off x="7089629" y="179940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47264BB-25C7-4E1F-A4CE-E5AE40519D61}"/>
              </a:ext>
            </a:extLst>
          </p:cNvPr>
          <p:cNvSpPr txBox="1"/>
          <p:nvPr/>
        </p:nvSpPr>
        <p:spPr>
          <a:xfrm>
            <a:off x="7523142" y="217570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6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AC4939-DAEF-4FE1-9FAB-748ED76E2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9"/>
          <a:stretch/>
        </p:blipFill>
        <p:spPr>
          <a:xfrm>
            <a:off x="1067134" y="1615643"/>
            <a:ext cx="4897248" cy="3339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3AB169-460A-40E2-8FDF-78D1BF1C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82" y="1621992"/>
            <a:ext cx="5168254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99D6F9-1F20-4183-943F-6B46E9AF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97197"/>
              </p:ext>
            </p:extLst>
          </p:nvPr>
        </p:nvGraphicFramePr>
        <p:xfrm>
          <a:off x="4267200" y="690637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D3C2823-09B4-404E-BA1B-C5C88F08941C}"/>
              </a:ext>
            </a:extLst>
          </p:cNvPr>
          <p:cNvCxnSpPr/>
          <p:nvPr/>
        </p:nvCxnSpPr>
        <p:spPr>
          <a:xfrm>
            <a:off x="6096000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5EEFFBE-87A5-4FA5-ADD5-50A9903636BE}"/>
              </a:ext>
            </a:extLst>
          </p:cNvPr>
          <p:cNvCxnSpPr/>
          <p:nvPr/>
        </p:nvCxnSpPr>
        <p:spPr>
          <a:xfrm>
            <a:off x="7003142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30DB9EE-CF78-4E38-BD41-BDA2ABC4EC43}"/>
              </a:ext>
            </a:extLst>
          </p:cNvPr>
          <p:cNvCxnSpPr/>
          <p:nvPr/>
        </p:nvCxnSpPr>
        <p:spPr>
          <a:xfrm>
            <a:off x="6096000" y="3897834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D3D1BDE-D5BA-4D74-AEEC-43E36CD62FD4}"/>
              </a:ext>
            </a:extLst>
          </p:cNvPr>
          <p:cNvCxnSpPr/>
          <p:nvPr/>
        </p:nvCxnSpPr>
        <p:spPr>
          <a:xfrm>
            <a:off x="5174343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811F671-5433-4B7C-81DF-2CCCD73B8CD9}"/>
              </a:ext>
            </a:extLst>
          </p:cNvPr>
          <p:cNvCxnSpPr/>
          <p:nvPr/>
        </p:nvCxnSpPr>
        <p:spPr>
          <a:xfrm>
            <a:off x="6096000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5F9D2C7-16AB-4F1E-B4D8-708836AF0C6D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50D0425-3956-44BB-A29A-9F994EEC62F8}"/>
              </a:ext>
            </a:extLst>
          </p:cNvPr>
          <p:cNvCxnSpPr>
            <a:cxnSpLocks/>
          </p:cNvCxnSpPr>
          <p:nvPr/>
        </p:nvCxnSpPr>
        <p:spPr>
          <a:xfrm flipV="1">
            <a:off x="656253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94CD3E1-6836-428D-9FAF-D3FB9CDCFA6C}"/>
              </a:ext>
            </a:extLst>
          </p:cNvPr>
          <p:cNvCxnSpPr>
            <a:cxnSpLocks/>
          </p:cNvCxnSpPr>
          <p:nvPr/>
        </p:nvCxnSpPr>
        <p:spPr>
          <a:xfrm flipV="1">
            <a:off x="656253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A90E67-4B47-427F-9E35-B6B6DD138A10}"/>
              </a:ext>
            </a:extLst>
          </p:cNvPr>
          <p:cNvCxnSpPr>
            <a:cxnSpLocks/>
          </p:cNvCxnSpPr>
          <p:nvPr/>
        </p:nvCxnSpPr>
        <p:spPr>
          <a:xfrm flipV="1">
            <a:off x="5635052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A4FFD61-F168-4D5A-BDFC-1B1D958C9501}"/>
              </a:ext>
            </a:extLst>
          </p:cNvPr>
          <p:cNvSpPr txBox="1"/>
          <p:nvPr/>
        </p:nvSpPr>
        <p:spPr>
          <a:xfrm>
            <a:off x="6090836" y="269855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2A5BFF-EBED-4F1E-B4F5-61BF61F0A6DC}"/>
              </a:ext>
            </a:extLst>
          </p:cNvPr>
          <p:cNvSpPr txBox="1"/>
          <p:nvPr/>
        </p:nvSpPr>
        <p:spPr>
          <a:xfrm>
            <a:off x="6112153" y="360783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3EAA7F9-F48C-4F55-B483-748EB9BFD714}"/>
              </a:ext>
            </a:extLst>
          </p:cNvPr>
          <p:cNvSpPr txBox="1"/>
          <p:nvPr/>
        </p:nvSpPr>
        <p:spPr>
          <a:xfrm>
            <a:off x="7003142" y="268617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96A6596-4AB0-4AD0-B652-5CFD52BD9F29}"/>
              </a:ext>
            </a:extLst>
          </p:cNvPr>
          <p:cNvSpPr txBox="1"/>
          <p:nvPr/>
        </p:nvSpPr>
        <p:spPr>
          <a:xfrm>
            <a:off x="5169178" y="271257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u[i-1,j]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634BCB-386F-411C-BAE2-244B271289EF}"/>
              </a:ext>
            </a:extLst>
          </p:cNvPr>
          <p:cNvSpPr txBox="1"/>
          <p:nvPr/>
        </p:nvSpPr>
        <p:spPr>
          <a:xfrm>
            <a:off x="6090836" y="177996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8B07FD9-E622-417B-9E8F-FD17F4762EBF}"/>
              </a:ext>
            </a:extLst>
          </p:cNvPr>
          <p:cNvSpPr txBox="1"/>
          <p:nvPr/>
        </p:nvSpPr>
        <p:spPr>
          <a:xfrm>
            <a:off x="6534533" y="315249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E911F45-AADF-4363-BDAB-C296BB1298C0}"/>
              </a:ext>
            </a:extLst>
          </p:cNvPr>
          <p:cNvSpPr txBox="1"/>
          <p:nvPr/>
        </p:nvSpPr>
        <p:spPr>
          <a:xfrm>
            <a:off x="6478309" y="191108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B2AAFB4-D3B0-4B36-BD8F-C69EEFE24DED}"/>
              </a:ext>
            </a:extLst>
          </p:cNvPr>
          <p:cNvSpPr txBox="1"/>
          <p:nvPr/>
        </p:nvSpPr>
        <p:spPr>
          <a:xfrm>
            <a:off x="5378621" y="352339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6C9793F-E387-47E0-81F4-A2254BE3E90E}"/>
              </a:ext>
            </a:extLst>
          </p:cNvPr>
          <p:cNvSpPr txBox="1"/>
          <p:nvPr/>
        </p:nvSpPr>
        <p:spPr>
          <a:xfrm>
            <a:off x="5356891" y="18843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84F62D-E46A-41D9-AD6E-CF52924E29FB}"/>
              </a:ext>
            </a:extLst>
          </p:cNvPr>
          <p:cNvSpPr/>
          <p:nvPr/>
        </p:nvSpPr>
        <p:spPr>
          <a:xfrm>
            <a:off x="5633815" y="2529640"/>
            <a:ext cx="933449" cy="90434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F2795-E29C-47F6-81CC-702657822455}"/>
              </a:ext>
            </a:extLst>
          </p:cNvPr>
          <p:cNvSpPr txBox="1"/>
          <p:nvPr/>
        </p:nvSpPr>
        <p:spPr>
          <a:xfrm>
            <a:off x="6222802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3AA6C35-B6EA-438D-AF94-60301A4465F7}"/>
              </a:ext>
            </a:extLst>
          </p:cNvPr>
          <p:cNvSpPr txBox="1"/>
          <p:nvPr/>
        </p:nvSpPr>
        <p:spPr>
          <a:xfrm>
            <a:off x="7194296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216DEC0-9259-47FE-9FC2-FAF4FF6C6980}"/>
              </a:ext>
            </a:extLst>
          </p:cNvPr>
          <p:cNvSpPr txBox="1"/>
          <p:nvPr/>
        </p:nvSpPr>
        <p:spPr>
          <a:xfrm>
            <a:off x="5345737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0148A58-5DBF-4D5B-B0D6-6CAFE9109F57}"/>
              </a:ext>
            </a:extLst>
          </p:cNvPr>
          <p:cNvSpPr txBox="1"/>
          <p:nvPr/>
        </p:nvSpPr>
        <p:spPr>
          <a:xfrm>
            <a:off x="4468672" y="439200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1C00DFD-5F95-43CF-BB20-5E2054CDD2CB}"/>
              </a:ext>
            </a:extLst>
          </p:cNvPr>
          <p:cNvSpPr txBox="1"/>
          <p:nvPr/>
        </p:nvSpPr>
        <p:spPr>
          <a:xfrm>
            <a:off x="3618235" y="279714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55A67B-280E-486D-BE22-F3F328C85274}"/>
              </a:ext>
            </a:extLst>
          </p:cNvPr>
          <p:cNvSpPr txBox="1"/>
          <p:nvPr/>
        </p:nvSpPr>
        <p:spPr>
          <a:xfrm>
            <a:off x="3618235" y="38142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F2C57FD-A760-4F91-ABD1-E10A2C88D869}"/>
              </a:ext>
            </a:extLst>
          </p:cNvPr>
          <p:cNvSpPr txBox="1"/>
          <p:nvPr/>
        </p:nvSpPr>
        <p:spPr>
          <a:xfrm>
            <a:off x="3598615" y="191077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CAC7A57-6C20-4806-BF7A-6BD66EDC1EB6}"/>
              </a:ext>
            </a:extLst>
          </p:cNvPr>
          <p:cNvSpPr txBox="1"/>
          <p:nvPr/>
        </p:nvSpPr>
        <p:spPr>
          <a:xfrm>
            <a:off x="3596850" y="1024402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99D6F9-1F20-4183-943F-6B46E9AFD8CD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690637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D3C2823-09B4-404E-BA1B-C5C88F08941C}"/>
              </a:ext>
            </a:extLst>
          </p:cNvPr>
          <p:cNvCxnSpPr/>
          <p:nvPr/>
        </p:nvCxnSpPr>
        <p:spPr>
          <a:xfrm>
            <a:off x="6096000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5EEFFBE-87A5-4FA5-ADD5-50A9903636BE}"/>
              </a:ext>
            </a:extLst>
          </p:cNvPr>
          <p:cNvCxnSpPr/>
          <p:nvPr/>
        </p:nvCxnSpPr>
        <p:spPr>
          <a:xfrm>
            <a:off x="7003142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811F671-5433-4B7C-81DF-2CCCD73B8CD9}"/>
              </a:ext>
            </a:extLst>
          </p:cNvPr>
          <p:cNvCxnSpPr/>
          <p:nvPr/>
        </p:nvCxnSpPr>
        <p:spPr>
          <a:xfrm>
            <a:off x="6096000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5F9D2C7-16AB-4F1E-B4D8-708836AF0C6D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50D0425-3956-44BB-A29A-9F994EEC62F8}"/>
              </a:ext>
            </a:extLst>
          </p:cNvPr>
          <p:cNvCxnSpPr>
            <a:cxnSpLocks/>
          </p:cNvCxnSpPr>
          <p:nvPr/>
        </p:nvCxnSpPr>
        <p:spPr>
          <a:xfrm flipV="1">
            <a:off x="656253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94CD3E1-6836-428D-9FAF-D3FB9CDCFA6C}"/>
              </a:ext>
            </a:extLst>
          </p:cNvPr>
          <p:cNvCxnSpPr>
            <a:cxnSpLocks/>
          </p:cNvCxnSpPr>
          <p:nvPr/>
        </p:nvCxnSpPr>
        <p:spPr>
          <a:xfrm flipV="1">
            <a:off x="656253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A90E67-4B47-427F-9E35-B6B6DD138A10}"/>
              </a:ext>
            </a:extLst>
          </p:cNvPr>
          <p:cNvCxnSpPr>
            <a:cxnSpLocks/>
          </p:cNvCxnSpPr>
          <p:nvPr/>
        </p:nvCxnSpPr>
        <p:spPr>
          <a:xfrm flipV="1">
            <a:off x="6562534" y="1224914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A4FFD61-F168-4D5A-BDFC-1B1D958C9501}"/>
              </a:ext>
            </a:extLst>
          </p:cNvPr>
          <p:cNvSpPr txBox="1"/>
          <p:nvPr/>
        </p:nvSpPr>
        <p:spPr>
          <a:xfrm>
            <a:off x="6090836" y="269855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3EAA7F9-F48C-4F55-B483-748EB9BFD714}"/>
              </a:ext>
            </a:extLst>
          </p:cNvPr>
          <p:cNvSpPr txBox="1"/>
          <p:nvPr/>
        </p:nvSpPr>
        <p:spPr>
          <a:xfrm>
            <a:off x="7003142" y="268617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634BCB-386F-411C-BAE2-244B271289EF}"/>
              </a:ext>
            </a:extLst>
          </p:cNvPr>
          <p:cNvSpPr txBox="1"/>
          <p:nvPr/>
        </p:nvSpPr>
        <p:spPr>
          <a:xfrm>
            <a:off x="6090836" y="177996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8B07FD9-E622-417B-9E8F-FD17F4762EBF}"/>
              </a:ext>
            </a:extLst>
          </p:cNvPr>
          <p:cNvSpPr txBox="1"/>
          <p:nvPr/>
        </p:nvSpPr>
        <p:spPr>
          <a:xfrm>
            <a:off x="6534533" y="315249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v[i,j-1]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E911F45-AADF-4363-BDAB-C296BB1298C0}"/>
              </a:ext>
            </a:extLst>
          </p:cNvPr>
          <p:cNvSpPr txBox="1"/>
          <p:nvPr/>
        </p:nvSpPr>
        <p:spPr>
          <a:xfrm>
            <a:off x="6478309" y="191108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6C9793F-E387-47E0-81F4-A2254BE3E90E}"/>
              </a:ext>
            </a:extLst>
          </p:cNvPr>
          <p:cNvSpPr txBox="1"/>
          <p:nvPr/>
        </p:nvSpPr>
        <p:spPr>
          <a:xfrm>
            <a:off x="5356891" y="18843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73D9B7-10FA-48D9-B224-5D246D991129}"/>
              </a:ext>
            </a:extLst>
          </p:cNvPr>
          <p:cNvCxnSpPr>
            <a:cxnSpLocks/>
          </p:cNvCxnSpPr>
          <p:nvPr/>
        </p:nvCxnSpPr>
        <p:spPr>
          <a:xfrm flipV="1">
            <a:off x="7467428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045D46-DFE9-4C40-8BE6-271B393EFF8C}"/>
              </a:ext>
            </a:extLst>
          </p:cNvPr>
          <p:cNvSpPr txBox="1"/>
          <p:nvPr/>
        </p:nvSpPr>
        <p:spPr>
          <a:xfrm>
            <a:off x="7353512" y="19252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v[i+1,j]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7D4933-407F-4B55-A5CF-2CD6864F7137}"/>
              </a:ext>
            </a:extLst>
          </p:cNvPr>
          <p:cNvSpPr txBox="1"/>
          <p:nvPr/>
        </p:nvSpPr>
        <p:spPr>
          <a:xfrm>
            <a:off x="6272638" y="95021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C6F781-AC26-4B62-8A2E-E4E9A3FC2985}"/>
              </a:ext>
            </a:extLst>
          </p:cNvPr>
          <p:cNvCxnSpPr/>
          <p:nvPr/>
        </p:nvCxnSpPr>
        <p:spPr>
          <a:xfrm>
            <a:off x="7003142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6E7F680-A898-4288-8230-24EBA64D5F26}"/>
              </a:ext>
            </a:extLst>
          </p:cNvPr>
          <p:cNvSpPr txBox="1"/>
          <p:nvPr/>
        </p:nvSpPr>
        <p:spPr>
          <a:xfrm>
            <a:off x="6940060" y="174896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0A21CD-7F18-40A8-BEDB-B359F600634D}"/>
              </a:ext>
            </a:extLst>
          </p:cNvPr>
          <p:cNvSpPr/>
          <p:nvPr/>
        </p:nvSpPr>
        <p:spPr>
          <a:xfrm>
            <a:off x="6100191" y="2065043"/>
            <a:ext cx="909866" cy="904341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3C2080-41A8-4312-91E1-6C46BEB58660}"/>
              </a:ext>
            </a:extLst>
          </p:cNvPr>
          <p:cNvSpPr txBox="1"/>
          <p:nvPr/>
        </p:nvSpPr>
        <p:spPr>
          <a:xfrm>
            <a:off x="3618235" y="279714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B9E75A-0EC7-4CB7-A8ED-21CEE0FF5BF1}"/>
              </a:ext>
            </a:extLst>
          </p:cNvPr>
          <p:cNvSpPr txBox="1"/>
          <p:nvPr/>
        </p:nvSpPr>
        <p:spPr>
          <a:xfrm>
            <a:off x="3618235" y="38142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2434F1-09E2-4C6C-9CD9-13C640F9BEE3}"/>
              </a:ext>
            </a:extLst>
          </p:cNvPr>
          <p:cNvSpPr txBox="1"/>
          <p:nvPr/>
        </p:nvSpPr>
        <p:spPr>
          <a:xfrm>
            <a:off x="3598615" y="191077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9C0BE6-3D3C-4C00-B454-3DFF0823D4D3}"/>
              </a:ext>
            </a:extLst>
          </p:cNvPr>
          <p:cNvSpPr txBox="1"/>
          <p:nvPr/>
        </p:nvSpPr>
        <p:spPr>
          <a:xfrm>
            <a:off x="3596850" y="1024402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2DDA8-9684-4809-B4E9-E08FE38066B0}"/>
              </a:ext>
            </a:extLst>
          </p:cNvPr>
          <p:cNvSpPr txBox="1"/>
          <p:nvPr/>
        </p:nvSpPr>
        <p:spPr>
          <a:xfrm>
            <a:off x="6222802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621996-F98F-4142-B429-36926AC3A900}"/>
              </a:ext>
            </a:extLst>
          </p:cNvPr>
          <p:cNvSpPr txBox="1"/>
          <p:nvPr/>
        </p:nvSpPr>
        <p:spPr>
          <a:xfrm>
            <a:off x="7194296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AF020B-4F84-41FA-9142-EB482414B0B0}"/>
              </a:ext>
            </a:extLst>
          </p:cNvPr>
          <p:cNvSpPr txBox="1"/>
          <p:nvPr/>
        </p:nvSpPr>
        <p:spPr>
          <a:xfrm>
            <a:off x="5345737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27A881-1B25-46A8-935F-A09593F7F9C3}"/>
              </a:ext>
            </a:extLst>
          </p:cNvPr>
          <p:cNvSpPr txBox="1"/>
          <p:nvPr/>
        </p:nvSpPr>
        <p:spPr>
          <a:xfrm>
            <a:off x="4468672" y="439200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D94618CE-F565-4BC0-AE6B-579A74D5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03756"/>
              </p:ext>
            </p:extLst>
          </p:nvPr>
        </p:nvGraphicFramePr>
        <p:xfrm>
          <a:off x="1508550" y="16002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DA962F8-AA30-4C31-A14B-BD084418383E}"/>
              </a:ext>
            </a:extLst>
          </p:cNvPr>
          <p:cNvCxnSpPr/>
          <p:nvPr/>
        </p:nvCxnSpPr>
        <p:spPr>
          <a:xfrm>
            <a:off x="3337350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F31571-2071-406C-9C8F-DBE87945812A}"/>
              </a:ext>
            </a:extLst>
          </p:cNvPr>
          <p:cNvCxnSpPr/>
          <p:nvPr/>
        </p:nvCxnSpPr>
        <p:spPr>
          <a:xfrm>
            <a:off x="4244492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3C7E59-C049-469C-AE35-F8CB9A93604D}"/>
              </a:ext>
            </a:extLst>
          </p:cNvPr>
          <p:cNvCxnSpPr/>
          <p:nvPr/>
        </p:nvCxnSpPr>
        <p:spPr>
          <a:xfrm>
            <a:off x="3337350" y="480739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321951-5F38-411C-B610-866FEFB19D13}"/>
              </a:ext>
            </a:extLst>
          </p:cNvPr>
          <p:cNvCxnSpPr/>
          <p:nvPr/>
        </p:nvCxnSpPr>
        <p:spPr>
          <a:xfrm>
            <a:off x="2415693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D88EB0-AB91-499E-BC11-8B38F60B6840}"/>
              </a:ext>
            </a:extLst>
          </p:cNvPr>
          <p:cNvCxnSpPr/>
          <p:nvPr/>
        </p:nvCxnSpPr>
        <p:spPr>
          <a:xfrm>
            <a:off x="3337350" y="2960454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559BCF-ABDA-4313-9FA4-C4D5093F67B0}"/>
              </a:ext>
            </a:extLst>
          </p:cNvPr>
          <p:cNvCxnSpPr>
            <a:cxnSpLocks/>
          </p:cNvCxnSpPr>
          <p:nvPr/>
        </p:nvCxnSpPr>
        <p:spPr>
          <a:xfrm flipV="1">
            <a:off x="2870434" y="304313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1CEC69-B584-44F5-99CD-5A4A43E43489}"/>
              </a:ext>
            </a:extLst>
          </p:cNvPr>
          <p:cNvCxnSpPr>
            <a:cxnSpLocks/>
          </p:cNvCxnSpPr>
          <p:nvPr/>
        </p:nvCxnSpPr>
        <p:spPr>
          <a:xfrm flipV="1">
            <a:off x="3803884" y="304313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E2A1FC-DD78-40D7-B8A7-E4749877BE7E}"/>
              </a:ext>
            </a:extLst>
          </p:cNvPr>
          <p:cNvCxnSpPr>
            <a:cxnSpLocks/>
          </p:cNvCxnSpPr>
          <p:nvPr/>
        </p:nvCxnSpPr>
        <p:spPr>
          <a:xfrm flipV="1">
            <a:off x="3803884" y="395756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7EFA1A-FC80-4166-8DB1-B1BDD6FFC1AA}"/>
              </a:ext>
            </a:extLst>
          </p:cNvPr>
          <p:cNvCxnSpPr>
            <a:cxnSpLocks/>
          </p:cNvCxnSpPr>
          <p:nvPr/>
        </p:nvCxnSpPr>
        <p:spPr>
          <a:xfrm flipV="1">
            <a:off x="2876402" y="395756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49BDA-F19D-4B6D-9E58-9AE90205463A}"/>
              </a:ext>
            </a:extLst>
          </p:cNvPr>
          <p:cNvSpPr txBox="1"/>
          <p:nvPr/>
        </p:nvSpPr>
        <p:spPr>
          <a:xfrm>
            <a:off x="3332186" y="360811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9E2CF-D5AD-48BD-A304-A6CC52BF8BBF}"/>
              </a:ext>
            </a:extLst>
          </p:cNvPr>
          <p:cNvSpPr txBox="1"/>
          <p:nvPr/>
        </p:nvSpPr>
        <p:spPr>
          <a:xfrm>
            <a:off x="3353503" y="451739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9C41FA-CBF5-42F6-8B1A-5092081DACD3}"/>
              </a:ext>
            </a:extLst>
          </p:cNvPr>
          <p:cNvSpPr txBox="1"/>
          <p:nvPr/>
        </p:nvSpPr>
        <p:spPr>
          <a:xfrm>
            <a:off x="4244492" y="359573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2FDF54-AB0E-42C1-82CF-97CAA7A76197}"/>
              </a:ext>
            </a:extLst>
          </p:cNvPr>
          <p:cNvSpPr txBox="1"/>
          <p:nvPr/>
        </p:nvSpPr>
        <p:spPr>
          <a:xfrm>
            <a:off x="2410528" y="362214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u[i-1,j]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CDFA27-A966-4C4A-B0CC-07D0FCE0486D}"/>
              </a:ext>
            </a:extLst>
          </p:cNvPr>
          <p:cNvSpPr txBox="1"/>
          <p:nvPr/>
        </p:nvSpPr>
        <p:spPr>
          <a:xfrm>
            <a:off x="3332186" y="268953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18A0B7-26A5-46E0-A5F9-471BFD9C2B47}"/>
              </a:ext>
            </a:extLst>
          </p:cNvPr>
          <p:cNvSpPr txBox="1"/>
          <p:nvPr/>
        </p:nvSpPr>
        <p:spPr>
          <a:xfrm>
            <a:off x="3775883" y="406206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9401F2-B1B9-4311-86CF-2FF6C492A611}"/>
              </a:ext>
            </a:extLst>
          </p:cNvPr>
          <p:cNvSpPr txBox="1"/>
          <p:nvPr/>
        </p:nvSpPr>
        <p:spPr>
          <a:xfrm>
            <a:off x="3719659" y="282064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FF07DD-9367-4890-8575-037AAE19E90C}"/>
              </a:ext>
            </a:extLst>
          </p:cNvPr>
          <p:cNvSpPr txBox="1"/>
          <p:nvPr/>
        </p:nvSpPr>
        <p:spPr>
          <a:xfrm>
            <a:off x="2619971" y="443295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9B50D8-E0A6-4267-8526-FD0E642FE531}"/>
              </a:ext>
            </a:extLst>
          </p:cNvPr>
          <p:cNvSpPr txBox="1"/>
          <p:nvPr/>
        </p:nvSpPr>
        <p:spPr>
          <a:xfrm>
            <a:off x="2598241" y="279390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9FB8A9-F68F-4508-950D-4DED02330621}"/>
              </a:ext>
            </a:extLst>
          </p:cNvPr>
          <p:cNvSpPr/>
          <p:nvPr/>
        </p:nvSpPr>
        <p:spPr>
          <a:xfrm>
            <a:off x="2875165" y="3439203"/>
            <a:ext cx="933449" cy="90434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90C8FD-3F36-417F-86CE-AF41FB9692B7}"/>
              </a:ext>
            </a:extLst>
          </p:cNvPr>
          <p:cNvSpPr txBox="1"/>
          <p:nvPr/>
        </p:nvSpPr>
        <p:spPr>
          <a:xfrm>
            <a:off x="3464152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EBFAEC-7554-4227-A0B6-03475E5588EE}"/>
              </a:ext>
            </a:extLst>
          </p:cNvPr>
          <p:cNvSpPr txBox="1"/>
          <p:nvPr/>
        </p:nvSpPr>
        <p:spPr>
          <a:xfrm>
            <a:off x="4435646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918FE0-883E-456D-A40F-E0C6A9E85A29}"/>
              </a:ext>
            </a:extLst>
          </p:cNvPr>
          <p:cNvSpPr txBox="1"/>
          <p:nvPr/>
        </p:nvSpPr>
        <p:spPr>
          <a:xfrm>
            <a:off x="2587087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CAAADF-D7B2-486C-AA24-C231CCFADA81}"/>
              </a:ext>
            </a:extLst>
          </p:cNvPr>
          <p:cNvSpPr txBox="1"/>
          <p:nvPr/>
        </p:nvSpPr>
        <p:spPr>
          <a:xfrm>
            <a:off x="1710022" y="5301566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3F46E-D808-4F7B-B8B0-BE34665BF39C}"/>
              </a:ext>
            </a:extLst>
          </p:cNvPr>
          <p:cNvSpPr txBox="1"/>
          <p:nvPr/>
        </p:nvSpPr>
        <p:spPr>
          <a:xfrm>
            <a:off x="859585" y="3706707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E5CDD9-B6C1-4017-84A8-7CF6A816E156}"/>
              </a:ext>
            </a:extLst>
          </p:cNvPr>
          <p:cNvSpPr txBox="1"/>
          <p:nvPr/>
        </p:nvSpPr>
        <p:spPr>
          <a:xfrm>
            <a:off x="859585" y="472377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D93A3D-CBFD-4339-905F-3F33496DA2AA}"/>
              </a:ext>
            </a:extLst>
          </p:cNvPr>
          <p:cNvSpPr txBox="1"/>
          <p:nvPr/>
        </p:nvSpPr>
        <p:spPr>
          <a:xfrm>
            <a:off x="839965" y="2820336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7FD2C3-0F25-43A2-A905-D637E1EB2534}"/>
              </a:ext>
            </a:extLst>
          </p:cNvPr>
          <p:cNvSpPr txBox="1"/>
          <p:nvPr/>
        </p:nvSpPr>
        <p:spPr>
          <a:xfrm>
            <a:off x="838200" y="1933965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0162E9A0-47D2-461D-BCF6-EF3149A6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45794"/>
              </p:ext>
            </p:extLst>
          </p:nvPr>
        </p:nvGraphicFramePr>
        <p:xfrm>
          <a:off x="6130693" y="1610403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2CA717-5EBB-4995-8CB0-8B0DF17228F6}"/>
              </a:ext>
            </a:extLst>
          </p:cNvPr>
          <p:cNvCxnSpPr/>
          <p:nvPr/>
        </p:nvCxnSpPr>
        <p:spPr>
          <a:xfrm>
            <a:off x="7959493" y="389594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D21122-CBA6-4723-ACBF-A56D0249F4EC}"/>
              </a:ext>
            </a:extLst>
          </p:cNvPr>
          <p:cNvCxnSpPr/>
          <p:nvPr/>
        </p:nvCxnSpPr>
        <p:spPr>
          <a:xfrm>
            <a:off x="8866635" y="389594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FD3874-24AE-4F46-8138-E1556299B361}"/>
              </a:ext>
            </a:extLst>
          </p:cNvPr>
          <p:cNvCxnSpPr/>
          <p:nvPr/>
        </p:nvCxnSpPr>
        <p:spPr>
          <a:xfrm>
            <a:off x="7959493" y="297065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D842271-87E5-4E76-9F10-DA7E244E5254}"/>
              </a:ext>
            </a:extLst>
          </p:cNvPr>
          <p:cNvCxnSpPr>
            <a:cxnSpLocks/>
          </p:cNvCxnSpPr>
          <p:nvPr/>
        </p:nvCxnSpPr>
        <p:spPr>
          <a:xfrm flipV="1">
            <a:off x="7492577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7F1CDB-96AC-4EE0-8AB7-84005E02A3AA}"/>
              </a:ext>
            </a:extLst>
          </p:cNvPr>
          <p:cNvCxnSpPr>
            <a:cxnSpLocks/>
          </p:cNvCxnSpPr>
          <p:nvPr/>
        </p:nvCxnSpPr>
        <p:spPr>
          <a:xfrm flipV="1">
            <a:off x="8426027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DAC37C-F2A6-41F4-9AAB-BC87081A8C95}"/>
              </a:ext>
            </a:extLst>
          </p:cNvPr>
          <p:cNvCxnSpPr>
            <a:cxnSpLocks/>
          </p:cNvCxnSpPr>
          <p:nvPr/>
        </p:nvCxnSpPr>
        <p:spPr>
          <a:xfrm flipV="1">
            <a:off x="8426027" y="3967765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E4B2F6C-A789-480A-8DF9-FF38FADA7FE7}"/>
              </a:ext>
            </a:extLst>
          </p:cNvPr>
          <p:cNvCxnSpPr>
            <a:cxnSpLocks/>
          </p:cNvCxnSpPr>
          <p:nvPr/>
        </p:nvCxnSpPr>
        <p:spPr>
          <a:xfrm flipV="1">
            <a:off x="8426027" y="214468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3030F6B-1EC7-4EE4-80EB-661DA5B27C9B}"/>
              </a:ext>
            </a:extLst>
          </p:cNvPr>
          <p:cNvSpPr txBox="1"/>
          <p:nvPr/>
        </p:nvSpPr>
        <p:spPr>
          <a:xfrm>
            <a:off x="7954329" y="361832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BE3750-E2D7-42FD-93DD-0C74508F8597}"/>
              </a:ext>
            </a:extLst>
          </p:cNvPr>
          <p:cNvSpPr txBox="1"/>
          <p:nvPr/>
        </p:nvSpPr>
        <p:spPr>
          <a:xfrm>
            <a:off x="8866635" y="36059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8DE513-014B-400B-948E-EEA0BDFAD3FA}"/>
              </a:ext>
            </a:extLst>
          </p:cNvPr>
          <p:cNvSpPr txBox="1"/>
          <p:nvPr/>
        </p:nvSpPr>
        <p:spPr>
          <a:xfrm>
            <a:off x="7954329" y="269973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20DC34-57DD-4EDA-ADCA-88B41C823702}"/>
              </a:ext>
            </a:extLst>
          </p:cNvPr>
          <p:cNvSpPr txBox="1"/>
          <p:nvPr/>
        </p:nvSpPr>
        <p:spPr>
          <a:xfrm>
            <a:off x="8398026" y="407226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v[i,j-1]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4ECFBC-0CE6-41D5-9FBA-3EEADDC5C516}"/>
              </a:ext>
            </a:extLst>
          </p:cNvPr>
          <p:cNvSpPr txBox="1"/>
          <p:nvPr/>
        </p:nvSpPr>
        <p:spPr>
          <a:xfrm>
            <a:off x="8341802" y="283085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2124A6-E60E-4C79-8A25-E89E4BEB3A5A}"/>
              </a:ext>
            </a:extLst>
          </p:cNvPr>
          <p:cNvSpPr txBox="1"/>
          <p:nvPr/>
        </p:nvSpPr>
        <p:spPr>
          <a:xfrm>
            <a:off x="7220384" y="280410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12DA2D4-8379-49CA-9976-BC31E8F46B54}"/>
              </a:ext>
            </a:extLst>
          </p:cNvPr>
          <p:cNvCxnSpPr>
            <a:cxnSpLocks/>
          </p:cNvCxnSpPr>
          <p:nvPr/>
        </p:nvCxnSpPr>
        <p:spPr>
          <a:xfrm flipV="1">
            <a:off x="9330921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05ED4A6-1729-4F32-A148-0A69853CF622}"/>
              </a:ext>
            </a:extLst>
          </p:cNvPr>
          <p:cNvSpPr txBox="1"/>
          <p:nvPr/>
        </p:nvSpPr>
        <p:spPr>
          <a:xfrm>
            <a:off x="9217005" y="284504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v[i+1,j]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1E8E37F-24C8-4B01-9E8D-3BB43CB50312}"/>
              </a:ext>
            </a:extLst>
          </p:cNvPr>
          <p:cNvSpPr txBox="1"/>
          <p:nvPr/>
        </p:nvSpPr>
        <p:spPr>
          <a:xfrm>
            <a:off x="8136131" y="186997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391DFCD-5514-4B87-96D6-112E46D86E9F}"/>
              </a:ext>
            </a:extLst>
          </p:cNvPr>
          <p:cNvCxnSpPr/>
          <p:nvPr/>
        </p:nvCxnSpPr>
        <p:spPr>
          <a:xfrm>
            <a:off x="8866635" y="297065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5F1E53D-218E-4BDF-A7C4-5B9EAF40BADC}"/>
              </a:ext>
            </a:extLst>
          </p:cNvPr>
          <p:cNvSpPr txBox="1"/>
          <p:nvPr/>
        </p:nvSpPr>
        <p:spPr>
          <a:xfrm>
            <a:off x="8803553" y="266872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CFE4D9-8BB8-4143-BC3A-181096A240D3}"/>
              </a:ext>
            </a:extLst>
          </p:cNvPr>
          <p:cNvSpPr/>
          <p:nvPr/>
        </p:nvSpPr>
        <p:spPr>
          <a:xfrm>
            <a:off x="7963684" y="2984809"/>
            <a:ext cx="909866" cy="904341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E23ACA3-AFFA-42FC-87BD-C5EAA8E169E6}"/>
              </a:ext>
            </a:extLst>
          </p:cNvPr>
          <p:cNvSpPr txBox="1"/>
          <p:nvPr/>
        </p:nvSpPr>
        <p:spPr>
          <a:xfrm>
            <a:off x="5481728" y="3716910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9DCA64-F6E1-47C0-95A9-DCDA3D0F4BC0}"/>
              </a:ext>
            </a:extLst>
          </p:cNvPr>
          <p:cNvSpPr txBox="1"/>
          <p:nvPr/>
        </p:nvSpPr>
        <p:spPr>
          <a:xfrm>
            <a:off x="5481728" y="4733977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706A9F5-5949-43D3-A179-FDA8614C14D7}"/>
              </a:ext>
            </a:extLst>
          </p:cNvPr>
          <p:cNvSpPr txBox="1"/>
          <p:nvPr/>
        </p:nvSpPr>
        <p:spPr>
          <a:xfrm>
            <a:off x="5462108" y="2830539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97CE533-D2FC-4A04-A585-AC49D79EE453}"/>
              </a:ext>
            </a:extLst>
          </p:cNvPr>
          <p:cNvSpPr txBox="1"/>
          <p:nvPr/>
        </p:nvSpPr>
        <p:spPr>
          <a:xfrm>
            <a:off x="5460343" y="194416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AB991E2-193F-4815-ABAA-5427A19AEA2B}"/>
              </a:ext>
            </a:extLst>
          </p:cNvPr>
          <p:cNvSpPr txBox="1"/>
          <p:nvPr/>
        </p:nvSpPr>
        <p:spPr>
          <a:xfrm>
            <a:off x="8086295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99547F-F227-4989-9536-7AC51D74B020}"/>
              </a:ext>
            </a:extLst>
          </p:cNvPr>
          <p:cNvSpPr txBox="1"/>
          <p:nvPr/>
        </p:nvSpPr>
        <p:spPr>
          <a:xfrm>
            <a:off x="9057789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6F9B2E-9AFE-4AE3-97F1-35EE0FA0A3DE}"/>
              </a:ext>
            </a:extLst>
          </p:cNvPr>
          <p:cNvSpPr txBox="1"/>
          <p:nvPr/>
        </p:nvSpPr>
        <p:spPr>
          <a:xfrm>
            <a:off x="7209230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FA21531-B03C-4E11-B444-DFC3DC579F5C}"/>
              </a:ext>
            </a:extLst>
          </p:cNvPr>
          <p:cNvSpPr txBox="1"/>
          <p:nvPr/>
        </p:nvSpPr>
        <p:spPr>
          <a:xfrm>
            <a:off x="6332165" y="5311769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6EF6EF-0BE4-4E0F-9447-0D3897E2244A}"/>
              </a:ext>
            </a:extLst>
          </p:cNvPr>
          <p:cNvSpPr txBox="1"/>
          <p:nvPr/>
        </p:nvSpPr>
        <p:spPr>
          <a:xfrm>
            <a:off x="1660119" y="5735852"/>
            <a:ext cx="31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u-momentum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07507B4-F610-4FFE-B3B6-3D654800DCCE}"/>
              </a:ext>
            </a:extLst>
          </p:cNvPr>
          <p:cNvSpPr txBox="1"/>
          <p:nvPr/>
        </p:nvSpPr>
        <p:spPr>
          <a:xfrm>
            <a:off x="6379023" y="5675146"/>
            <a:ext cx="31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v-momentum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80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939B2B-B2B2-439B-AD4F-A32404FC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41706"/>
              </p:ext>
            </p:extLst>
          </p:nvPr>
        </p:nvGraphicFramePr>
        <p:xfrm>
          <a:off x="5181600" y="673171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ysDash"/>
                    </a:lnL>
                    <a:lnR w="38100" cmpd="sng">
                      <a:solidFill>
                        <a:schemeClr val="tx1"/>
                      </a:solidFill>
                      <a:prstDash val="sysDash"/>
                    </a:lnR>
                    <a:lnT w="38100" cmpd="sng">
                      <a:solidFill>
                        <a:schemeClr val="tx1"/>
                      </a:solidFill>
                      <a:prstDash val="sysDash"/>
                    </a:lnT>
                    <a:lnB w="381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EBE81D-D575-4EE6-B4AF-95284818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9287"/>
              </p:ext>
            </p:extLst>
          </p:nvPr>
        </p:nvGraphicFramePr>
        <p:xfrm>
          <a:off x="5181600" y="2527230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03E6C94-02EB-4E6B-912F-DFC8DE277496}"/>
              </a:ext>
            </a:extLst>
          </p:cNvPr>
          <p:cNvSpPr txBox="1"/>
          <p:nvPr/>
        </p:nvSpPr>
        <p:spPr>
          <a:xfrm>
            <a:off x="7010400" y="3161654"/>
            <a:ext cx="7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FB4AC-574A-438F-A540-CE12D9A0E884}"/>
              </a:ext>
            </a:extLst>
          </p:cNvPr>
          <p:cNvSpPr txBox="1"/>
          <p:nvPr/>
        </p:nvSpPr>
        <p:spPr>
          <a:xfrm>
            <a:off x="6852833" y="1264405"/>
            <a:ext cx="107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Ghost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5EADC8-8F46-4223-B3E0-373106E53D24}"/>
              </a:ext>
            </a:extLst>
          </p:cNvPr>
          <p:cNvCxnSpPr/>
          <p:nvPr/>
        </p:nvCxnSpPr>
        <p:spPr>
          <a:xfrm>
            <a:off x="3394129" y="2527230"/>
            <a:ext cx="548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F8BA53-35BA-4C07-A2EA-D78DF6AE00BA}"/>
              </a:ext>
            </a:extLst>
          </p:cNvPr>
          <p:cNvSpPr txBox="1"/>
          <p:nvPr/>
        </p:nvSpPr>
        <p:spPr>
          <a:xfrm>
            <a:off x="7645831" y="1883188"/>
            <a:ext cx="123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boundary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757626-65CC-427B-A9FA-43A0F160988D}"/>
              </a:ext>
            </a:extLst>
          </p:cNvPr>
          <p:cNvCxnSpPr>
            <a:cxnSpLocks/>
          </p:cNvCxnSpPr>
          <p:nvPr/>
        </p:nvCxnSpPr>
        <p:spPr>
          <a:xfrm>
            <a:off x="5181600" y="3429000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33AF9CA-0BAF-46AB-A6F4-351855334425}"/>
              </a:ext>
            </a:extLst>
          </p:cNvPr>
          <p:cNvSpPr txBox="1"/>
          <p:nvPr/>
        </p:nvSpPr>
        <p:spPr>
          <a:xfrm>
            <a:off x="5181600" y="350010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i,jmax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4933B6-AC95-46B6-90A1-EEB268036D8A}"/>
              </a:ext>
            </a:extLst>
          </p:cNvPr>
          <p:cNvSpPr txBox="1"/>
          <p:nvPr/>
        </p:nvSpPr>
        <p:spPr>
          <a:xfrm>
            <a:off x="5181600" y="16103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u[i,jmax+1]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BA5425-EEE5-4094-BAFB-8F6EA7A5EB32}"/>
              </a:ext>
            </a:extLst>
          </p:cNvPr>
          <p:cNvCxnSpPr>
            <a:cxnSpLocks/>
          </p:cNvCxnSpPr>
          <p:nvPr/>
        </p:nvCxnSpPr>
        <p:spPr>
          <a:xfrm>
            <a:off x="5181600" y="1610381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6830431-FBA5-48A6-996E-BDBBDAD32079}"/>
              </a:ext>
            </a:extLst>
          </p:cNvPr>
          <p:cNvCxnSpPr>
            <a:cxnSpLocks/>
          </p:cNvCxnSpPr>
          <p:nvPr/>
        </p:nvCxnSpPr>
        <p:spPr>
          <a:xfrm>
            <a:off x="5181599" y="2513023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74B336F-FBBF-4EC0-9A91-C7066D48321D}"/>
              </a:ext>
            </a:extLst>
          </p:cNvPr>
          <p:cNvSpPr txBox="1"/>
          <p:nvPr/>
        </p:nvSpPr>
        <p:spPr>
          <a:xfrm>
            <a:off x="5188307" y="259833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u_top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939B2B-B2B2-439B-AD4F-A32404FC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34151"/>
              </p:ext>
            </p:extLst>
          </p:nvPr>
        </p:nvGraphicFramePr>
        <p:xfrm>
          <a:off x="5181600" y="673171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ysDash"/>
                    </a:lnL>
                    <a:lnR w="38100" cmpd="sng">
                      <a:solidFill>
                        <a:schemeClr val="tx1"/>
                      </a:solidFill>
                      <a:prstDash val="sysDash"/>
                    </a:lnR>
                    <a:lnT w="38100" cmpd="sng">
                      <a:solidFill>
                        <a:schemeClr val="tx1"/>
                      </a:solidFill>
                      <a:prstDash val="sysDash"/>
                    </a:lnT>
                    <a:lnB w="381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EBE81D-D575-4EE6-B4AF-95284818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58075"/>
              </p:ext>
            </p:extLst>
          </p:nvPr>
        </p:nvGraphicFramePr>
        <p:xfrm>
          <a:off x="5181600" y="2527230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03E6C94-02EB-4E6B-912F-DFC8DE277496}"/>
              </a:ext>
            </a:extLst>
          </p:cNvPr>
          <p:cNvSpPr txBox="1"/>
          <p:nvPr/>
        </p:nvSpPr>
        <p:spPr>
          <a:xfrm>
            <a:off x="7010400" y="3161654"/>
            <a:ext cx="7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FB4AC-574A-438F-A540-CE12D9A0E884}"/>
              </a:ext>
            </a:extLst>
          </p:cNvPr>
          <p:cNvSpPr txBox="1"/>
          <p:nvPr/>
        </p:nvSpPr>
        <p:spPr>
          <a:xfrm>
            <a:off x="6852833" y="1264405"/>
            <a:ext cx="107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Ghost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5EADC8-8F46-4223-B3E0-373106E53D24}"/>
              </a:ext>
            </a:extLst>
          </p:cNvPr>
          <p:cNvCxnSpPr/>
          <p:nvPr/>
        </p:nvCxnSpPr>
        <p:spPr>
          <a:xfrm>
            <a:off x="3394129" y="2527230"/>
            <a:ext cx="548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F8BA53-35BA-4C07-A2EA-D78DF6AE00BA}"/>
              </a:ext>
            </a:extLst>
          </p:cNvPr>
          <p:cNvSpPr txBox="1"/>
          <p:nvPr/>
        </p:nvSpPr>
        <p:spPr>
          <a:xfrm>
            <a:off x="7645831" y="1883188"/>
            <a:ext cx="123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boundary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3AF9CA-0BAF-46AB-A6F4-351855334425}"/>
              </a:ext>
            </a:extLst>
          </p:cNvPr>
          <p:cNvSpPr txBox="1"/>
          <p:nvPr/>
        </p:nvSpPr>
        <p:spPr>
          <a:xfrm>
            <a:off x="5906940" y="368959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i,jmax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1519E80-00DA-41AE-A694-FEDF5BEAE784}"/>
              </a:ext>
            </a:extLst>
          </p:cNvPr>
          <p:cNvSpPr/>
          <p:nvPr/>
        </p:nvSpPr>
        <p:spPr>
          <a:xfrm>
            <a:off x="6029855" y="335161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AB16726-033A-4C61-B2D8-601BFCC4599B}"/>
              </a:ext>
            </a:extLst>
          </p:cNvPr>
          <p:cNvSpPr/>
          <p:nvPr/>
        </p:nvSpPr>
        <p:spPr>
          <a:xfrm>
            <a:off x="6029855" y="15101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2C27F9-1426-4179-8AFF-DB59FDFD7948}"/>
              </a:ext>
            </a:extLst>
          </p:cNvPr>
          <p:cNvSpPr txBox="1"/>
          <p:nvPr/>
        </p:nvSpPr>
        <p:spPr>
          <a:xfrm>
            <a:off x="5942843" y="171757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P[i,jmax+1]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406723A-047F-42AB-8D31-EF5D6CEA4FBC}"/>
              </a:ext>
            </a:extLst>
          </p:cNvPr>
          <p:cNvSpPr/>
          <p:nvPr/>
        </p:nvSpPr>
        <p:spPr>
          <a:xfrm>
            <a:off x="6029855" y="2449847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15D245-904E-4CF6-93B4-D8A3FFCC509D}"/>
              </a:ext>
            </a:extLst>
          </p:cNvPr>
          <p:cNvSpPr txBox="1"/>
          <p:nvPr/>
        </p:nvSpPr>
        <p:spPr>
          <a:xfrm>
            <a:off x="6029855" y="267832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P_top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0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A381E9-7627-4AE3-95F6-428D206A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14147"/>
              </p:ext>
            </p:extLst>
          </p:nvPr>
        </p:nvGraphicFramePr>
        <p:xfrm>
          <a:off x="4267200" y="1600200"/>
          <a:ext cx="3672114" cy="3581400"/>
        </p:xfrm>
        <a:graphic>
          <a:graphicData uri="http://schemas.openxmlformats.org/drawingml/2006/table">
            <a:tbl>
              <a:tblPr/>
              <a:tblGrid>
                <a:gridCol w="3672114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80126E-DE4E-4B38-8C3A-CC57215DE30C}"/>
              </a:ext>
            </a:extLst>
          </p:cNvPr>
          <p:cNvCxnSpPr/>
          <p:nvPr/>
        </p:nvCxnSpPr>
        <p:spPr>
          <a:xfrm flipH="1">
            <a:off x="4093029" y="16002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7D81B91-E58F-4BAC-949F-35AA9593CBF9}"/>
              </a:ext>
            </a:extLst>
          </p:cNvPr>
          <p:cNvCxnSpPr/>
          <p:nvPr/>
        </p:nvCxnSpPr>
        <p:spPr>
          <a:xfrm flipH="1">
            <a:off x="4093028" y="18197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D64B5C-375D-4BFD-A74B-6B20272F4DEF}"/>
              </a:ext>
            </a:extLst>
          </p:cNvPr>
          <p:cNvCxnSpPr/>
          <p:nvPr/>
        </p:nvCxnSpPr>
        <p:spPr>
          <a:xfrm flipH="1">
            <a:off x="4093029" y="20864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8532483-3C4F-44DC-B8BC-D31B24C8A179}"/>
              </a:ext>
            </a:extLst>
          </p:cNvPr>
          <p:cNvCxnSpPr/>
          <p:nvPr/>
        </p:nvCxnSpPr>
        <p:spPr>
          <a:xfrm flipH="1">
            <a:off x="4093028" y="23531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88A769-7F89-4878-966B-03F4D2BD127F}"/>
              </a:ext>
            </a:extLst>
          </p:cNvPr>
          <p:cNvCxnSpPr/>
          <p:nvPr/>
        </p:nvCxnSpPr>
        <p:spPr>
          <a:xfrm flipH="1">
            <a:off x="4093028" y="264341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7063EE-3B9B-401F-97E6-076E263B3040}"/>
              </a:ext>
            </a:extLst>
          </p:cNvPr>
          <p:cNvCxnSpPr/>
          <p:nvPr/>
        </p:nvCxnSpPr>
        <p:spPr>
          <a:xfrm flipH="1">
            <a:off x="4093027" y="29337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3A687F-3073-4803-84BE-A16A10FC9794}"/>
              </a:ext>
            </a:extLst>
          </p:cNvPr>
          <p:cNvCxnSpPr/>
          <p:nvPr/>
        </p:nvCxnSpPr>
        <p:spPr>
          <a:xfrm flipH="1">
            <a:off x="4093026" y="320312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707B2B-A818-4296-8922-0FCB774E2E58}"/>
              </a:ext>
            </a:extLst>
          </p:cNvPr>
          <p:cNvCxnSpPr/>
          <p:nvPr/>
        </p:nvCxnSpPr>
        <p:spPr>
          <a:xfrm flipH="1">
            <a:off x="4093026" y="351427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09A31B-97E4-4B5C-AD83-6DA9A571BD28}"/>
              </a:ext>
            </a:extLst>
          </p:cNvPr>
          <p:cNvCxnSpPr/>
          <p:nvPr/>
        </p:nvCxnSpPr>
        <p:spPr>
          <a:xfrm flipH="1">
            <a:off x="4093022" y="376736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4AB48E-3AF5-4C46-BF2C-6E042F98A05E}"/>
              </a:ext>
            </a:extLst>
          </p:cNvPr>
          <p:cNvCxnSpPr/>
          <p:nvPr/>
        </p:nvCxnSpPr>
        <p:spPr>
          <a:xfrm flipH="1">
            <a:off x="4093011" y="405765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3BC944-8430-4993-ACF7-1582CC25D8F1}"/>
              </a:ext>
            </a:extLst>
          </p:cNvPr>
          <p:cNvCxnSpPr/>
          <p:nvPr/>
        </p:nvCxnSpPr>
        <p:spPr>
          <a:xfrm flipH="1">
            <a:off x="4092993" y="430076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8C2393C-D0F8-4DC1-864E-A422F07747EA}"/>
              </a:ext>
            </a:extLst>
          </p:cNvPr>
          <p:cNvCxnSpPr/>
          <p:nvPr/>
        </p:nvCxnSpPr>
        <p:spPr>
          <a:xfrm flipH="1">
            <a:off x="4092993" y="45438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F4EC53E-773C-450D-9973-B506363C80A0}"/>
              </a:ext>
            </a:extLst>
          </p:cNvPr>
          <p:cNvCxnSpPr/>
          <p:nvPr/>
        </p:nvCxnSpPr>
        <p:spPr>
          <a:xfrm flipH="1">
            <a:off x="4092992" y="478336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F24934-A01A-46B6-98BC-5B4C648E95FD}"/>
              </a:ext>
            </a:extLst>
          </p:cNvPr>
          <p:cNvCxnSpPr/>
          <p:nvPr/>
        </p:nvCxnSpPr>
        <p:spPr>
          <a:xfrm flipH="1">
            <a:off x="7939316" y="162650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8D8889F-4150-413F-81DB-70CF5428FD3D}"/>
              </a:ext>
            </a:extLst>
          </p:cNvPr>
          <p:cNvCxnSpPr/>
          <p:nvPr/>
        </p:nvCxnSpPr>
        <p:spPr>
          <a:xfrm flipH="1">
            <a:off x="7939315" y="18460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4B7E44-EB4F-4D1B-8876-148A78AF01DC}"/>
              </a:ext>
            </a:extLst>
          </p:cNvPr>
          <p:cNvCxnSpPr/>
          <p:nvPr/>
        </p:nvCxnSpPr>
        <p:spPr>
          <a:xfrm flipH="1">
            <a:off x="7939316" y="21127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935A08-19D1-4AAD-B9D1-740192EF7013}"/>
              </a:ext>
            </a:extLst>
          </p:cNvPr>
          <p:cNvCxnSpPr/>
          <p:nvPr/>
        </p:nvCxnSpPr>
        <p:spPr>
          <a:xfrm flipH="1">
            <a:off x="7939315" y="23794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DFF486E-8D2F-4246-8582-CDFC5F9BF578}"/>
              </a:ext>
            </a:extLst>
          </p:cNvPr>
          <p:cNvCxnSpPr/>
          <p:nvPr/>
        </p:nvCxnSpPr>
        <p:spPr>
          <a:xfrm flipH="1">
            <a:off x="7939315" y="266972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6954E7-5647-4645-8802-5F1EF1966443}"/>
              </a:ext>
            </a:extLst>
          </p:cNvPr>
          <p:cNvCxnSpPr/>
          <p:nvPr/>
        </p:nvCxnSpPr>
        <p:spPr>
          <a:xfrm flipH="1">
            <a:off x="7939314" y="296000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02214F6-8327-4B56-AB37-64D2575FB87E}"/>
              </a:ext>
            </a:extLst>
          </p:cNvPr>
          <p:cNvCxnSpPr/>
          <p:nvPr/>
        </p:nvCxnSpPr>
        <p:spPr>
          <a:xfrm flipH="1">
            <a:off x="7939313" y="32294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B255CC-5058-4135-B1C5-4BB302B41210}"/>
              </a:ext>
            </a:extLst>
          </p:cNvPr>
          <p:cNvCxnSpPr/>
          <p:nvPr/>
        </p:nvCxnSpPr>
        <p:spPr>
          <a:xfrm flipH="1">
            <a:off x="7939313" y="354057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9649D67-DE0A-4C9F-895D-90D08B69462C}"/>
              </a:ext>
            </a:extLst>
          </p:cNvPr>
          <p:cNvCxnSpPr/>
          <p:nvPr/>
        </p:nvCxnSpPr>
        <p:spPr>
          <a:xfrm flipH="1">
            <a:off x="7939309" y="379367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D4AE5D-939C-4BA1-A6CA-F10E51994B89}"/>
              </a:ext>
            </a:extLst>
          </p:cNvPr>
          <p:cNvCxnSpPr/>
          <p:nvPr/>
        </p:nvCxnSpPr>
        <p:spPr>
          <a:xfrm flipH="1">
            <a:off x="7939298" y="408395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5F454D7-862B-4D9E-95B7-2E4161BAA6B1}"/>
              </a:ext>
            </a:extLst>
          </p:cNvPr>
          <p:cNvCxnSpPr/>
          <p:nvPr/>
        </p:nvCxnSpPr>
        <p:spPr>
          <a:xfrm flipH="1">
            <a:off x="7939280" y="432707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8401170-257F-4C34-84CA-582DAEE7AA8A}"/>
              </a:ext>
            </a:extLst>
          </p:cNvPr>
          <p:cNvCxnSpPr/>
          <p:nvPr/>
        </p:nvCxnSpPr>
        <p:spPr>
          <a:xfrm flipH="1">
            <a:off x="7939280" y="457018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AB450C7-6757-4DD2-AA7F-96E93CFE30AB}"/>
              </a:ext>
            </a:extLst>
          </p:cNvPr>
          <p:cNvCxnSpPr/>
          <p:nvPr/>
        </p:nvCxnSpPr>
        <p:spPr>
          <a:xfrm flipH="1">
            <a:off x="7939279" y="480967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9118FB0-2EE0-417B-A85D-C49B69026976}"/>
              </a:ext>
            </a:extLst>
          </p:cNvPr>
          <p:cNvCxnSpPr/>
          <p:nvPr/>
        </p:nvCxnSpPr>
        <p:spPr>
          <a:xfrm flipH="1">
            <a:off x="4252722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1CDEC1-12E0-4748-BBF7-1635243D565A}"/>
              </a:ext>
            </a:extLst>
          </p:cNvPr>
          <p:cNvCxnSpPr/>
          <p:nvPr/>
        </p:nvCxnSpPr>
        <p:spPr>
          <a:xfrm flipH="1">
            <a:off x="4426893" y="5201556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B99ACD3-2CF5-4021-AC51-2673A639FBD2}"/>
              </a:ext>
            </a:extLst>
          </p:cNvPr>
          <p:cNvCxnSpPr/>
          <p:nvPr/>
        </p:nvCxnSpPr>
        <p:spPr>
          <a:xfrm flipH="1">
            <a:off x="4601064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8AB9B3-E4D6-49DD-942A-A1CFB2D002E4}"/>
              </a:ext>
            </a:extLst>
          </p:cNvPr>
          <p:cNvCxnSpPr/>
          <p:nvPr/>
        </p:nvCxnSpPr>
        <p:spPr>
          <a:xfrm flipH="1">
            <a:off x="4818794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DC11E72-7526-4F71-B9E2-35AF788A18A5}"/>
              </a:ext>
            </a:extLst>
          </p:cNvPr>
          <p:cNvCxnSpPr/>
          <p:nvPr/>
        </p:nvCxnSpPr>
        <p:spPr>
          <a:xfrm flipH="1">
            <a:off x="5036526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EB0D81C-73F5-48D4-871C-4CDE63CAB48C}"/>
              </a:ext>
            </a:extLst>
          </p:cNvPr>
          <p:cNvCxnSpPr/>
          <p:nvPr/>
        </p:nvCxnSpPr>
        <p:spPr>
          <a:xfrm flipH="1">
            <a:off x="5210697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6ED30C2-C290-4CE7-B473-51A2D6FBE26B}"/>
              </a:ext>
            </a:extLst>
          </p:cNvPr>
          <p:cNvCxnSpPr/>
          <p:nvPr/>
        </p:nvCxnSpPr>
        <p:spPr>
          <a:xfrm flipH="1">
            <a:off x="5384868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FFD4174-AA23-4D4D-BB1D-9E6E4C157171}"/>
              </a:ext>
            </a:extLst>
          </p:cNvPr>
          <p:cNvCxnSpPr/>
          <p:nvPr/>
        </p:nvCxnSpPr>
        <p:spPr>
          <a:xfrm flipH="1">
            <a:off x="5559039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C0A6826-336A-42C5-A201-A304AD22D273}"/>
              </a:ext>
            </a:extLst>
          </p:cNvPr>
          <p:cNvCxnSpPr/>
          <p:nvPr/>
        </p:nvCxnSpPr>
        <p:spPr>
          <a:xfrm flipH="1">
            <a:off x="5805634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D72BAAF-6040-4487-A3ED-3FA23562C259}"/>
              </a:ext>
            </a:extLst>
          </p:cNvPr>
          <p:cNvCxnSpPr/>
          <p:nvPr/>
        </p:nvCxnSpPr>
        <p:spPr>
          <a:xfrm flipH="1">
            <a:off x="5979805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DC855DC-9A88-42EF-B622-050812C57DAC}"/>
              </a:ext>
            </a:extLst>
          </p:cNvPr>
          <p:cNvCxnSpPr/>
          <p:nvPr/>
        </p:nvCxnSpPr>
        <p:spPr>
          <a:xfrm flipH="1">
            <a:off x="615397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51ED23C-B88E-410D-B087-1445B45859BF}"/>
              </a:ext>
            </a:extLst>
          </p:cNvPr>
          <p:cNvCxnSpPr/>
          <p:nvPr/>
        </p:nvCxnSpPr>
        <p:spPr>
          <a:xfrm flipH="1">
            <a:off x="637170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52A5550-27F0-4B68-B273-9F88C8D43B54}"/>
              </a:ext>
            </a:extLst>
          </p:cNvPr>
          <p:cNvCxnSpPr/>
          <p:nvPr/>
        </p:nvCxnSpPr>
        <p:spPr>
          <a:xfrm flipH="1">
            <a:off x="6589438" y="517162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334E0A-0C0B-48D9-870E-90CEEE313FE5}"/>
              </a:ext>
            </a:extLst>
          </p:cNvPr>
          <p:cNvCxnSpPr/>
          <p:nvPr/>
        </p:nvCxnSpPr>
        <p:spPr>
          <a:xfrm flipH="1">
            <a:off x="6763609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62E9A8-625F-413E-932A-981B411A43AC}"/>
              </a:ext>
            </a:extLst>
          </p:cNvPr>
          <p:cNvCxnSpPr/>
          <p:nvPr/>
        </p:nvCxnSpPr>
        <p:spPr>
          <a:xfrm flipH="1">
            <a:off x="6937780" y="517888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126CFA3-85CC-4C8A-9F5A-576837951474}"/>
              </a:ext>
            </a:extLst>
          </p:cNvPr>
          <p:cNvCxnSpPr/>
          <p:nvPr/>
        </p:nvCxnSpPr>
        <p:spPr>
          <a:xfrm flipH="1">
            <a:off x="7111951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A09845A-31CA-479A-A9C5-D9C6BD184370}"/>
              </a:ext>
            </a:extLst>
          </p:cNvPr>
          <p:cNvCxnSpPr/>
          <p:nvPr/>
        </p:nvCxnSpPr>
        <p:spPr>
          <a:xfrm flipH="1">
            <a:off x="7351495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B9F3360-46B0-4257-AC05-239756E08DEB}"/>
              </a:ext>
            </a:extLst>
          </p:cNvPr>
          <p:cNvCxnSpPr/>
          <p:nvPr/>
        </p:nvCxnSpPr>
        <p:spPr>
          <a:xfrm flipH="1">
            <a:off x="752566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9093927-33D4-4468-856C-278E4B55EAB6}"/>
              </a:ext>
            </a:extLst>
          </p:cNvPr>
          <p:cNvCxnSpPr/>
          <p:nvPr/>
        </p:nvCxnSpPr>
        <p:spPr>
          <a:xfrm flipH="1">
            <a:off x="7699837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4821959-7905-40A9-AA06-6E85E088C75D}"/>
              </a:ext>
            </a:extLst>
          </p:cNvPr>
          <p:cNvSpPr txBox="1"/>
          <p:nvPr/>
        </p:nvSpPr>
        <p:spPr>
          <a:xfrm>
            <a:off x="4938429" y="1598260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u=1,v=0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EB35C3-D506-47CC-86FF-DCC4CE0B895B}"/>
              </a:ext>
            </a:extLst>
          </p:cNvPr>
          <p:cNvSpPr txBox="1"/>
          <p:nvPr/>
        </p:nvSpPr>
        <p:spPr>
          <a:xfrm>
            <a:off x="3595970" y="3231964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489760A-EF26-4BBD-B096-4C4559508D6D}"/>
              </a:ext>
            </a:extLst>
          </p:cNvPr>
          <p:cNvSpPr txBox="1"/>
          <p:nvPr/>
        </p:nvSpPr>
        <p:spPr>
          <a:xfrm>
            <a:off x="4887625" y="4789842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5DA186-E9F0-45CE-AA35-EE0F3F418DBB}"/>
              </a:ext>
            </a:extLst>
          </p:cNvPr>
          <p:cNvSpPr txBox="1"/>
          <p:nvPr/>
        </p:nvSpPr>
        <p:spPr>
          <a:xfrm>
            <a:off x="6328147" y="3215433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6606E8D-832B-43D1-819B-25B2D8740DD3}"/>
              </a:ext>
            </a:extLst>
          </p:cNvPr>
          <p:cNvCxnSpPr/>
          <p:nvPr/>
        </p:nvCxnSpPr>
        <p:spPr>
          <a:xfrm>
            <a:off x="3817220" y="580572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09785D-2329-43E8-8CD0-513DADF69CEF}"/>
              </a:ext>
            </a:extLst>
          </p:cNvPr>
          <p:cNvCxnSpPr/>
          <p:nvPr/>
        </p:nvCxnSpPr>
        <p:spPr>
          <a:xfrm>
            <a:off x="3817176" y="979714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1DE17B-D097-4B7D-AFB9-57427DB1BE97}"/>
              </a:ext>
            </a:extLst>
          </p:cNvPr>
          <p:cNvCxnSpPr/>
          <p:nvPr/>
        </p:nvCxnSpPr>
        <p:spPr>
          <a:xfrm>
            <a:off x="3802672" y="1407885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3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C225E3-BA9F-407F-BFE6-3EC66B0D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18206"/>
            <a:ext cx="4703953" cy="35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015672-8707-489C-AB53-D74EC9637426}"/>
              </a:ext>
            </a:extLst>
          </p:cNvPr>
          <p:cNvSpPr txBox="1"/>
          <p:nvPr/>
        </p:nvSpPr>
        <p:spPr>
          <a:xfrm>
            <a:off x="275771" y="4202567"/>
            <a:ext cx="429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Fluent results for u velocity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EE04CC-78D9-44AB-9CC3-327E42479182}"/>
              </a:ext>
            </a:extLst>
          </p:cNvPr>
          <p:cNvSpPr txBox="1"/>
          <p:nvPr/>
        </p:nvSpPr>
        <p:spPr>
          <a:xfrm>
            <a:off x="5300617" y="4202567"/>
            <a:ext cx="429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Our results for u velocity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BEC8FD-414C-4F95-BEDD-79C0C3CC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65" y="434449"/>
            <a:ext cx="4715804" cy="36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59A4447-CB8F-4274-A9E6-530D0EC29390}"/>
              </a:ext>
            </a:extLst>
          </p:cNvPr>
          <p:cNvSpPr txBox="1"/>
          <p:nvPr/>
        </p:nvSpPr>
        <p:spPr>
          <a:xfrm>
            <a:off x="505550" y="4955968"/>
            <a:ext cx="322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 velocity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F15511-D762-4D88-A233-62413E168655}"/>
              </a:ext>
            </a:extLst>
          </p:cNvPr>
          <p:cNvSpPr txBox="1"/>
          <p:nvPr/>
        </p:nvSpPr>
        <p:spPr>
          <a:xfrm>
            <a:off x="4232517" y="4955968"/>
            <a:ext cx="322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 velocity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CDC208-FCB4-4BA5-B001-17D2D2F78066}"/>
              </a:ext>
            </a:extLst>
          </p:cNvPr>
          <p:cNvSpPr txBox="1"/>
          <p:nvPr/>
        </p:nvSpPr>
        <p:spPr>
          <a:xfrm>
            <a:off x="7959484" y="4955968"/>
            <a:ext cx="322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pressure velocity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BFAF0A-3691-4E27-AC34-9BDE0806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3" y="1154183"/>
            <a:ext cx="3657600" cy="3650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E93954-FDEE-48CC-A5E9-17EA7AE4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33" y="1154182"/>
            <a:ext cx="3657600" cy="3650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3FBEC3-1615-43D4-8EC3-C232FEA3A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633" y="1154181"/>
            <a:ext cx="3657600" cy="3650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23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516</Words>
  <Application>Microsoft Office PowerPoint</Application>
  <PresentationFormat>宽屏</PresentationFormat>
  <Paragraphs>181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LU</dc:creator>
  <cp:lastModifiedBy>Boyuan Lu</cp:lastModifiedBy>
  <cp:revision>10</cp:revision>
  <dcterms:created xsi:type="dcterms:W3CDTF">2021-12-11T02:00:04Z</dcterms:created>
  <dcterms:modified xsi:type="dcterms:W3CDTF">2021-12-18T02:54:07Z</dcterms:modified>
</cp:coreProperties>
</file>