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3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9E89F-C4EB-4BA8-83BD-7B91FB513248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1DBD1-0BFB-4289-8624-038ED03F4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85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1DBD1-0BFB-4289-8624-038ED03F48A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4AA2E-6B5B-4AC5-8FCC-583AA7C3F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00B81D-5827-4118-BA5C-A5533F3E2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AECA2B-5F2A-4B45-AA57-CE008DC3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E7A-C1D6-4F44-B692-AD762A694C99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3694F-8B7A-45D4-81CB-1F0FD046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F7F8E-6C4A-406A-ABBB-AABAEC02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841-70AD-477E-B495-FF23DE787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67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A2CC5-FAE7-4B59-B275-251F1BC4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F2E7E-B6B5-46E0-999E-FDA862A6E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C7A1F-F797-49CE-BF2E-1FC80D0B5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E7A-C1D6-4F44-B692-AD762A694C99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B3950-E9F5-4AB3-884E-55C17E6F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7E5CEC-77FC-4DCC-ACF6-6AAED1D7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841-70AD-477E-B495-FF23DE787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89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B2A2BF-FC6B-4D66-B2C6-3A7D879C90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FD8981-BE29-4291-AC17-C303458E1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CB45D-F3B0-43D9-8B46-AA65EC2B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E7A-C1D6-4F44-B692-AD762A694C99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BDC3B4-9778-4810-944B-BA944011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4C01F1-5B6F-4D90-86C3-888DF420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841-70AD-477E-B495-FF23DE787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98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A11B0-E019-4250-BC87-8DDFECDE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AE04C7-035D-4E14-B043-3E5A52EE6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3629AE-08DB-4AEB-AB95-6228DD3C2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E7A-C1D6-4F44-B692-AD762A694C99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9662F5-278E-498C-BC9E-E5498DC5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6EE8F-668E-4A0F-BC3E-10075C64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841-70AD-477E-B495-FF23DE787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83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44B75-B867-4F76-8380-935DB6FA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8EF600-9506-4393-8F8D-30EEFDAE8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89FAA-FF17-4B75-AFF3-B9D6E5BF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E7A-C1D6-4F44-B692-AD762A694C99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C03122-C547-483C-80AD-0B02BC80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5D3A7D-1018-48C4-867D-B1E12EDC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841-70AD-477E-B495-FF23DE787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43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07CAD-1A9D-4477-A4E4-47C589218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6BEDD-099C-4C94-BE23-7389F665C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C97BBE-42D9-445F-9ACE-4EB70B8AF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05F230-4BDF-4948-800B-2BB8D4A8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E7A-C1D6-4F44-B692-AD762A694C99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49A232-361C-4B4F-B72E-19568810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A23463-6994-43B4-B77F-3A1E2291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841-70AD-477E-B495-FF23DE787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90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94D47-50CD-473E-B28E-4D196571E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C1BCA6-E24A-4B5B-A886-9DB25E237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870B9A-72C8-4A76-8D22-5F921187B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A56170-681E-465E-9705-F0C858638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702925-4F23-4428-9D71-978E8F1DD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BA8B6F-0FEA-4934-A766-4F51BFFA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E7A-C1D6-4F44-B692-AD762A694C99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D733E5-901B-4D7D-950B-D0F3105C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24EBFE-C39E-4CBB-A910-074A80D9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841-70AD-477E-B495-FF23DE787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522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EBEB2-9EB4-44E6-B8D0-17AEB1BA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DEF8D4-E92C-44EC-9BA9-ED80FC17B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E7A-C1D6-4F44-B692-AD762A694C99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5FCB5A-FDF9-44AF-8AB1-BA758BDA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130AB4-117C-456E-9D68-06DE23C2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841-70AD-477E-B495-FF23DE787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75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933215-0C97-476C-B804-001200E2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E7A-C1D6-4F44-B692-AD762A694C99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2EB731-516C-431E-8D29-CC9759F6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9F54B5-F6F9-42B6-8ED9-C658F03B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841-70AD-477E-B495-FF23DE787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1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65D90-5FCB-4A72-8AD3-FF58C82C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CCC544-6131-4D4A-ABE1-40EB02ECB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FF18D0-8242-4462-9CDB-063466F9B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ED7B69-B6C6-43E9-A1C6-E8F37B00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E7A-C1D6-4F44-B692-AD762A694C99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82AD74-4085-4564-B69E-CDFD4B4D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05492F-B475-42A6-BA3A-E8695D06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841-70AD-477E-B495-FF23DE787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8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ACB30-7364-443C-A122-09E9DA33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BBCCBF-C218-4F2A-AE59-728285D35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3D3780-D5F4-4451-94F7-FC96F2C9D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381BCB-3E83-4AB4-8E23-71620CBD6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FE7A-C1D6-4F44-B692-AD762A694C99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68F8DB-7BA6-4A0C-8B60-05C979D6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46BC53-E95F-4F8C-AF73-C871E362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C841-70AD-477E-B495-FF23DE787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2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93E448-05B2-4A3E-8D3F-58069EC4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829E2D-6CD5-47D8-AC40-8F7BBC139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1B8825-7BCE-4211-B522-8059EBD2D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FE7A-C1D6-4F44-B692-AD762A694C99}" type="datetimeFigureOut">
              <a:rPr lang="zh-CN" altLang="en-US" smtClean="0"/>
              <a:t>2021/8/5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69395-DCA4-4059-831C-50BB9A1A9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96E31-0D04-4DEF-8ACC-CC8C7CB02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FC841-70AD-477E-B495-FF23DE787B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10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6E2EE-7D5B-4528-A4EB-DD246537D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5699" y="571501"/>
            <a:ext cx="9144000" cy="2387600"/>
          </a:xfrm>
        </p:spPr>
        <p:txBody>
          <a:bodyPr/>
          <a:lstStyle/>
          <a:p>
            <a:endParaRPr lang="zh-CN" altLang="en-US" b="1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6D0EFD-EBEE-4062-908E-14991AD944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b="1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14823D0-E4A3-4114-961A-E590B5F442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88" t="27488" r="33582" b="3326"/>
          <a:stretch/>
        </p:blipFill>
        <p:spPr>
          <a:xfrm>
            <a:off x="6857993" y="450851"/>
            <a:ext cx="5334007" cy="5016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B01328A-05E9-44A1-8E19-7898A96F1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76" r="15759"/>
          <a:stretch/>
        </p:blipFill>
        <p:spPr>
          <a:xfrm>
            <a:off x="1333486" y="450852"/>
            <a:ext cx="5334007" cy="501649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02C5257-FE9B-4489-A993-B5E669E9557D}"/>
              </a:ext>
            </a:extLst>
          </p:cNvPr>
          <p:cNvSpPr txBox="1"/>
          <p:nvPr/>
        </p:nvSpPr>
        <p:spPr>
          <a:xfrm>
            <a:off x="1428740" y="491611"/>
            <a:ext cx="90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(a)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58BAD5-A1C0-4636-899E-9B1D143F87FF}"/>
              </a:ext>
            </a:extLst>
          </p:cNvPr>
          <p:cNvSpPr txBox="1"/>
          <p:nvPr/>
        </p:nvSpPr>
        <p:spPr>
          <a:xfrm>
            <a:off x="6807190" y="419896"/>
            <a:ext cx="90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(b)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1649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E52970D-8325-4AC5-8B43-879DE24C1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00" t="23927" r="16962" b="25117"/>
          <a:stretch/>
        </p:blipFill>
        <p:spPr>
          <a:xfrm>
            <a:off x="177605" y="-467752"/>
            <a:ext cx="11113477" cy="7793503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D73DEFEC-39E0-4C91-AAB7-D5D9DB16A028}"/>
              </a:ext>
            </a:extLst>
          </p:cNvPr>
          <p:cNvSpPr/>
          <p:nvPr/>
        </p:nvSpPr>
        <p:spPr>
          <a:xfrm>
            <a:off x="4740225" y="795998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F801746-26F6-49AC-BD18-2417574EB657}"/>
              </a:ext>
            </a:extLst>
          </p:cNvPr>
          <p:cNvSpPr/>
          <p:nvPr/>
        </p:nvSpPr>
        <p:spPr>
          <a:xfrm>
            <a:off x="3936022" y="1511106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001E821-0D60-4548-AA95-A1428D39FB4B}"/>
              </a:ext>
            </a:extLst>
          </p:cNvPr>
          <p:cNvSpPr/>
          <p:nvPr/>
        </p:nvSpPr>
        <p:spPr>
          <a:xfrm>
            <a:off x="3131819" y="2309448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4BC3ADF-52EF-46C4-A701-83DCC7199218}"/>
              </a:ext>
            </a:extLst>
          </p:cNvPr>
          <p:cNvSpPr/>
          <p:nvPr/>
        </p:nvSpPr>
        <p:spPr>
          <a:xfrm>
            <a:off x="2032195" y="3376248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42BC09D-6C24-4D99-A73B-19672143D775}"/>
              </a:ext>
            </a:extLst>
          </p:cNvPr>
          <p:cNvSpPr/>
          <p:nvPr/>
        </p:nvSpPr>
        <p:spPr>
          <a:xfrm>
            <a:off x="2578490" y="4006950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504FAAA-E64E-49A7-9DDE-D70EC9A047FC}"/>
              </a:ext>
            </a:extLst>
          </p:cNvPr>
          <p:cNvSpPr/>
          <p:nvPr/>
        </p:nvSpPr>
        <p:spPr>
          <a:xfrm>
            <a:off x="3131819" y="4567313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8303315-9FB5-483A-B0F2-6711BF888BC5}"/>
              </a:ext>
            </a:extLst>
          </p:cNvPr>
          <p:cNvSpPr/>
          <p:nvPr/>
        </p:nvSpPr>
        <p:spPr>
          <a:xfrm>
            <a:off x="3816446" y="5346894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47A45E9-3612-44F8-866D-120DE2B36450}"/>
              </a:ext>
            </a:extLst>
          </p:cNvPr>
          <p:cNvSpPr/>
          <p:nvPr/>
        </p:nvSpPr>
        <p:spPr>
          <a:xfrm>
            <a:off x="4501074" y="6062002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CADB6D4-3187-48BE-86EF-0FB9ED4E6CB4}"/>
              </a:ext>
            </a:extLst>
          </p:cNvPr>
          <p:cNvSpPr/>
          <p:nvPr/>
        </p:nvSpPr>
        <p:spPr>
          <a:xfrm>
            <a:off x="5224974" y="6646985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537E509-4807-41B9-A677-940D3514B342}"/>
              </a:ext>
            </a:extLst>
          </p:cNvPr>
          <p:cNvSpPr/>
          <p:nvPr/>
        </p:nvSpPr>
        <p:spPr>
          <a:xfrm>
            <a:off x="5750168" y="7220243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3474312-F360-492D-82B4-AD4B78347503}"/>
              </a:ext>
            </a:extLst>
          </p:cNvPr>
          <p:cNvSpPr/>
          <p:nvPr/>
        </p:nvSpPr>
        <p:spPr>
          <a:xfrm>
            <a:off x="5869743" y="6062001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DACE027-4724-49F1-820C-64CDC26F1B64}"/>
              </a:ext>
            </a:extLst>
          </p:cNvPr>
          <p:cNvSpPr/>
          <p:nvPr/>
        </p:nvSpPr>
        <p:spPr>
          <a:xfrm>
            <a:off x="5224973" y="5557909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4222348-0B13-41D9-A49D-07D7C3C2CC46}"/>
              </a:ext>
            </a:extLst>
          </p:cNvPr>
          <p:cNvSpPr/>
          <p:nvPr/>
        </p:nvSpPr>
        <p:spPr>
          <a:xfrm>
            <a:off x="4535948" y="4776863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6AEEEE1-FD0D-4347-B22F-9EF46333DEB1}"/>
              </a:ext>
            </a:extLst>
          </p:cNvPr>
          <p:cNvSpPr/>
          <p:nvPr/>
        </p:nvSpPr>
        <p:spPr>
          <a:xfrm>
            <a:off x="3698920" y="4006950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8A7F009-9C22-4F5C-B234-7943565DCD31}"/>
              </a:ext>
            </a:extLst>
          </p:cNvPr>
          <p:cNvSpPr/>
          <p:nvPr/>
        </p:nvSpPr>
        <p:spPr>
          <a:xfrm>
            <a:off x="3251394" y="3402329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F8A2C1B-B564-483C-AD0C-B73E0B1948C4}"/>
              </a:ext>
            </a:extLst>
          </p:cNvPr>
          <p:cNvSpPr/>
          <p:nvPr/>
        </p:nvSpPr>
        <p:spPr>
          <a:xfrm>
            <a:off x="3801791" y="2759028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BEDE746-8A21-4FC8-B68B-2C0C6CFE040D}"/>
              </a:ext>
            </a:extLst>
          </p:cNvPr>
          <p:cNvSpPr/>
          <p:nvPr/>
        </p:nvSpPr>
        <p:spPr>
          <a:xfrm>
            <a:off x="4558221" y="2049048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6075ED6-4C3C-4B44-8C93-5FC9EA8AB644}"/>
              </a:ext>
            </a:extLst>
          </p:cNvPr>
          <p:cNvSpPr/>
          <p:nvPr/>
        </p:nvSpPr>
        <p:spPr>
          <a:xfrm>
            <a:off x="5246073" y="1300091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3F1F7EF-A030-4E34-A27E-0B5813CEB2B4}"/>
              </a:ext>
            </a:extLst>
          </p:cNvPr>
          <p:cNvSpPr/>
          <p:nvPr/>
        </p:nvSpPr>
        <p:spPr>
          <a:xfrm>
            <a:off x="5869743" y="901505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EE1F603-D568-438B-BE87-C0A1C882EEA5}"/>
              </a:ext>
            </a:extLst>
          </p:cNvPr>
          <p:cNvSpPr/>
          <p:nvPr/>
        </p:nvSpPr>
        <p:spPr>
          <a:xfrm>
            <a:off x="5828712" y="1954239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4FF2F57-2A90-4822-8E38-8B817B8D9D57}"/>
              </a:ext>
            </a:extLst>
          </p:cNvPr>
          <p:cNvSpPr/>
          <p:nvPr/>
        </p:nvSpPr>
        <p:spPr>
          <a:xfrm>
            <a:off x="6467627" y="1325590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AD57A3D-6B1A-4304-98B4-50852F3140AC}"/>
              </a:ext>
            </a:extLst>
          </p:cNvPr>
          <p:cNvSpPr/>
          <p:nvPr/>
        </p:nvSpPr>
        <p:spPr>
          <a:xfrm>
            <a:off x="6999261" y="753503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F15676B-0C3C-4123-BFC7-F9A9F2F7A970}"/>
              </a:ext>
            </a:extLst>
          </p:cNvPr>
          <p:cNvSpPr/>
          <p:nvPr/>
        </p:nvSpPr>
        <p:spPr>
          <a:xfrm>
            <a:off x="7814014" y="1536605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13FCC0CE-E9BC-4A17-B4BA-08AA51BC80DB}"/>
              </a:ext>
            </a:extLst>
          </p:cNvPr>
          <p:cNvSpPr/>
          <p:nvPr/>
        </p:nvSpPr>
        <p:spPr>
          <a:xfrm>
            <a:off x="7238412" y="2114261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4B9AD50-85F1-472B-AED3-79010E42A118}"/>
              </a:ext>
            </a:extLst>
          </p:cNvPr>
          <p:cNvSpPr/>
          <p:nvPr/>
        </p:nvSpPr>
        <p:spPr>
          <a:xfrm>
            <a:off x="6706778" y="2666711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1026DF5-1C5C-400D-9912-CC0D1C669F93}"/>
              </a:ext>
            </a:extLst>
          </p:cNvPr>
          <p:cNvSpPr/>
          <p:nvPr/>
        </p:nvSpPr>
        <p:spPr>
          <a:xfrm>
            <a:off x="8555510" y="2370699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F765464-BDFC-40AF-9EBC-A213F0C6CA39}"/>
              </a:ext>
            </a:extLst>
          </p:cNvPr>
          <p:cNvSpPr/>
          <p:nvPr/>
        </p:nvSpPr>
        <p:spPr>
          <a:xfrm>
            <a:off x="7965250" y="2864535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05AE1A6-8AB1-4AC3-9C53-C0A4EDBA6ED5}"/>
              </a:ext>
            </a:extLst>
          </p:cNvPr>
          <p:cNvSpPr/>
          <p:nvPr/>
        </p:nvSpPr>
        <p:spPr>
          <a:xfrm>
            <a:off x="7357987" y="3475019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51B7354-30E1-4825-94B4-448B8353C2C0}"/>
              </a:ext>
            </a:extLst>
          </p:cNvPr>
          <p:cNvSpPr/>
          <p:nvPr/>
        </p:nvSpPr>
        <p:spPr>
          <a:xfrm>
            <a:off x="6607716" y="4217965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3E9BC5D-960D-4292-A7D1-DCE5307483B2}"/>
              </a:ext>
            </a:extLst>
          </p:cNvPr>
          <p:cNvSpPr/>
          <p:nvPr/>
        </p:nvSpPr>
        <p:spPr>
          <a:xfrm>
            <a:off x="5033742" y="4154658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9F95ABDF-0241-40DA-88EE-48636EC1B551}"/>
              </a:ext>
            </a:extLst>
          </p:cNvPr>
          <p:cNvSpPr/>
          <p:nvPr/>
        </p:nvSpPr>
        <p:spPr>
          <a:xfrm>
            <a:off x="4430143" y="3319972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862CE89-49C1-4F12-BC32-37B79C4F6841}"/>
              </a:ext>
            </a:extLst>
          </p:cNvPr>
          <p:cNvSpPr/>
          <p:nvPr/>
        </p:nvSpPr>
        <p:spPr>
          <a:xfrm>
            <a:off x="5820501" y="4847491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90A825F-4225-447D-A48F-164372E195BA}"/>
              </a:ext>
            </a:extLst>
          </p:cNvPr>
          <p:cNvSpPr/>
          <p:nvPr/>
        </p:nvSpPr>
        <p:spPr>
          <a:xfrm>
            <a:off x="6394349" y="5526254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074FF51-12F3-4C4D-B591-38F23D2F810E}"/>
              </a:ext>
            </a:extLst>
          </p:cNvPr>
          <p:cNvSpPr/>
          <p:nvPr/>
        </p:nvSpPr>
        <p:spPr>
          <a:xfrm>
            <a:off x="7151662" y="4835777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B7DCF3A-2EF6-4FCB-B9DE-7306ECBB15A8}"/>
              </a:ext>
            </a:extLst>
          </p:cNvPr>
          <p:cNvSpPr/>
          <p:nvPr/>
        </p:nvSpPr>
        <p:spPr>
          <a:xfrm>
            <a:off x="6907242" y="6123252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CCD6EDC-9728-45AA-9073-CADF4351197E}"/>
              </a:ext>
            </a:extLst>
          </p:cNvPr>
          <p:cNvSpPr/>
          <p:nvPr/>
        </p:nvSpPr>
        <p:spPr>
          <a:xfrm>
            <a:off x="7705281" y="5435693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F3B69BA-1756-43A2-8A78-D16D40ACDEDE}"/>
              </a:ext>
            </a:extLst>
          </p:cNvPr>
          <p:cNvSpPr/>
          <p:nvPr/>
        </p:nvSpPr>
        <p:spPr>
          <a:xfrm>
            <a:off x="8584231" y="4661397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6B796D52-27CD-4772-97C6-D821F3DBC181}"/>
              </a:ext>
            </a:extLst>
          </p:cNvPr>
          <p:cNvSpPr/>
          <p:nvPr/>
        </p:nvSpPr>
        <p:spPr>
          <a:xfrm>
            <a:off x="7933589" y="4050767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8760FDBB-AF87-416C-886C-C748398921B2}"/>
              </a:ext>
            </a:extLst>
          </p:cNvPr>
          <p:cNvSpPr/>
          <p:nvPr/>
        </p:nvSpPr>
        <p:spPr>
          <a:xfrm>
            <a:off x="8405459" y="3481755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A794364-717C-4150-938A-849672763DBF}"/>
              </a:ext>
            </a:extLst>
          </p:cNvPr>
          <p:cNvCxnSpPr>
            <a:cxnSpLocks/>
          </p:cNvCxnSpPr>
          <p:nvPr/>
        </p:nvCxnSpPr>
        <p:spPr>
          <a:xfrm flipV="1">
            <a:off x="2222990" y="2455843"/>
            <a:ext cx="890223" cy="8437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A4B4C11-08EC-4EBF-9200-9F74DEC3ABA9}"/>
              </a:ext>
            </a:extLst>
          </p:cNvPr>
          <p:cNvCxnSpPr>
            <a:cxnSpLocks/>
          </p:cNvCxnSpPr>
          <p:nvPr/>
        </p:nvCxnSpPr>
        <p:spPr>
          <a:xfrm flipV="1">
            <a:off x="3324463" y="1722121"/>
            <a:ext cx="676032" cy="6031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2061598-8B3C-4181-A0DF-C23EA38C7D8D}"/>
              </a:ext>
            </a:extLst>
          </p:cNvPr>
          <p:cNvCxnSpPr>
            <a:cxnSpLocks/>
          </p:cNvCxnSpPr>
          <p:nvPr/>
        </p:nvCxnSpPr>
        <p:spPr>
          <a:xfrm flipV="1">
            <a:off x="4138837" y="964229"/>
            <a:ext cx="639974" cy="5723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5AD7F07-485C-4E79-8299-3397BCD0A1EB}"/>
              </a:ext>
            </a:extLst>
          </p:cNvPr>
          <p:cNvCxnSpPr>
            <a:cxnSpLocks/>
          </p:cNvCxnSpPr>
          <p:nvPr/>
        </p:nvCxnSpPr>
        <p:spPr>
          <a:xfrm flipV="1">
            <a:off x="4979376" y="-86308"/>
            <a:ext cx="841125" cy="8465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61F24C3-B723-4371-8588-2177C8CA2FBF}"/>
              </a:ext>
            </a:extLst>
          </p:cNvPr>
          <p:cNvCxnSpPr>
            <a:cxnSpLocks/>
          </p:cNvCxnSpPr>
          <p:nvPr/>
        </p:nvCxnSpPr>
        <p:spPr>
          <a:xfrm flipH="1">
            <a:off x="8725468" y="3714164"/>
            <a:ext cx="1003226" cy="947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375A17E-A26A-4E0E-B29C-7392B7A05F25}"/>
              </a:ext>
            </a:extLst>
          </p:cNvPr>
          <p:cNvCxnSpPr>
            <a:cxnSpLocks/>
          </p:cNvCxnSpPr>
          <p:nvPr/>
        </p:nvCxnSpPr>
        <p:spPr>
          <a:xfrm flipH="1">
            <a:off x="7946487" y="4847491"/>
            <a:ext cx="615626" cy="584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93EFC51-7C0B-45EE-9C9E-4D2ACB5F946B}"/>
              </a:ext>
            </a:extLst>
          </p:cNvPr>
          <p:cNvCxnSpPr>
            <a:cxnSpLocks/>
          </p:cNvCxnSpPr>
          <p:nvPr/>
        </p:nvCxnSpPr>
        <p:spPr>
          <a:xfrm flipH="1">
            <a:off x="7124035" y="5589091"/>
            <a:ext cx="615626" cy="584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3C46FEC-F947-4C97-A8A0-06F76B360738}"/>
              </a:ext>
            </a:extLst>
          </p:cNvPr>
          <p:cNvCxnSpPr>
            <a:cxnSpLocks/>
          </p:cNvCxnSpPr>
          <p:nvPr/>
        </p:nvCxnSpPr>
        <p:spPr>
          <a:xfrm flipH="1">
            <a:off x="6093069" y="6334267"/>
            <a:ext cx="814173" cy="920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2A0F4AF-B127-417C-BEAF-583EFEE75F25}"/>
              </a:ext>
            </a:extLst>
          </p:cNvPr>
          <p:cNvCxnSpPr>
            <a:cxnSpLocks/>
          </p:cNvCxnSpPr>
          <p:nvPr/>
        </p:nvCxnSpPr>
        <p:spPr>
          <a:xfrm flipH="1">
            <a:off x="5285789" y="2182548"/>
            <a:ext cx="589060" cy="4841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29F7A64A-3159-4DD6-852A-B9890F00CCB3}"/>
              </a:ext>
            </a:extLst>
          </p:cNvPr>
          <p:cNvSpPr/>
          <p:nvPr/>
        </p:nvSpPr>
        <p:spPr>
          <a:xfrm>
            <a:off x="5046638" y="2621866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D6B70BF-04F5-4B31-8BD8-CB4C7BD4AFD2}"/>
              </a:ext>
            </a:extLst>
          </p:cNvPr>
          <p:cNvCxnSpPr>
            <a:cxnSpLocks/>
          </p:cNvCxnSpPr>
          <p:nvPr/>
        </p:nvCxnSpPr>
        <p:spPr>
          <a:xfrm flipH="1">
            <a:off x="4577882" y="2850609"/>
            <a:ext cx="482381" cy="4835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3ED0356-EFFB-4D3F-B224-2CC13D1C7A47}"/>
              </a:ext>
            </a:extLst>
          </p:cNvPr>
          <p:cNvCxnSpPr>
            <a:cxnSpLocks/>
          </p:cNvCxnSpPr>
          <p:nvPr/>
        </p:nvCxnSpPr>
        <p:spPr>
          <a:xfrm>
            <a:off x="4549718" y="3598837"/>
            <a:ext cx="492745" cy="585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7E459A5-0840-4178-8B58-B8B9A416C484}"/>
              </a:ext>
            </a:extLst>
          </p:cNvPr>
          <p:cNvCxnSpPr>
            <a:cxnSpLocks/>
          </p:cNvCxnSpPr>
          <p:nvPr/>
        </p:nvCxnSpPr>
        <p:spPr>
          <a:xfrm>
            <a:off x="5254788" y="4323472"/>
            <a:ext cx="540761" cy="558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95A2B5C-F157-4A95-B416-5BEDBC1C1F30}"/>
              </a:ext>
            </a:extLst>
          </p:cNvPr>
          <p:cNvCxnSpPr>
            <a:cxnSpLocks/>
          </p:cNvCxnSpPr>
          <p:nvPr/>
        </p:nvCxnSpPr>
        <p:spPr>
          <a:xfrm flipV="1">
            <a:off x="6034290" y="4428980"/>
            <a:ext cx="513432" cy="426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D546F78-A3E5-40D6-BD57-4AD63A0EC05F}"/>
              </a:ext>
            </a:extLst>
          </p:cNvPr>
          <p:cNvCxnSpPr>
            <a:cxnSpLocks/>
          </p:cNvCxnSpPr>
          <p:nvPr/>
        </p:nvCxnSpPr>
        <p:spPr>
          <a:xfrm flipV="1">
            <a:off x="6819321" y="3714164"/>
            <a:ext cx="581188" cy="495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3D44CBAC-F396-4473-8749-5C2E209BAC2A}"/>
              </a:ext>
            </a:extLst>
          </p:cNvPr>
          <p:cNvCxnSpPr>
            <a:cxnSpLocks/>
          </p:cNvCxnSpPr>
          <p:nvPr/>
        </p:nvCxnSpPr>
        <p:spPr>
          <a:xfrm flipH="1" flipV="1">
            <a:off x="6907243" y="2955931"/>
            <a:ext cx="450744" cy="4885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32369F43-6004-4700-A955-FA83DA49E3F3}"/>
              </a:ext>
            </a:extLst>
          </p:cNvPr>
          <p:cNvCxnSpPr>
            <a:cxnSpLocks/>
          </p:cNvCxnSpPr>
          <p:nvPr/>
        </p:nvCxnSpPr>
        <p:spPr>
          <a:xfrm flipH="1" flipV="1">
            <a:off x="6159882" y="2211551"/>
            <a:ext cx="450744" cy="4885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1C3CD6C2-1B01-4D5C-95D7-44CEE61F107E}"/>
              </a:ext>
            </a:extLst>
          </p:cNvPr>
          <p:cNvCxnSpPr>
            <a:cxnSpLocks/>
          </p:cNvCxnSpPr>
          <p:nvPr/>
        </p:nvCxnSpPr>
        <p:spPr>
          <a:xfrm flipH="1">
            <a:off x="5436178" y="1027199"/>
            <a:ext cx="433565" cy="363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18C6145F-D2A0-4AE1-9D71-2F8D8583935F}"/>
              </a:ext>
            </a:extLst>
          </p:cNvPr>
          <p:cNvCxnSpPr>
            <a:cxnSpLocks/>
          </p:cNvCxnSpPr>
          <p:nvPr/>
        </p:nvCxnSpPr>
        <p:spPr>
          <a:xfrm flipH="1">
            <a:off x="4735539" y="1578204"/>
            <a:ext cx="470974" cy="4852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C752D318-F7D1-4362-AA85-ECEA680580EC}"/>
              </a:ext>
            </a:extLst>
          </p:cNvPr>
          <p:cNvCxnSpPr>
            <a:cxnSpLocks/>
          </p:cNvCxnSpPr>
          <p:nvPr/>
        </p:nvCxnSpPr>
        <p:spPr>
          <a:xfrm flipH="1">
            <a:off x="4028280" y="2363883"/>
            <a:ext cx="433565" cy="363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843D574-DDD9-4882-840D-1891310A8387}"/>
              </a:ext>
            </a:extLst>
          </p:cNvPr>
          <p:cNvCxnSpPr>
            <a:cxnSpLocks/>
          </p:cNvCxnSpPr>
          <p:nvPr/>
        </p:nvCxnSpPr>
        <p:spPr>
          <a:xfrm flipH="1">
            <a:off x="3445696" y="3033492"/>
            <a:ext cx="433565" cy="363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EB7BF1A4-2A3E-489D-9333-0F602135A1A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251394" y="3503149"/>
            <a:ext cx="482549" cy="534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4CCB627B-08E2-4816-87D9-93F3FF746A89}"/>
              </a:ext>
            </a:extLst>
          </p:cNvPr>
          <p:cNvCxnSpPr>
            <a:cxnSpLocks/>
          </p:cNvCxnSpPr>
          <p:nvPr/>
        </p:nvCxnSpPr>
        <p:spPr>
          <a:xfrm>
            <a:off x="3934256" y="4243388"/>
            <a:ext cx="482549" cy="534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49A4C264-4AD3-4882-BCF3-97E9DF81E3C3}"/>
              </a:ext>
            </a:extLst>
          </p:cNvPr>
          <p:cNvCxnSpPr>
            <a:cxnSpLocks/>
          </p:cNvCxnSpPr>
          <p:nvPr/>
        </p:nvCxnSpPr>
        <p:spPr>
          <a:xfrm>
            <a:off x="4790344" y="5006497"/>
            <a:ext cx="482549" cy="534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9E36C370-DF6A-4978-8D60-51FF0FCAAF93}"/>
              </a:ext>
            </a:extLst>
          </p:cNvPr>
          <p:cNvCxnSpPr>
            <a:cxnSpLocks/>
          </p:cNvCxnSpPr>
          <p:nvPr/>
        </p:nvCxnSpPr>
        <p:spPr>
          <a:xfrm>
            <a:off x="5496041" y="5730552"/>
            <a:ext cx="299508" cy="3314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D53B94FC-EBB4-4D90-8539-EAF2EBD4DBC7}"/>
              </a:ext>
            </a:extLst>
          </p:cNvPr>
          <p:cNvCxnSpPr>
            <a:cxnSpLocks/>
            <a:endCxn id="37" idx="4"/>
          </p:cNvCxnSpPr>
          <p:nvPr/>
        </p:nvCxnSpPr>
        <p:spPr>
          <a:xfrm flipV="1">
            <a:off x="6084779" y="5737269"/>
            <a:ext cx="429146" cy="356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C900AB8E-343B-4C27-84DF-FF4EDD1417E9}"/>
              </a:ext>
            </a:extLst>
          </p:cNvPr>
          <p:cNvCxnSpPr>
            <a:cxnSpLocks/>
          </p:cNvCxnSpPr>
          <p:nvPr/>
        </p:nvCxnSpPr>
        <p:spPr>
          <a:xfrm flipV="1">
            <a:off x="6731396" y="5049313"/>
            <a:ext cx="429146" cy="356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A36305EC-1E4E-4DBE-9F40-7D79BBB48442}"/>
              </a:ext>
            </a:extLst>
          </p:cNvPr>
          <p:cNvCxnSpPr>
            <a:cxnSpLocks/>
          </p:cNvCxnSpPr>
          <p:nvPr/>
        </p:nvCxnSpPr>
        <p:spPr>
          <a:xfrm flipV="1">
            <a:off x="7413488" y="4250289"/>
            <a:ext cx="530944" cy="5265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45B24565-C2FC-420E-8360-484355203879}"/>
              </a:ext>
            </a:extLst>
          </p:cNvPr>
          <p:cNvCxnSpPr>
            <a:cxnSpLocks/>
          </p:cNvCxnSpPr>
          <p:nvPr/>
        </p:nvCxnSpPr>
        <p:spPr>
          <a:xfrm flipV="1">
            <a:off x="8194524" y="3692770"/>
            <a:ext cx="389707" cy="360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BD616DCC-CA2E-4212-A9D9-DC9C45DB26B0}"/>
              </a:ext>
            </a:extLst>
          </p:cNvPr>
          <p:cNvCxnSpPr>
            <a:cxnSpLocks/>
          </p:cNvCxnSpPr>
          <p:nvPr/>
        </p:nvCxnSpPr>
        <p:spPr>
          <a:xfrm flipH="1" flipV="1">
            <a:off x="8172740" y="3049815"/>
            <a:ext cx="411491" cy="438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3471572C-BC3F-4733-B242-B9DF789CC50F}"/>
              </a:ext>
            </a:extLst>
          </p:cNvPr>
          <p:cNvCxnSpPr>
            <a:cxnSpLocks/>
          </p:cNvCxnSpPr>
          <p:nvPr/>
        </p:nvCxnSpPr>
        <p:spPr>
          <a:xfrm flipH="1" flipV="1">
            <a:off x="7451496" y="2324415"/>
            <a:ext cx="549206" cy="5145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A9535D9-8418-4CC8-AB0B-28B15779837F}"/>
              </a:ext>
            </a:extLst>
          </p:cNvPr>
          <p:cNvCxnSpPr>
            <a:cxnSpLocks/>
          </p:cNvCxnSpPr>
          <p:nvPr/>
        </p:nvCxnSpPr>
        <p:spPr>
          <a:xfrm flipH="1" flipV="1">
            <a:off x="6633500" y="1544096"/>
            <a:ext cx="604912" cy="5535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D7D632EF-4E60-44CB-8D3F-D43D756C7B8F}"/>
              </a:ext>
            </a:extLst>
          </p:cNvPr>
          <p:cNvCxnSpPr>
            <a:cxnSpLocks/>
          </p:cNvCxnSpPr>
          <p:nvPr/>
        </p:nvCxnSpPr>
        <p:spPr>
          <a:xfrm flipH="1" flipV="1">
            <a:off x="6093069" y="1068156"/>
            <a:ext cx="352277" cy="3005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5E827D4-EADB-4037-A7BB-8AE6C24955BB}"/>
              </a:ext>
            </a:extLst>
          </p:cNvPr>
          <p:cNvCxnSpPr/>
          <p:nvPr/>
        </p:nvCxnSpPr>
        <p:spPr>
          <a:xfrm>
            <a:off x="2205028" y="3580526"/>
            <a:ext cx="414417" cy="47024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18CEE6CC-5026-4A31-866A-E46DEE9277E7}"/>
              </a:ext>
            </a:extLst>
          </p:cNvPr>
          <p:cNvCxnSpPr/>
          <p:nvPr/>
        </p:nvCxnSpPr>
        <p:spPr>
          <a:xfrm>
            <a:off x="2808916" y="4171875"/>
            <a:ext cx="414417" cy="47024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AE5C9658-4707-47CE-9349-C473797E48FF}"/>
              </a:ext>
            </a:extLst>
          </p:cNvPr>
          <p:cNvCxnSpPr>
            <a:cxnSpLocks/>
          </p:cNvCxnSpPr>
          <p:nvPr/>
        </p:nvCxnSpPr>
        <p:spPr>
          <a:xfrm>
            <a:off x="3342530" y="4784631"/>
            <a:ext cx="473916" cy="52315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55FD0ABF-AF90-456A-910C-6999A7EAC50F}"/>
              </a:ext>
            </a:extLst>
          </p:cNvPr>
          <p:cNvCxnSpPr>
            <a:cxnSpLocks/>
          </p:cNvCxnSpPr>
          <p:nvPr/>
        </p:nvCxnSpPr>
        <p:spPr>
          <a:xfrm>
            <a:off x="4066890" y="5468973"/>
            <a:ext cx="473916" cy="52315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E9752638-FB2C-419F-8A70-AF0DFFAD5A1F}"/>
              </a:ext>
            </a:extLst>
          </p:cNvPr>
          <p:cNvCxnSpPr>
            <a:cxnSpLocks/>
          </p:cNvCxnSpPr>
          <p:nvPr/>
        </p:nvCxnSpPr>
        <p:spPr>
          <a:xfrm>
            <a:off x="4790344" y="6153203"/>
            <a:ext cx="473916" cy="52315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AC0D52BB-E0F4-4752-AF76-ABE91C236761}"/>
              </a:ext>
            </a:extLst>
          </p:cNvPr>
          <p:cNvCxnSpPr>
            <a:cxnSpLocks/>
          </p:cNvCxnSpPr>
          <p:nvPr/>
        </p:nvCxnSpPr>
        <p:spPr>
          <a:xfrm>
            <a:off x="5461335" y="6876735"/>
            <a:ext cx="473916" cy="52315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9158EC0A-7EC3-412E-98C6-21AA10720E69}"/>
              </a:ext>
            </a:extLst>
          </p:cNvPr>
          <p:cNvCxnSpPr>
            <a:cxnSpLocks/>
          </p:cNvCxnSpPr>
          <p:nvPr/>
        </p:nvCxnSpPr>
        <p:spPr>
          <a:xfrm>
            <a:off x="7304662" y="1027199"/>
            <a:ext cx="520194" cy="45794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42CBE104-C6A8-4F4E-A2C4-761AB88E4929}"/>
              </a:ext>
            </a:extLst>
          </p:cNvPr>
          <p:cNvCxnSpPr>
            <a:cxnSpLocks/>
          </p:cNvCxnSpPr>
          <p:nvPr/>
        </p:nvCxnSpPr>
        <p:spPr>
          <a:xfrm>
            <a:off x="8028297" y="1789464"/>
            <a:ext cx="527213" cy="51276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280D5FE5-3CF1-4573-B8FA-752F9E25402F}"/>
              </a:ext>
            </a:extLst>
          </p:cNvPr>
          <p:cNvCxnSpPr>
            <a:cxnSpLocks/>
          </p:cNvCxnSpPr>
          <p:nvPr/>
        </p:nvCxnSpPr>
        <p:spPr>
          <a:xfrm>
            <a:off x="2341968" y="3444515"/>
            <a:ext cx="879931" cy="4394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79846DC5-C863-47D4-9955-1AE67945DFB3}"/>
              </a:ext>
            </a:extLst>
          </p:cNvPr>
          <p:cNvCxnSpPr>
            <a:cxnSpLocks/>
          </p:cNvCxnSpPr>
          <p:nvPr/>
        </p:nvCxnSpPr>
        <p:spPr>
          <a:xfrm>
            <a:off x="3579488" y="3559703"/>
            <a:ext cx="879931" cy="4394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5EB3CD81-A6D4-4F57-AD32-08876A1A24B0}"/>
              </a:ext>
            </a:extLst>
          </p:cNvPr>
          <p:cNvCxnSpPr>
            <a:cxnSpLocks/>
          </p:cNvCxnSpPr>
          <p:nvPr/>
        </p:nvCxnSpPr>
        <p:spPr>
          <a:xfrm>
            <a:off x="7613198" y="3600171"/>
            <a:ext cx="67870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8A15F23D-226B-4E68-ABE1-810BD2917E29}"/>
              </a:ext>
            </a:extLst>
          </p:cNvPr>
          <p:cNvCxnSpPr>
            <a:cxnSpLocks/>
          </p:cNvCxnSpPr>
          <p:nvPr/>
        </p:nvCxnSpPr>
        <p:spPr>
          <a:xfrm>
            <a:off x="5884539" y="5139603"/>
            <a:ext cx="0" cy="8583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ECB17FE0-1DE0-48C8-BFF7-7B6B2C4FBFAE}"/>
              </a:ext>
            </a:extLst>
          </p:cNvPr>
          <p:cNvCxnSpPr>
            <a:cxnSpLocks/>
          </p:cNvCxnSpPr>
          <p:nvPr/>
        </p:nvCxnSpPr>
        <p:spPr>
          <a:xfrm>
            <a:off x="5935251" y="6334267"/>
            <a:ext cx="0" cy="8583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134D7BFC-C5C7-4C0E-9401-0ABA4B2EABD5}"/>
              </a:ext>
            </a:extLst>
          </p:cNvPr>
          <p:cNvCxnSpPr>
            <a:cxnSpLocks/>
          </p:cNvCxnSpPr>
          <p:nvPr/>
        </p:nvCxnSpPr>
        <p:spPr>
          <a:xfrm>
            <a:off x="5989318" y="1165399"/>
            <a:ext cx="0" cy="8583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BA6DC71F-5853-47EE-9BC5-42A1AC2FA2F7}"/>
              </a:ext>
            </a:extLst>
          </p:cNvPr>
          <p:cNvCxnSpPr>
            <a:cxnSpLocks/>
          </p:cNvCxnSpPr>
          <p:nvPr/>
        </p:nvCxnSpPr>
        <p:spPr>
          <a:xfrm>
            <a:off x="5461335" y="1578204"/>
            <a:ext cx="353305" cy="4034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E3C2B921-E184-4A1E-9482-861FCFA9C3F6}"/>
              </a:ext>
            </a:extLst>
          </p:cNvPr>
          <p:cNvCxnSpPr>
            <a:cxnSpLocks/>
          </p:cNvCxnSpPr>
          <p:nvPr/>
        </p:nvCxnSpPr>
        <p:spPr>
          <a:xfrm>
            <a:off x="4870486" y="972960"/>
            <a:ext cx="353305" cy="4034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8DC1C04B-5C46-4763-9B28-FB506EFC8755}"/>
              </a:ext>
            </a:extLst>
          </p:cNvPr>
          <p:cNvCxnSpPr>
            <a:cxnSpLocks/>
          </p:cNvCxnSpPr>
          <p:nvPr/>
        </p:nvCxnSpPr>
        <p:spPr>
          <a:xfrm>
            <a:off x="4090446" y="1656312"/>
            <a:ext cx="353305" cy="4034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629975E9-36B6-4B9C-B318-BF9672A22F0C}"/>
              </a:ext>
            </a:extLst>
          </p:cNvPr>
          <p:cNvCxnSpPr>
            <a:cxnSpLocks/>
          </p:cNvCxnSpPr>
          <p:nvPr/>
        </p:nvCxnSpPr>
        <p:spPr>
          <a:xfrm>
            <a:off x="3382764" y="2456226"/>
            <a:ext cx="353305" cy="4034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8A1A6805-D742-4516-A5ED-CE8D203FF61A}"/>
              </a:ext>
            </a:extLst>
          </p:cNvPr>
          <p:cNvCxnSpPr>
            <a:cxnSpLocks/>
          </p:cNvCxnSpPr>
          <p:nvPr/>
        </p:nvCxnSpPr>
        <p:spPr>
          <a:xfrm>
            <a:off x="7537896" y="3716239"/>
            <a:ext cx="353305" cy="4034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152968C2-FAA7-435C-9250-8294303F742D}"/>
              </a:ext>
            </a:extLst>
          </p:cNvPr>
          <p:cNvCxnSpPr>
            <a:cxnSpLocks/>
          </p:cNvCxnSpPr>
          <p:nvPr/>
        </p:nvCxnSpPr>
        <p:spPr>
          <a:xfrm>
            <a:off x="6793990" y="4459680"/>
            <a:ext cx="353305" cy="4034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D0AF19C3-9183-4A1D-9AD0-7518C8BA9394}"/>
              </a:ext>
            </a:extLst>
          </p:cNvPr>
          <p:cNvCxnSpPr>
            <a:cxnSpLocks/>
          </p:cNvCxnSpPr>
          <p:nvPr/>
        </p:nvCxnSpPr>
        <p:spPr>
          <a:xfrm>
            <a:off x="7325655" y="5106851"/>
            <a:ext cx="353305" cy="4034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E609A247-660E-43F0-9D6C-59B8128A853E}"/>
              </a:ext>
            </a:extLst>
          </p:cNvPr>
          <p:cNvCxnSpPr>
            <a:cxnSpLocks/>
          </p:cNvCxnSpPr>
          <p:nvPr/>
        </p:nvCxnSpPr>
        <p:spPr>
          <a:xfrm>
            <a:off x="6600285" y="5735163"/>
            <a:ext cx="353305" cy="4034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FD5AE7BC-A19E-42EB-B2C6-2C17A77D68EA}"/>
              </a:ext>
            </a:extLst>
          </p:cNvPr>
          <p:cNvCxnSpPr>
            <a:cxnSpLocks/>
          </p:cNvCxnSpPr>
          <p:nvPr/>
        </p:nvCxnSpPr>
        <p:spPr>
          <a:xfrm flipV="1">
            <a:off x="4701983" y="4337493"/>
            <a:ext cx="339309" cy="41327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257B62B1-4258-4FAC-B98D-AF4947312ADF}"/>
              </a:ext>
            </a:extLst>
          </p:cNvPr>
          <p:cNvCxnSpPr>
            <a:cxnSpLocks/>
          </p:cNvCxnSpPr>
          <p:nvPr/>
        </p:nvCxnSpPr>
        <p:spPr>
          <a:xfrm flipV="1">
            <a:off x="4118600" y="4926387"/>
            <a:ext cx="368326" cy="3879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5E429CBB-FE5E-4755-B83B-8E04869A6EBA}"/>
              </a:ext>
            </a:extLst>
          </p:cNvPr>
          <p:cNvCxnSpPr>
            <a:cxnSpLocks/>
          </p:cNvCxnSpPr>
          <p:nvPr/>
        </p:nvCxnSpPr>
        <p:spPr>
          <a:xfrm flipV="1">
            <a:off x="4833790" y="5772710"/>
            <a:ext cx="418352" cy="36588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CF123CF8-E4C6-4406-A7F3-655BF9AFF0FC}"/>
              </a:ext>
            </a:extLst>
          </p:cNvPr>
          <p:cNvCxnSpPr>
            <a:cxnSpLocks/>
          </p:cNvCxnSpPr>
          <p:nvPr/>
        </p:nvCxnSpPr>
        <p:spPr>
          <a:xfrm flipV="1">
            <a:off x="5405150" y="6249733"/>
            <a:ext cx="418352" cy="36588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CF8C0613-07F8-4077-82AA-6F123EFA7061}"/>
              </a:ext>
            </a:extLst>
          </p:cNvPr>
          <p:cNvCxnSpPr>
            <a:cxnSpLocks/>
          </p:cNvCxnSpPr>
          <p:nvPr/>
        </p:nvCxnSpPr>
        <p:spPr>
          <a:xfrm flipV="1">
            <a:off x="3375253" y="4201376"/>
            <a:ext cx="368326" cy="3879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BD4202F3-FD83-447E-B1F5-458CE6BD4391}"/>
              </a:ext>
            </a:extLst>
          </p:cNvPr>
          <p:cNvCxnSpPr>
            <a:cxnSpLocks/>
          </p:cNvCxnSpPr>
          <p:nvPr/>
        </p:nvCxnSpPr>
        <p:spPr>
          <a:xfrm flipV="1">
            <a:off x="6727291" y="981764"/>
            <a:ext cx="368326" cy="3879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1F082A93-D702-4BFD-B7B0-39E5C17C3C31}"/>
              </a:ext>
            </a:extLst>
          </p:cNvPr>
          <p:cNvCxnSpPr>
            <a:cxnSpLocks/>
          </p:cNvCxnSpPr>
          <p:nvPr/>
        </p:nvCxnSpPr>
        <p:spPr>
          <a:xfrm flipV="1">
            <a:off x="7431426" y="1759326"/>
            <a:ext cx="368326" cy="3879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81A1844D-71CF-4849-B1A8-0B1C53B84A3D}"/>
              </a:ext>
            </a:extLst>
          </p:cNvPr>
          <p:cNvCxnSpPr>
            <a:cxnSpLocks/>
          </p:cNvCxnSpPr>
          <p:nvPr/>
        </p:nvCxnSpPr>
        <p:spPr>
          <a:xfrm flipV="1">
            <a:off x="8172740" y="2520463"/>
            <a:ext cx="368326" cy="3879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FD0E1350-E4AD-4E5B-AD15-B442BAA61A59}"/>
              </a:ext>
            </a:extLst>
          </p:cNvPr>
          <p:cNvCxnSpPr>
            <a:cxnSpLocks/>
          </p:cNvCxnSpPr>
          <p:nvPr/>
        </p:nvCxnSpPr>
        <p:spPr>
          <a:xfrm flipV="1">
            <a:off x="5428424" y="5112477"/>
            <a:ext cx="368326" cy="3879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1990438D-F6C0-42B6-8E8C-2F1AFD2263BA}"/>
              </a:ext>
            </a:extLst>
          </p:cNvPr>
          <p:cNvCxnSpPr>
            <a:cxnSpLocks/>
          </p:cNvCxnSpPr>
          <p:nvPr/>
        </p:nvCxnSpPr>
        <p:spPr>
          <a:xfrm flipH="1" flipV="1">
            <a:off x="6058580" y="5094770"/>
            <a:ext cx="326674" cy="37851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44340BD-7BFE-42DA-80C6-4857C0055769}"/>
              </a:ext>
            </a:extLst>
          </p:cNvPr>
          <p:cNvCxnSpPr>
            <a:cxnSpLocks/>
          </p:cNvCxnSpPr>
          <p:nvPr/>
        </p:nvCxnSpPr>
        <p:spPr>
          <a:xfrm>
            <a:off x="8180627" y="4266417"/>
            <a:ext cx="458833" cy="4459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>
            <a:extLst>
              <a:ext uri="{FF2B5EF4-FFF2-40B4-BE49-F238E27FC236}">
                <a16:creationId xmlns:a16="http://schemas.microsoft.com/office/drawing/2014/main" id="{EEDE850D-2078-4498-9ED9-B46CE7E5C985}"/>
              </a:ext>
            </a:extLst>
          </p:cNvPr>
          <p:cNvSpPr txBox="1"/>
          <p:nvPr/>
        </p:nvSpPr>
        <p:spPr>
          <a:xfrm>
            <a:off x="10025850" y="3437803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b="1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3156E850-8296-4777-9D43-AAAF807BF3C0}"/>
              </a:ext>
            </a:extLst>
          </p:cNvPr>
          <p:cNvSpPr txBox="1"/>
          <p:nvPr/>
        </p:nvSpPr>
        <p:spPr>
          <a:xfrm>
            <a:off x="8845269" y="4764263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CB7CEE84-727B-4A0B-8DEF-D860476A3EDB}"/>
              </a:ext>
            </a:extLst>
          </p:cNvPr>
          <p:cNvSpPr txBox="1"/>
          <p:nvPr/>
        </p:nvSpPr>
        <p:spPr>
          <a:xfrm>
            <a:off x="7856470" y="5566830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3BB61F29-4EBC-49ED-AD4E-7152EEC3A9A2}"/>
              </a:ext>
            </a:extLst>
          </p:cNvPr>
          <p:cNvSpPr txBox="1"/>
          <p:nvPr/>
        </p:nvSpPr>
        <p:spPr>
          <a:xfrm>
            <a:off x="7166929" y="6323919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F65309B5-AA3A-4928-A5E4-1FEC9FA7A8C5}"/>
              </a:ext>
            </a:extLst>
          </p:cNvPr>
          <p:cNvSpPr txBox="1"/>
          <p:nvPr/>
        </p:nvSpPr>
        <p:spPr>
          <a:xfrm>
            <a:off x="6269981" y="7084619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2B4B913C-AB33-4A9E-952C-1B722F88C317}"/>
              </a:ext>
            </a:extLst>
          </p:cNvPr>
          <p:cNvSpPr txBox="1"/>
          <p:nvPr/>
        </p:nvSpPr>
        <p:spPr>
          <a:xfrm>
            <a:off x="4879904" y="6857665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9CC8FF5A-2107-436E-BF6D-AC2D55D4C0FB}"/>
              </a:ext>
            </a:extLst>
          </p:cNvPr>
          <p:cNvSpPr txBox="1"/>
          <p:nvPr/>
        </p:nvSpPr>
        <p:spPr>
          <a:xfrm>
            <a:off x="5931421" y="6228759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FDBE4F58-6591-4C7F-A67D-789476B2EEF7}"/>
              </a:ext>
            </a:extLst>
          </p:cNvPr>
          <p:cNvSpPr txBox="1"/>
          <p:nvPr/>
        </p:nvSpPr>
        <p:spPr>
          <a:xfrm>
            <a:off x="6695804" y="5446043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7</a:t>
            </a:r>
            <a:endParaRPr lang="zh-CN" altLang="en-US" b="1" dirty="0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0EACB425-3FC7-4B3A-9650-E8AE4D0F9C37}"/>
              </a:ext>
            </a:extLst>
          </p:cNvPr>
          <p:cNvSpPr txBox="1"/>
          <p:nvPr/>
        </p:nvSpPr>
        <p:spPr>
          <a:xfrm>
            <a:off x="7362849" y="4742800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8</a:t>
            </a:r>
            <a:endParaRPr lang="zh-CN" altLang="en-US" b="1" dirty="0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9DF0CA69-7907-4E7A-BA1D-66EE05ABE710}"/>
              </a:ext>
            </a:extLst>
          </p:cNvPr>
          <p:cNvSpPr txBox="1"/>
          <p:nvPr/>
        </p:nvSpPr>
        <p:spPr>
          <a:xfrm>
            <a:off x="8215710" y="3999126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9</a:t>
            </a:r>
            <a:endParaRPr lang="zh-CN" altLang="en-US" b="1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EF68FBCB-6EEF-45F5-B4B8-1EFEF6E03D23}"/>
              </a:ext>
            </a:extLst>
          </p:cNvPr>
          <p:cNvSpPr txBox="1"/>
          <p:nvPr/>
        </p:nvSpPr>
        <p:spPr>
          <a:xfrm>
            <a:off x="8653427" y="3161655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10</a:t>
            </a:r>
            <a:endParaRPr lang="zh-CN" altLang="en-US" b="1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684861B7-2A6D-45F0-A7A5-23BC686A332F}"/>
              </a:ext>
            </a:extLst>
          </p:cNvPr>
          <p:cNvSpPr txBox="1"/>
          <p:nvPr/>
        </p:nvSpPr>
        <p:spPr>
          <a:xfrm>
            <a:off x="8809105" y="2132371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11</a:t>
            </a:r>
            <a:endParaRPr lang="zh-CN" altLang="en-US" b="1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820647A8-5C62-447E-8FF1-3424695CBD44}"/>
              </a:ext>
            </a:extLst>
          </p:cNvPr>
          <p:cNvSpPr txBox="1"/>
          <p:nvPr/>
        </p:nvSpPr>
        <p:spPr>
          <a:xfrm>
            <a:off x="7530818" y="2780764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12</a:t>
            </a:r>
            <a:endParaRPr lang="zh-CN" altLang="en-US" b="1" dirty="0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4A581849-A962-4445-A692-43D314C5F531}"/>
              </a:ext>
            </a:extLst>
          </p:cNvPr>
          <p:cNvSpPr txBox="1"/>
          <p:nvPr/>
        </p:nvSpPr>
        <p:spPr>
          <a:xfrm>
            <a:off x="6844000" y="3428341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13</a:t>
            </a:r>
            <a:endParaRPr lang="zh-CN" altLang="en-US" b="1" dirty="0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544DC799-6062-40BF-966A-57D43EFEB169}"/>
              </a:ext>
            </a:extLst>
          </p:cNvPr>
          <p:cNvSpPr txBox="1"/>
          <p:nvPr/>
        </p:nvSpPr>
        <p:spPr>
          <a:xfrm>
            <a:off x="6367420" y="3885759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14</a:t>
            </a:r>
            <a:endParaRPr lang="zh-CN" altLang="en-US" b="1" dirty="0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4A233A71-B659-40B3-8F6E-0E6816033F5F}"/>
              </a:ext>
            </a:extLst>
          </p:cNvPr>
          <p:cNvSpPr txBox="1"/>
          <p:nvPr/>
        </p:nvSpPr>
        <p:spPr>
          <a:xfrm>
            <a:off x="5796112" y="4399672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15</a:t>
            </a:r>
            <a:endParaRPr lang="zh-CN" altLang="en-US" b="1" dirty="0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22D5AF89-C043-483A-BD7B-CACB47ADBD7F}"/>
              </a:ext>
            </a:extLst>
          </p:cNvPr>
          <p:cNvSpPr txBox="1"/>
          <p:nvPr/>
        </p:nvSpPr>
        <p:spPr>
          <a:xfrm>
            <a:off x="5148867" y="5104211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16</a:t>
            </a:r>
            <a:endParaRPr lang="zh-CN" altLang="en-US" b="1" dirty="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C79433D4-3A75-4221-A8F3-0FBB0E06705F}"/>
              </a:ext>
            </a:extLst>
          </p:cNvPr>
          <p:cNvSpPr txBox="1"/>
          <p:nvPr/>
        </p:nvSpPr>
        <p:spPr>
          <a:xfrm>
            <a:off x="4501074" y="5771773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17</a:t>
            </a:r>
            <a:endParaRPr lang="zh-CN" altLang="en-US" b="1" dirty="0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7F9B2A17-82B7-4779-AC62-E1CFDEA7E89B}"/>
              </a:ext>
            </a:extLst>
          </p:cNvPr>
          <p:cNvSpPr txBox="1"/>
          <p:nvPr/>
        </p:nvSpPr>
        <p:spPr>
          <a:xfrm>
            <a:off x="3663164" y="5616541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18</a:t>
            </a:r>
            <a:endParaRPr lang="zh-CN" altLang="en-US" b="1" dirty="0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A581AD5B-DF01-4AA7-93C2-5581EC0AE2E8}"/>
              </a:ext>
            </a:extLst>
          </p:cNvPr>
          <p:cNvSpPr txBox="1"/>
          <p:nvPr/>
        </p:nvSpPr>
        <p:spPr>
          <a:xfrm>
            <a:off x="4427411" y="4987205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19</a:t>
            </a:r>
            <a:endParaRPr lang="zh-CN" altLang="en-US" b="1" dirty="0"/>
          </a:p>
        </p:txBody>
      </p: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E6C11EB8-1EDD-4F78-A00E-EEB0C723CA79}"/>
              </a:ext>
            </a:extLst>
          </p:cNvPr>
          <p:cNvCxnSpPr>
            <a:cxnSpLocks/>
          </p:cNvCxnSpPr>
          <p:nvPr/>
        </p:nvCxnSpPr>
        <p:spPr>
          <a:xfrm flipH="1">
            <a:off x="6132191" y="1536605"/>
            <a:ext cx="367965" cy="4176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173F3B0-B25C-4B07-A9B8-3413021F80E5}"/>
              </a:ext>
            </a:extLst>
          </p:cNvPr>
          <p:cNvCxnSpPr>
            <a:cxnSpLocks/>
          </p:cNvCxnSpPr>
          <p:nvPr/>
        </p:nvCxnSpPr>
        <p:spPr>
          <a:xfrm flipH="1">
            <a:off x="6912353" y="2278360"/>
            <a:ext cx="367965" cy="4176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A0E15800-1BDC-49F8-8492-A91DE4CB4ED5}"/>
              </a:ext>
            </a:extLst>
          </p:cNvPr>
          <p:cNvCxnSpPr>
            <a:cxnSpLocks/>
          </p:cNvCxnSpPr>
          <p:nvPr/>
        </p:nvCxnSpPr>
        <p:spPr>
          <a:xfrm flipH="1">
            <a:off x="7597285" y="3041015"/>
            <a:ext cx="367965" cy="4176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F1CC4C3C-7CBF-47E0-BF91-2C111468325C}"/>
              </a:ext>
            </a:extLst>
          </p:cNvPr>
          <p:cNvSpPr txBox="1"/>
          <p:nvPr/>
        </p:nvSpPr>
        <p:spPr>
          <a:xfrm>
            <a:off x="5036828" y="4357467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20</a:t>
            </a:r>
            <a:endParaRPr lang="zh-CN" altLang="en-US" b="1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920F000E-23CC-4992-B7D1-06191F74D0E7}"/>
              </a:ext>
            </a:extLst>
          </p:cNvPr>
          <p:cNvSpPr txBox="1"/>
          <p:nvPr/>
        </p:nvSpPr>
        <p:spPr>
          <a:xfrm>
            <a:off x="6405668" y="2815745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21</a:t>
            </a:r>
            <a:endParaRPr lang="zh-CN" altLang="en-US" b="1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AD6A6E78-9BBC-4211-A7CA-01D1A3DE9209}"/>
              </a:ext>
            </a:extLst>
          </p:cNvPr>
          <p:cNvSpPr txBox="1"/>
          <p:nvPr/>
        </p:nvSpPr>
        <p:spPr>
          <a:xfrm>
            <a:off x="7186903" y="2302187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22</a:t>
            </a:r>
            <a:endParaRPr lang="zh-CN" altLang="en-US" b="1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37784FDE-9879-4159-8B85-7EA6B41442F3}"/>
              </a:ext>
            </a:extLst>
          </p:cNvPr>
          <p:cNvSpPr txBox="1"/>
          <p:nvPr/>
        </p:nvSpPr>
        <p:spPr>
          <a:xfrm>
            <a:off x="7779350" y="1787792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23</a:t>
            </a:r>
            <a:endParaRPr lang="zh-CN" altLang="en-US" b="1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10BDC21D-BFC5-4685-8144-95004738DF4C}"/>
              </a:ext>
            </a:extLst>
          </p:cNvPr>
          <p:cNvSpPr txBox="1"/>
          <p:nvPr/>
        </p:nvSpPr>
        <p:spPr>
          <a:xfrm>
            <a:off x="6960157" y="1064288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24</a:t>
            </a:r>
            <a:endParaRPr lang="zh-CN" altLang="en-US" b="1" dirty="0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19AC6BF4-38A7-406D-AAF4-0871A68612B6}"/>
              </a:ext>
            </a:extLst>
          </p:cNvPr>
          <p:cNvSpPr txBox="1"/>
          <p:nvPr/>
        </p:nvSpPr>
        <p:spPr>
          <a:xfrm>
            <a:off x="6386443" y="1634987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25</a:t>
            </a:r>
            <a:endParaRPr lang="zh-CN" altLang="en-US" b="1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8F7E5AAD-39CD-4E29-A127-C65703A06178}"/>
              </a:ext>
            </a:extLst>
          </p:cNvPr>
          <p:cNvSpPr txBox="1"/>
          <p:nvPr/>
        </p:nvSpPr>
        <p:spPr>
          <a:xfrm>
            <a:off x="5812056" y="2223708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26</a:t>
            </a:r>
            <a:endParaRPr lang="zh-CN" altLang="en-US" b="1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DC4E1F71-051D-4D38-96B6-9E0F066CDD4C}"/>
              </a:ext>
            </a:extLst>
          </p:cNvPr>
          <p:cNvSpPr txBox="1"/>
          <p:nvPr/>
        </p:nvSpPr>
        <p:spPr>
          <a:xfrm>
            <a:off x="5131088" y="2835188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27</a:t>
            </a:r>
            <a:endParaRPr lang="zh-CN" altLang="en-US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F6E6A605-CAB9-42B2-88F4-D5F3CE689E45}"/>
              </a:ext>
            </a:extLst>
          </p:cNvPr>
          <p:cNvSpPr txBox="1"/>
          <p:nvPr/>
        </p:nvSpPr>
        <p:spPr>
          <a:xfrm>
            <a:off x="4768383" y="3350579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28</a:t>
            </a:r>
            <a:endParaRPr lang="zh-CN" altLang="en-US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7D5E4FB8-954E-4DC7-AF61-06036300E0E1}"/>
              </a:ext>
            </a:extLst>
          </p:cNvPr>
          <p:cNvSpPr txBox="1"/>
          <p:nvPr/>
        </p:nvSpPr>
        <p:spPr>
          <a:xfrm>
            <a:off x="3966240" y="3882997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29</a:t>
            </a:r>
            <a:endParaRPr lang="zh-CN" altLang="en-US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E4352561-3818-4880-958E-C5201E72D2F9}"/>
              </a:ext>
            </a:extLst>
          </p:cNvPr>
          <p:cNvSpPr txBox="1"/>
          <p:nvPr/>
        </p:nvSpPr>
        <p:spPr>
          <a:xfrm>
            <a:off x="3395446" y="4548320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30</a:t>
            </a:r>
            <a:endParaRPr lang="zh-CN" altLang="en-US" b="1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6428F3B0-D30E-456A-9DFD-55160C699751}"/>
              </a:ext>
            </a:extLst>
          </p:cNvPr>
          <p:cNvSpPr txBox="1"/>
          <p:nvPr/>
        </p:nvSpPr>
        <p:spPr>
          <a:xfrm>
            <a:off x="2177613" y="4052895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31</a:t>
            </a:r>
            <a:endParaRPr lang="zh-CN" altLang="en-US" b="1" dirty="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D1B6BA48-8DD6-4EB5-BD55-03BF51566B1F}"/>
              </a:ext>
            </a:extLst>
          </p:cNvPr>
          <p:cNvSpPr txBox="1"/>
          <p:nvPr/>
        </p:nvSpPr>
        <p:spPr>
          <a:xfrm>
            <a:off x="2861616" y="3557111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32</a:t>
            </a:r>
            <a:endParaRPr lang="zh-CN" altLang="en-US" b="1" dirty="0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A9A77421-125C-4CD4-AC77-10E592617C79}"/>
              </a:ext>
            </a:extLst>
          </p:cNvPr>
          <p:cNvSpPr txBox="1"/>
          <p:nvPr/>
        </p:nvSpPr>
        <p:spPr>
          <a:xfrm>
            <a:off x="3929884" y="2946776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33</a:t>
            </a:r>
            <a:endParaRPr lang="zh-CN" altLang="en-US" b="1" dirty="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C0EE9E99-B051-49C7-96B2-B047257B97E5}"/>
              </a:ext>
            </a:extLst>
          </p:cNvPr>
          <p:cNvSpPr txBox="1"/>
          <p:nvPr/>
        </p:nvSpPr>
        <p:spPr>
          <a:xfrm>
            <a:off x="4481756" y="2355390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34</a:t>
            </a:r>
            <a:endParaRPr lang="zh-CN" altLang="en-US" b="1" dirty="0"/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B09B4726-F4E6-462E-80E0-B921B0D6DD41}"/>
              </a:ext>
            </a:extLst>
          </p:cNvPr>
          <p:cNvSpPr txBox="1"/>
          <p:nvPr/>
        </p:nvSpPr>
        <p:spPr>
          <a:xfrm>
            <a:off x="5148867" y="1593970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35</a:t>
            </a:r>
            <a:endParaRPr lang="zh-CN" altLang="en-US" b="1" dirty="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123C08EF-7640-4565-8B34-099366C5F3CC}"/>
              </a:ext>
            </a:extLst>
          </p:cNvPr>
          <p:cNvSpPr txBox="1"/>
          <p:nvPr/>
        </p:nvSpPr>
        <p:spPr>
          <a:xfrm>
            <a:off x="5565636" y="621716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36</a:t>
            </a:r>
            <a:endParaRPr lang="zh-CN" altLang="en-US" b="1" dirty="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1FA7C960-D37E-4C7B-9C96-B488FC0CE445}"/>
              </a:ext>
            </a:extLst>
          </p:cNvPr>
          <p:cNvSpPr txBox="1"/>
          <p:nvPr/>
        </p:nvSpPr>
        <p:spPr>
          <a:xfrm>
            <a:off x="4370553" y="586033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37</a:t>
            </a:r>
            <a:endParaRPr lang="zh-CN" altLang="en-US" b="1" dirty="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3874CBB9-8F02-4113-9BCC-8AEC2DB6E251}"/>
              </a:ext>
            </a:extLst>
          </p:cNvPr>
          <p:cNvSpPr txBox="1"/>
          <p:nvPr/>
        </p:nvSpPr>
        <p:spPr>
          <a:xfrm>
            <a:off x="3605803" y="1289961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38</a:t>
            </a:r>
            <a:endParaRPr lang="zh-CN" altLang="en-US" b="1" dirty="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79F7512F-5756-45AF-848A-5F1D7E869B3E}"/>
              </a:ext>
            </a:extLst>
          </p:cNvPr>
          <p:cNvSpPr txBox="1"/>
          <p:nvPr/>
        </p:nvSpPr>
        <p:spPr>
          <a:xfrm>
            <a:off x="2861616" y="1975714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39</a:t>
            </a:r>
            <a:endParaRPr lang="zh-CN" altLang="en-US" b="1" dirty="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FDA84F2C-86E4-466A-9787-585D1D74A906}"/>
              </a:ext>
            </a:extLst>
          </p:cNvPr>
          <p:cNvSpPr txBox="1"/>
          <p:nvPr/>
        </p:nvSpPr>
        <p:spPr>
          <a:xfrm>
            <a:off x="1681262" y="3136007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40</a:t>
            </a:r>
            <a:endParaRPr lang="zh-CN" altLang="en-US" b="1" dirty="0"/>
          </a:p>
        </p:txBody>
      </p:sp>
      <p:sp>
        <p:nvSpPr>
          <p:cNvPr id="232" name="等腰三角形 231">
            <a:extLst>
              <a:ext uri="{FF2B5EF4-FFF2-40B4-BE49-F238E27FC236}">
                <a16:creationId xmlns:a16="http://schemas.microsoft.com/office/drawing/2014/main" id="{6BA81206-6524-4902-A143-0D75734CAE94}"/>
              </a:ext>
            </a:extLst>
          </p:cNvPr>
          <p:cNvSpPr/>
          <p:nvPr/>
        </p:nvSpPr>
        <p:spPr>
          <a:xfrm>
            <a:off x="9670690" y="3350951"/>
            <a:ext cx="355160" cy="36007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等腰三角形 232">
            <a:extLst>
              <a:ext uri="{FF2B5EF4-FFF2-40B4-BE49-F238E27FC236}">
                <a16:creationId xmlns:a16="http://schemas.microsoft.com/office/drawing/2014/main" id="{4988F820-9E1F-4737-935E-471FB9001735}"/>
              </a:ext>
            </a:extLst>
          </p:cNvPr>
          <p:cNvSpPr/>
          <p:nvPr/>
        </p:nvSpPr>
        <p:spPr>
          <a:xfrm>
            <a:off x="5766947" y="-516641"/>
            <a:ext cx="355160" cy="36007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CD813810-4C87-41FC-BE42-E9F38BDEF699}"/>
              </a:ext>
            </a:extLst>
          </p:cNvPr>
          <p:cNvSpPr txBox="1"/>
          <p:nvPr/>
        </p:nvSpPr>
        <p:spPr>
          <a:xfrm>
            <a:off x="5382042" y="-486265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</a:t>
            </a:r>
            <a:endParaRPr lang="zh-CN" altLang="en-US" b="1" dirty="0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0FEC4166-27F6-494E-9190-B65A9A75C603}"/>
              </a:ext>
            </a:extLst>
          </p:cNvPr>
          <p:cNvSpPr/>
          <p:nvPr/>
        </p:nvSpPr>
        <p:spPr>
          <a:xfrm>
            <a:off x="177605" y="-301599"/>
            <a:ext cx="3083460" cy="16016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7CC1F145-D708-40C6-BD19-ABB6C1B74503}"/>
              </a:ext>
            </a:extLst>
          </p:cNvPr>
          <p:cNvCxnSpPr>
            <a:cxnSpLocks/>
          </p:cNvCxnSpPr>
          <p:nvPr/>
        </p:nvCxnSpPr>
        <p:spPr>
          <a:xfrm flipV="1">
            <a:off x="302166" y="-86308"/>
            <a:ext cx="6063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4924AC84-3056-45AA-919E-59B4B177C950}"/>
              </a:ext>
            </a:extLst>
          </p:cNvPr>
          <p:cNvCxnSpPr>
            <a:cxnSpLocks/>
          </p:cNvCxnSpPr>
          <p:nvPr/>
        </p:nvCxnSpPr>
        <p:spPr>
          <a:xfrm>
            <a:off x="302166" y="287604"/>
            <a:ext cx="59875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等腰三角形 240">
            <a:extLst>
              <a:ext uri="{FF2B5EF4-FFF2-40B4-BE49-F238E27FC236}">
                <a16:creationId xmlns:a16="http://schemas.microsoft.com/office/drawing/2014/main" id="{92EF3149-E61C-4FAF-843B-F2E7B5352F7A}"/>
              </a:ext>
            </a:extLst>
          </p:cNvPr>
          <p:cNvSpPr/>
          <p:nvPr/>
        </p:nvSpPr>
        <p:spPr>
          <a:xfrm>
            <a:off x="365501" y="471579"/>
            <a:ext cx="355160" cy="36007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椭圆 241">
            <a:extLst>
              <a:ext uri="{FF2B5EF4-FFF2-40B4-BE49-F238E27FC236}">
                <a16:creationId xmlns:a16="http://schemas.microsoft.com/office/drawing/2014/main" id="{A2B3B7D6-59BA-447E-A312-80DF423FE24F}"/>
              </a:ext>
            </a:extLst>
          </p:cNvPr>
          <p:cNvSpPr/>
          <p:nvPr/>
        </p:nvSpPr>
        <p:spPr>
          <a:xfrm>
            <a:off x="423505" y="1059891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AB75A6EF-FF00-4558-B24C-06A6C3A5DB2B}"/>
              </a:ext>
            </a:extLst>
          </p:cNvPr>
          <p:cNvSpPr txBox="1"/>
          <p:nvPr/>
        </p:nvSpPr>
        <p:spPr>
          <a:xfrm>
            <a:off x="1046841" y="-276246"/>
            <a:ext cx="222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One-direction lane</a:t>
            </a:r>
            <a:endParaRPr lang="zh-CN" altLang="en-US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81DB2FC8-B2A7-49C3-840A-D89F4005A57C}"/>
              </a:ext>
            </a:extLst>
          </p:cNvPr>
          <p:cNvSpPr txBox="1"/>
          <p:nvPr/>
        </p:nvSpPr>
        <p:spPr>
          <a:xfrm>
            <a:off x="1046841" y="106874"/>
            <a:ext cx="222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Bi-direction lane</a:t>
            </a:r>
            <a:endParaRPr lang="zh-CN" altLang="en-US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B078ED5D-7A0A-42E5-A35C-5B149D7E449F}"/>
              </a:ext>
            </a:extLst>
          </p:cNvPr>
          <p:cNvSpPr txBox="1"/>
          <p:nvPr/>
        </p:nvSpPr>
        <p:spPr>
          <a:xfrm>
            <a:off x="799448" y="468413"/>
            <a:ext cx="268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Dummy source/terminal</a:t>
            </a:r>
            <a:endParaRPr lang="zh-CN" altLang="en-US" dirty="0"/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E0139A50-96ED-4AB1-A801-23187674D90A}"/>
              </a:ext>
            </a:extLst>
          </p:cNvPr>
          <p:cNvSpPr txBox="1"/>
          <p:nvPr/>
        </p:nvSpPr>
        <p:spPr>
          <a:xfrm>
            <a:off x="799448" y="924413"/>
            <a:ext cx="268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Intersection node</a:t>
            </a:r>
            <a:endParaRPr lang="zh-CN" altLang="en-US" dirty="0"/>
          </a:p>
        </p:txBody>
      </p: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2B478877-4DAE-4501-8845-3BA4E04DA73C}"/>
              </a:ext>
            </a:extLst>
          </p:cNvPr>
          <p:cNvCxnSpPr>
            <a:cxnSpLocks/>
          </p:cNvCxnSpPr>
          <p:nvPr/>
        </p:nvCxnSpPr>
        <p:spPr>
          <a:xfrm flipH="1" flipV="1">
            <a:off x="8800143" y="2574121"/>
            <a:ext cx="870547" cy="843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直接箭头连接符 248">
            <a:extLst>
              <a:ext uri="{FF2B5EF4-FFF2-40B4-BE49-F238E27FC236}">
                <a16:creationId xmlns:a16="http://schemas.microsoft.com/office/drawing/2014/main" id="{113E4EEC-0341-437F-9BB8-2535C91E845F}"/>
              </a:ext>
            </a:extLst>
          </p:cNvPr>
          <p:cNvCxnSpPr>
            <a:cxnSpLocks/>
          </p:cNvCxnSpPr>
          <p:nvPr/>
        </p:nvCxnSpPr>
        <p:spPr>
          <a:xfrm flipH="1">
            <a:off x="8703807" y="3561004"/>
            <a:ext cx="85247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9DFE4185-2F12-4838-9F38-9651ED639C42}"/>
              </a:ext>
            </a:extLst>
          </p:cNvPr>
          <p:cNvCxnSpPr>
            <a:cxnSpLocks/>
          </p:cNvCxnSpPr>
          <p:nvPr/>
        </p:nvCxnSpPr>
        <p:spPr>
          <a:xfrm flipH="1" flipV="1">
            <a:off x="6075382" y="-110975"/>
            <a:ext cx="870547" cy="843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145B4270-5DFD-4BC0-A92A-C3D02E5975C9}"/>
              </a:ext>
            </a:extLst>
          </p:cNvPr>
          <p:cNvCxnSpPr>
            <a:cxnSpLocks/>
          </p:cNvCxnSpPr>
          <p:nvPr/>
        </p:nvCxnSpPr>
        <p:spPr>
          <a:xfrm flipV="1">
            <a:off x="5944526" y="-111683"/>
            <a:ext cx="1" cy="9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37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AAE725F-1823-459D-818C-4F36F317F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80737" y="0"/>
            <a:ext cx="7522543" cy="635000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FDCF5578-EB35-4451-B389-E5E6196620D8}"/>
              </a:ext>
            </a:extLst>
          </p:cNvPr>
          <p:cNvSpPr/>
          <p:nvPr/>
        </p:nvSpPr>
        <p:spPr>
          <a:xfrm>
            <a:off x="7138219" y="2035277"/>
            <a:ext cx="132736" cy="103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D0FB3C0-5579-4860-A212-C9C2C4FFA687}"/>
              </a:ext>
            </a:extLst>
          </p:cNvPr>
          <p:cNvSpPr/>
          <p:nvPr/>
        </p:nvSpPr>
        <p:spPr>
          <a:xfrm>
            <a:off x="6240648" y="2737450"/>
            <a:ext cx="132736" cy="103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12962EC-F45D-4588-A396-9716B5333EB9}"/>
              </a:ext>
            </a:extLst>
          </p:cNvPr>
          <p:cNvSpPr/>
          <p:nvPr/>
        </p:nvSpPr>
        <p:spPr>
          <a:xfrm>
            <a:off x="7138219" y="3429000"/>
            <a:ext cx="132736" cy="103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2C3E84E-25DD-4103-BC4A-24A043D73BCB}"/>
              </a:ext>
            </a:extLst>
          </p:cNvPr>
          <p:cNvSpPr/>
          <p:nvPr/>
        </p:nvSpPr>
        <p:spPr>
          <a:xfrm>
            <a:off x="8025514" y="2737450"/>
            <a:ext cx="132736" cy="103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A1A118-0F56-4ADE-8F4C-E4ACC7817590}"/>
              </a:ext>
            </a:extLst>
          </p:cNvPr>
          <p:cNvCxnSpPr>
            <a:cxnSpLocks/>
            <a:stCxn id="8" idx="2"/>
            <a:endCxn id="5" idx="5"/>
          </p:cNvCxnSpPr>
          <p:nvPr/>
        </p:nvCxnSpPr>
        <p:spPr>
          <a:xfrm flipH="1" flipV="1">
            <a:off x="7251516" y="2123397"/>
            <a:ext cx="773998" cy="665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5456F45-5591-4956-925F-5529C9ACE572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6360010" y="2123397"/>
            <a:ext cx="797648" cy="69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E9D3829-FD5B-4BE7-9DA6-E32EB2E7CBD8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6373384" y="2814947"/>
            <a:ext cx="784274" cy="70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392484E-EE0D-4DC2-9BD8-2506D509AA74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7270955" y="2825570"/>
            <a:ext cx="773998" cy="65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C347D82B-82BD-4372-AAD8-F28F2D881ACC}"/>
              </a:ext>
            </a:extLst>
          </p:cNvPr>
          <p:cNvSpPr/>
          <p:nvPr/>
        </p:nvSpPr>
        <p:spPr>
          <a:xfrm>
            <a:off x="7572147" y="2391850"/>
            <a:ext cx="132736" cy="103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7E68890-8D19-4EA3-B95A-E474C1A1235A}"/>
              </a:ext>
            </a:extLst>
          </p:cNvPr>
          <p:cNvSpPr/>
          <p:nvPr/>
        </p:nvSpPr>
        <p:spPr>
          <a:xfrm>
            <a:off x="7638515" y="3101475"/>
            <a:ext cx="132736" cy="1032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98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E52970D-8325-4AC5-8B43-879DE24C1F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00" t="23927" r="16962" b="25117"/>
          <a:stretch/>
        </p:blipFill>
        <p:spPr>
          <a:xfrm>
            <a:off x="177605" y="-467752"/>
            <a:ext cx="11113477" cy="7793503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D73DEFEC-39E0-4C91-AAB7-D5D9DB16A028}"/>
              </a:ext>
            </a:extLst>
          </p:cNvPr>
          <p:cNvSpPr/>
          <p:nvPr/>
        </p:nvSpPr>
        <p:spPr>
          <a:xfrm>
            <a:off x="4740225" y="795998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F801746-26F6-49AC-BD18-2417574EB657}"/>
              </a:ext>
            </a:extLst>
          </p:cNvPr>
          <p:cNvSpPr/>
          <p:nvPr/>
        </p:nvSpPr>
        <p:spPr>
          <a:xfrm>
            <a:off x="3936022" y="1511106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001E821-0D60-4548-AA95-A1428D39FB4B}"/>
              </a:ext>
            </a:extLst>
          </p:cNvPr>
          <p:cNvSpPr/>
          <p:nvPr/>
        </p:nvSpPr>
        <p:spPr>
          <a:xfrm>
            <a:off x="3131819" y="2309448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4BC3ADF-52EF-46C4-A701-83DCC7199218}"/>
              </a:ext>
            </a:extLst>
          </p:cNvPr>
          <p:cNvSpPr/>
          <p:nvPr/>
        </p:nvSpPr>
        <p:spPr>
          <a:xfrm>
            <a:off x="2032195" y="3376248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42BC09D-6C24-4D99-A73B-19672143D775}"/>
              </a:ext>
            </a:extLst>
          </p:cNvPr>
          <p:cNvSpPr/>
          <p:nvPr/>
        </p:nvSpPr>
        <p:spPr>
          <a:xfrm>
            <a:off x="2578490" y="4006950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504FAAA-E64E-49A7-9DDE-D70EC9A047FC}"/>
              </a:ext>
            </a:extLst>
          </p:cNvPr>
          <p:cNvSpPr/>
          <p:nvPr/>
        </p:nvSpPr>
        <p:spPr>
          <a:xfrm>
            <a:off x="3131819" y="4567313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8303315-9FB5-483A-B0F2-6711BF888BC5}"/>
              </a:ext>
            </a:extLst>
          </p:cNvPr>
          <p:cNvSpPr/>
          <p:nvPr/>
        </p:nvSpPr>
        <p:spPr>
          <a:xfrm>
            <a:off x="3816446" y="5346894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47A45E9-3612-44F8-866D-120DE2B36450}"/>
              </a:ext>
            </a:extLst>
          </p:cNvPr>
          <p:cNvSpPr/>
          <p:nvPr/>
        </p:nvSpPr>
        <p:spPr>
          <a:xfrm>
            <a:off x="4501074" y="6062002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CADB6D4-3187-48BE-86EF-0FB9ED4E6CB4}"/>
              </a:ext>
            </a:extLst>
          </p:cNvPr>
          <p:cNvSpPr/>
          <p:nvPr/>
        </p:nvSpPr>
        <p:spPr>
          <a:xfrm>
            <a:off x="5224974" y="6646985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537E509-4807-41B9-A677-940D3514B342}"/>
              </a:ext>
            </a:extLst>
          </p:cNvPr>
          <p:cNvSpPr/>
          <p:nvPr/>
        </p:nvSpPr>
        <p:spPr>
          <a:xfrm>
            <a:off x="5750168" y="7220243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3474312-F360-492D-82B4-AD4B78347503}"/>
              </a:ext>
            </a:extLst>
          </p:cNvPr>
          <p:cNvSpPr/>
          <p:nvPr/>
        </p:nvSpPr>
        <p:spPr>
          <a:xfrm>
            <a:off x="5869743" y="6062001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DACE027-4724-49F1-820C-64CDC26F1B64}"/>
              </a:ext>
            </a:extLst>
          </p:cNvPr>
          <p:cNvSpPr/>
          <p:nvPr/>
        </p:nvSpPr>
        <p:spPr>
          <a:xfrm>
            <a:off x="5224973" y="5557909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4222348-0B13-41D9-A49D-07D7C3C2CC46}"/>
              </a:ext>
            </a:extLst>
          </p:cNvPr>
          <p:cNvSpPr/>
          <p:nvPr/>
        </p:nvSpPr>
        <p:spPr>
          <a:xfrm>
            <a:off x="4535948" y="4776863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6AEEEE1-FD0D-4347-B22F-9EF46333DEB1}"/>
              </a:ext>
            </a:extLst>
          </p:cNvPr>
          <p:cNvSpPr/>
          <p:nvPr/>
        </p:nvSpPr>
        <p:spPr>
          <a:xfrm>
            <a:off x="3698920" y="4006950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8A7F009-9C22-4F5C-B234-7943565DCD31}"/>
              </a:ext>
            </a:extLst>
          </p:cNvPr>
          <p:cNvSpPr/>
          <p:nvPr/>
        </p:nvSpPr>
        <p:spPr>
          <a:xfrm>
            <a:off x="3251394" y="3402329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F8A2C1B-B564-483C-AD0C-B73E0B1948C4}"/>
              </a:ext>
            </a:extLst>
          </p:cNvPr>
          <p:cNvSpPr/>
          <p:nvPr/>
        </p:nvSpPr>
        <p:spPr>
          <a:xfrm>
            <a:off x="3801791" y="2759028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BEDE746-8A21-4FC8-B68B-2C0C6CFE040D}"/>
              </a:ext>
            </a:extLst>
          </p:cNvPr>
          <p:cNvSpPr/>
          <p:nvPr/>
        </p:nvSpPr>
        <p:spPr>
          <a:xfrm>
            <a:off x="4558221" y="2049048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6075ED6-4C3C-4B44-8C93-5FC9EA8AB644}"/>
              </a:ext>
            </a:extLst>
          </p:cNvPr>
          <p:cNvSpPr/>
          <p:nvPr/>
        </p:nvSpPr>
        <p:spPr>
          <a:xfrm>
            <a:off x="5246073" y="1300091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3F1F7EF-A030-4E34-A27E-0B5813CEB2B4}"/>
              </a:ext>
            </a:extLst>
          </p:cNvPr>
          <p:cNvSpPr/>
          <p:nvPr/>
        </p:nvSpPr>
        <p:spPr>
          <a:xfrm>
            <a:off x="5869743" y="901505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EE1F603-D568-438B-BE87-C0A1C882EEA5}"/>
              </a:ext>
            </a:extLst>
          </p:cNvPr>
          <p:cNvSpPr/>
          <p:nvPr/>
        </p:nvSpPr>
        <p:spPr>
          <a:xfrm>
            <a:off x="5828712" y="1954239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4FF2F57-2A90-4822-8E38-8B817B8D9D57}"/>
              </a:ext>
            </a:extLst>
          </p:cNvPr>
          <p:cNvSpPr/>
          <p:nvPr/>
        </p:nvSpPr>
        <p:spPr>
          <a:xfrm>
            <a:off x="6467627" y="1325590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AD57A3D-6B1A-4304-98B4-50852F3140AC}"/>
              </a:ext>
            </a:extLst>
          </p:cNvPr>
          <p:cNvSpPr/>
          <p:nvPr/>
        </p:nvSpPr>
        <p:spPr>
          <a:xfrm>
            <a:off x="6999261" y="753503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F15676B-0C3C-4123-BFC7-F9A9F2F7A970}"/>
              </a:ext>
            </a:extLst>
          </p:cNvPr>
          <p:cNvSpPr/>
          <p:nvPr/>
        </p:nvSpPr>
        <p:spPr>
          <a:xfrm>
            <a:off x="7814014" y="1536605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13FCC0CE-E9BC-4A17-B4BA-08AA51BC80DB}"/>
              </a:ext>
            </a:extLst>
          </p:cNvPr>
          <p:cNvSpPr/>
          <p:nvPr/>
        </p:nvSpPr>
        <p:spPr>
          <a:xfrm>
            <a:off x="7238412" y="2114261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4B9AD50-85F1-472B-AED3-79010E42A118}"/>
              </a:ext>
            </a:extLst>
          </p:cNvPr>
          <p:cNvSpPr/>
          <p:nvPr/>
        </p:nvSpPr>
        <p:spPr>
          <a:xfrm>
            <a:off x="6706778" y="2666711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1026DF5-1C5C-400D-9912-CC0D1C669F93}"/>
              </a:ext>
            </a:extLst>
          </p:cNvPr>
          <p:cNvSpPr/>
          <p:nvPr/>
        </p:nvSpPr>
        <p:spPr>
          <a:xfrm>
            <a:off x="8555510" y="2370699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F765464-BDFC-40AF-9EBC-A213F0C6CA39}"/>
              </a:ext>
            </a:extLst>
          </p:cNvPr>
          <p:cNvSpPr/>
          <p:nvPr/>
        </p:nvSpPr>
        <p:spPr>
          <a:xfrm>
            <a:off x="7965250" y="2864535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05AE1A6-8AB1-4AC3-9C53-C0A4EDBA6ED5}"/>
              </a:ext>
            </a:extLst>
          </p:cNvPr>
          <p:cNvSpPr/>
          <p:nvPr/>
        </p:nvSpPr>
        <p:spPr>
          <a:xfrm>
            <a:off x="7357987" y="3475019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51B7354-30E1-4825-94B4-448B8353C2C0}"/>
              </a:ext>
            </a:extLst>
          </p:cNvPr>
          <p:cNvSpPr/>
          <p:nvPr/>
        </p:nvSpPr>
        <p:spPr>
          <a:xfrm>
            <a:off x="6607716" y="4217965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3E9BC5D-960D-4292-A7D1-DCE5307483B2}"/>
              </a:ext>
            </a:extLst>
          </p:cNvPr>
          <p:cNvSpPr/>
          <p:nvPr/>
        </p:nvSpPr>
        <p:spPr>
          <a:xfrm>
            <a:off x="5033742" y="4154658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9F95ABDF-0241-40DA-88EE-48636EC1B551}"/>
              </a:ext>
            </a:extLst>
          </p:cNvPr>
          <p:cNvSpPr/>
          <p:nvPr/>
        </p:nvSpPr>
        <p:spPr>
          <a:xfrm>
            <a:off x="4430143" y="3319972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862CE89-49C1-4F12-BC32-37B79C4F6841}"/>
              </a:ext>
            </a:extLst>
          </p:cNvPr>
          <p:cNvSpPr/>
          <p:nvPr/>
        </p:nvSpPr>
        <p:spPr>
          <a:xfrm>
            <a:off x="5820501" y="4847491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390A825F-4225-447D-A48F-164372E195BA}"/>
              </a:ext>
            </a:extLst>
          </p:cNvPr>
          <p:cNvSpPr/>
          <p:nvPr/>
        </p:nvSpPr>
        <p:spPr>
          <a:xfrm>
            <a:off x="6394349" y="5526254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074FF51-12F3-4C4D-B591-38F23D2F810E}"/>
              </a:ext>
            </a:extLst>
          </p:cNvPr>
          <p:cNvSpPr/>
          <p:nvPr/>
        </p:nvSpPr>
        <p:spPr>
          <a:xfrm>
            <a:off x="7151662" y="4835777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B7DCF3A-2EF6-4FCB-B9DE-7306ECBB15A8}"/>
              </a:ext>
            </a:extLst>
          </p:cNvPr>
          <p:cNvSpPr/>
          <p:nvPr/>
        </p:nvSpPr>
        <p:spPr>
          <a:xfrm>
            <a:off x="6907242" y="6123252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CCD6EDC-9728-45AA-9073-CADF4351197E}"/>
              </a:ext>
            </a:extLst>
          </p:cNvPr>
          <p:cNvSpPr/>
          <p:nvPr/>
        </p:nvSpPr>
        <p:spPr>
          <a:xfrm>
            <a:off x="7705281" y="5435693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F3B69BA-1756-43A2-8A78-D16D40ACDEDE}"/>
              </a:ext>
            </a:extLst>
          </p:cNvPr>
          <p:cNvSpPr/>
          <p:nvPr/>
        </p:nvSpPr>
        <p:spPr>
          <a:xfrm>
            <a:off x="8584231" y="4661397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6B796D52-27CD-4772-97C6-D821F3DBC181}"/>
              </a:ext>
            </a:extLst>
          </p:cNvPr>
          <p:cNvSpPr/>
          <p:nvPr/>
        </p:nvSpPr>
        <p:spPr>
          <a:xfrm>
            <a:off x="7933589" y="4050767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8760FDBB-AF87-416C-886C-C748398921B2}"/>
              </a:ext>
            </a:extLst>
          </p:cNvPr>
          <p:cNvSpPr/>
          <p:nvPr/>
        </p:nvSpPr>
        <p:spPr>
          <a:xfrm>
            <a:off x="8405459" y="3481755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A794364-717C-4150-938A-849672763DBF}"/>
              </a:ext>
            </a:extLst>
          </p:cNvPr>
          <p:cNvCxnSpPr>
            <a:cxnSpLocks/>
          </p:cNvCxnSpPr>
          <p:nvPr/>
        </p:nvCxnSpPr>
        <p:spPr>
          <a:xfrm flipV="1">
            <a:off x="2222990" y="2455843"/>
            <a:ext cx="890223" cy="8437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A4B4C11-08EC-4EBF-9200-9F74DEC3ABA9}"/>
              </a:ext>
            </a:extLst>
          </p:cNvPr>
          <p:cNvCxnSpPr>
            <a:cxnSpLocks/>
          </p:cNvCxnSpPr>
          <p:nvPr/>
        </p:nvCxnSpPr>
        <p:spPr>
          <a:xfrm flipV="1">
            <a:off x="3324463" y="1722121"/>
            <a:ext cx="676032" cy="6031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2061598-8B3C-4181-A0DF-C23EA38C7D8D}"/>
              </a:ext>
            </a:extLst>
          </p:cNvPr>
          <p:cNvCxnSpPr>
            <a:cxnSpLocks/>
          </p:cNvCxnSpPr>
          <p:nvPr/>
        </p:nvCxnSpPr>
        <p:spPr>
          <a:xfrm flipV="1">
            <a:off x="4138837" y="964229"/>
            <a:ext cx="639974" cy="5723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5AD7F07-485C-4E79-8299-3397BCD0A1EB}"/>
              </a:ext>
            </a:extLst>
          </p:cNvPr>
          <p:cNvCxnSpPr>
            <a:cxnSpLocks/>
          </p:cNvCxnSpPr>
          <p:nvPr/>
        </p:nvCxnSpPr>
        <p:spPr>
          <a:xfrm flipV="1">
            <a:off x="4979376" y="-86308"/>
            <a:ext cx="841125" cy="8465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61F24C3-B723-4371-8588-2177C8CA2FBF}"/>
              </a:ext>
            </a:extLst>
          </p:cNvPr>
          <p:cNvCxnSpPr>
            <a:cxnSpLocks/>
          </p:cNvCxnSpPr>
          <p:nvPr/>
        </p:nvCxnSpPr>
        <p:spPr>
          <a:xfrm flipH="1">
            <a:off x="8725468" y="3714164"/>
            <a:ext cx="1003226" cy="947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375A17E-A26A-4E0E-B29C-7392B7A05F25}"/>
              </a:ext>
            </a:extLst>
          </p:cNvPr>
          <p:cNvCxnSpPr>
            <a:cxnSpLocks/>
          </p:cNvCxnSpPr>
          <p:nvPr/>
        </p:nvCxnSpPr>
        <p:spPr>
          <a:xfrm flipH="1">
            <a:off x="7946487" y="4847491"/>
            <a:ext cx="615626" cy="584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93EFC51-7C0B-45EE-9C9E-4D2ACB5F946B}"/>
              </a:ext>
            </a:extLst>
          </p:cNvPr>
          <p:cNvCxnSpPr>
            <a:cxnSpLocks/>
          </p:cNvCxnSpPr>
          <p:nvPr/>
        </p:nvCxnSpPr>
        <p:spPr>
          <a:xfrm flipH="1">
            <a:off x="7124035" y="5589091"/>
            <a:ext cx="615626" cy="584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3C46FEC-F947-4C97-A8A0-06F76B360738}"/>
              </a:ext>
            </a:extLst>
          </p:cNvPr>
          <p:cNvCxnSpPr>
            <a:cxnSpLocks/>
          </p:cNvCxnSpPr>
          <p:nvPr/>
        </p:nvCxnSpPr>
        <p:spPr>
          <a:xfrm flipH="1">
            <a:off x="6093069" y="6334267"/>
            <a:ext cx="814173" cy="920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2A0F4AF-B127-417C-BEAF-583EFEE75F25}"/>
              </a:ext>
            </a:extLst>
          </p:cNvPr>
          <p:cNvCxnSpPr>
            <a:cxnSpLocks/>
          </p:cNvCxnSpPr>
          <p:nvPr/>
        </p:nvCxnSpPr>
        <p:spPr>
          <a:xfrm flipH="1">
            <a:off x="5285789" y="2182548"/>
            <a:ext cx="589060" cy="4841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29F7A64A-3159-4DD6-852A-B9890F00CCB3}"/>
              </a:ext>
            </a:extLst>
          </p:cNvPr>
          <p:cNvSpPr/>
          <p:nvPr/>
        </p:nvSpPr>
        <p:spPr>
          <a:xfrm>
            <a:off x="5046638" y="2621866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D6B70BF-04F5-4B31-8BD8-CB4C7BD4AFD2}"/>
              </a:ext>
            </a:extLst>
          </p:cNvPr>
          <p:cNvCxnSpPr>
            <a:cxnSpLocks/>
          </p:cNvCxnSpPr>
          <p:nvPr/>
        </p:nvCxnSpPr>
        <p:spPr>
          <a:xfrm flipH="1">
            <a:off x="4577882" y="2850609"/>
            <a:ext cx="482381" cy="4835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3ED0356-EFFB-4D3F-B224-2CC13D1C7A47}"/>
              </a:ext>
            </a:extLst>
          </p:cNvPr>
          <p:cNvCxnSpPr>
            <a:cxnSpLocks/>
          </p:cNvCxnSpPr>
          <p:nvPr/>
        </p:nvCxnSpPr>
        <p:spPr>
          <a:xfrm>
            <a:off x="4549718" y="3598837"/>
            <a:ext cx="492745" cy="585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07E459A5-0840-4178-8B58-B8B9A416C484}"/>
              </a:ext>
            </a:extLst>
          </p:cNvPr>
          <p:cNvCxnSpPr>
            <a:cxnSpLocks/>
          </p:cNvCxnSpPr>
          <p:nvPr/>
        </p:nvCxnSpPr>
        <p:spPr>
          <a:xfrm>
            <a:off x="5254788" y="4323472"/>
            <a:ext cx="540761" cy="5588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95A2B5C-F157-4A95-B416-5BEDBC1C1F30}"/>
              </a:ext>
            </a:extLst>
          </p:cNvPr>
          <p:cNvCxnSpPr>
            <a:cxnSpLocks/>
          </p:cNvCxnSpPr>
          <p:nvPr/>
        </p:nvCxnSpPr>
        <p:spPr>
          <a:xfrm flipV="1">
            <a:off x="6034290" y="4428980"/>
            <a:ext cx="513432" cy="4262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8D546F78-A3E5-40D6-BD57-4AD63A0EC05F}"/>
              </a:ext>
            </a:extLst>
          </p:cNvPr>
          <p:cNvCxnSpPr>
            <a:cxnSpLocks/>
          </p:cNvCxnSpPr>
          <p:nvPr/>
        </p:nvCxnSpPr>
        <p:spPr>
          <a:xfrm flipV="1">
            <a:off x="6819321" y="3714164"/>
            <a:ext cx="581188" cy="4958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3D44CBAC-F396-4473-8749-5C2E209BAC2A}"/>
              </a:ext>
            </a:extLst>
          </p:cNvPr>
          <p:cNvCxnSpPr>
            <a:cxnSpLocks/>
          </p:cNvCxnSpPr>
          <p:nvPr/>
        </p:nvCxnSpPr>
        <p:spPr>
          <a:xfrm flipH="1" flipV="1">
            <a:off x="6907243" y="2955931"/>
            <a:ext cx="450744" cy="4885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32369F43-6004-4700-A955-FA83DA49E3F3}"/>
              </a:ext>
            </a:extLst>
          </p:cNvPr>
          <p:cNvCxnSpPr>
            <a:cxnSpLocks/>
          </p:cNvCxnSpPr>
          <p:nvPr/>
        </p:nvCxnSpPr>
        <p:spPr>
          <a:xfrm flipH="1" flipV="1">
            <a:off x="6159882" y="2211551"/>
            <a:ext cx="450744" cy="4885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1C3CD6C2-1B01-4D5C-95D7-44CEE61F107E}"/>
              </a:ext>
            </a:extLst>
          </p:cNvPr>
          <p:cNvCxnSpPr>
            <a:cxnSpLocks/>
          </p:cNvCxnSpPr>
          <p:nvPr/>
        </p:nvCxnSpPr>
        <p:spPr>
          <a:xfrm flipH="1">
            <a:off x="5436178" y="1027199"/>
            <a:ext cx="433565" cy="363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18C6145F-D2A0-4AE1-9D71-2F8D8583935F}"/>
              </a:ext>
            </a:extLst>
          </p:cNvPr>
          <p:cNvCxnSpPr>
            <a:cxnSpLocks/>
          </p:cNvCxnSpPr>
          <p:nvPr/>
        </p:nvCxnSpPr>
        <p:spPr>
          <a:xfrm flipH="1">
            <a:off x="4735539" y="1578204"/>
            <a:ext cx="470974" cy="4852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C752D318-F7D1-4362-AA85-ECEA680580EC}"/>
              </a:ext>
            </a:extLst>
          </p:cNvPr>
          <p:cNvCxnSpPr>
            <a:cxnSpLocks/>
          </p:cNvCxnSpPr>
          <p:nvPr/>
        </p:nvCxnSpPr>
        <p:spPr>
          <a:xfrm flipH="1">
            <a:off x="4028280" y="2363883"/>
            <a:ext cx="433565" cy="363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843D574-DDD9-4882-840D-1891310A8387}"/>
              </a:ext>
            </a:extLst>
          </p:cNvPr>
          <p:cNvCxnSpPr>
            <a:cxnSpLocks/>
          </p:cNvCxnSpPr>
          <p:nvPr/>
        </p:nvCxnSpPr>
        <p:spPr>
          <a:xfrm flipH="1">
            <a:off x="3445696" y="3033492"/>
            <a:ext cx="433565" cy="363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EB7BF1A4-2A3E-489D-9333-0F602135A1A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251394" y="3503149"/>
            <a:ext cx="482549" cy="534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4CCB627B-08E2-4816-87D9-93F3FF746A89}"/>
              </a:ext>
            </a:extLst>
          </p:cNvPr>
          <p:cNvCxnSpPr>
            <a:cxnSpLocks/>
          </p:cNvCxnSpPr>
          <p:nvPr/>
        </p:nvCxnSpPr>
        <p:spPr>
          <a:xfrm>
            <a:off x="3934256" y="4243388"/>
            <a:ext cx="482549" cy="534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49A4C264-4AD3-4882-BCF3-97E9DF81E3C3}"/>
              </a:ext>
            </a:extLst>
          </p:cNvPr>
          <p:cNvCxnSpPr>
            <a:cxnSpLocks/>
          </p:cNvCxnSpPr>
          <p:nvPr/>
        </p:nvCxnSpPr>
        <p:spPr>
          <a:xfrm>
            <a:off x="4790344" y="5006497"/>
            <a:ext cx="482549" cy="534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9E36C370-DF6A-4978-8D60-51FF0FCAAF93}"/>
              </a:ext>
            </a:extLst>
          </p:cNvPr>
          <p:cNvCxnSpPr>
            <a:cxnSpLocks/>
          </p:cNvCxnSpPr>
          <p:nvPr/>
        </p:nvCxnSpPr>
        <p:spPr>
          <a:xfrm>
            <a:off x="5496041" y="5730552"/>
            <a:ext cx="299508" cy="3314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D53B94FC-EBB4-4D90-8539-EAF2EBD4DBC7}"/>
              </a:ext>
            </a:extLst>
          </p:cNvPr>
          <p:cNvCxnSpPr>
            <a:cxnSpLocks/>
            <a:endCxn id="37" idx="4"/>
          </p:cNvCxnSpPr>
          <p:nvPr/>
        </p:nvCxnSpPr>
        <p:spPr>
          <a:xfrm flipV="1">
            <a:off x="6084779" y="5737269"/>
            <a:ext cx="429146" cy="356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C900AB8E-343B-4C27-84DF-FF4EDD1417E9}"/>
              </a:ext>
            </a:extLst>
          </p:cNvPr>
          <p:cNvCxnSpPr>
            <a:cxnSpLocks/>
          </p:cNvCxnSpPr>
          <p:nvPr/>
        </p:nvCxnSpPr>
        <p:spPr>
          <a:xfrm flipV="1">
            <a:off x="6731396" y="5049313"/>
            <a:ext cx="429146" cy="356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A36305EC-1E4E-4DBE-9F40-7D79BBB48442}"/>
              </a:ext>
            </a:extLst>
          </p:cNvPr>
          <p:cNvCxnSpPr>
            <a:cxnSpLocks/>
          </p:cNvCxnSpPr>
          <p:nvPr/>
        </p:nvCxnSpPr>
        <p:spPr>
          <a:xfrm flipV="1">
            <a:off x="7413488" y="4250289"/>
            <a:ext cx="530944" cy="5265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45B24565-C2FC-420E-8360-484355203879}"/>
              </a:ext>
            </a:extLst>
          </p:cNvPr>
          <p:cNvCxnSpPr>
            <a:cxnSpLocks/>
          </p:cNvCxnSpPr>
          <p:nvPr/>
        </p:nvCxnSpPr>
        <p:spPr>
          <a:xfrm flipV="1">
            <a:off x="8194524" y="3692770"/>
            <a:ext cx="389707" cy="360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BD616DCC-CA2E-4212-A9D9-DC9C45DB26B0}"/>
              </a:ext>
            </a:extLst>
          </p:cNvPr>
          <p:cNvCxnSpPr>
            <a:cxnSpLocks/>
          </p:cNvCxnSpPr>
          <p:nvPr/>
        </p:nvCxnSpPr>
        <p:spPr>
          <a:xfrm flipH="1" flipV="1">
            <a:off x="8172740" y="3049815"/>
            <a:ext cx="411491" cy="438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3471572C-BC3F-4733-B242-B9DF789CC50F}"/>
              </a:ext>
            </a:extLst>
          </p:cNvPr>
          <p:cNvCxnSpPr>
            <a:cxnSpLocks/>
          </p:cNvCxnSpPr>
          <p:nvPr/>
        </p:nvCxnSpPr>
        <p:spPr>
          <a:xfrm flipH="1" flipV="1">
            <a:off x="7451496" y="2324415"/>
            <a:ext cx="549206" cy="5145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A9535D9-8418-4CC8-AB0B-28B15779837F}"/>
              </a:ext>
            </a:extLst>
          </p:cNvPr>
          <p:cNvCxnSpPr>
            <a:cxnSpLocks/>
          </p:cNvCxnSpPr>
          <p:nvPr/>
        </p:nvCxnSpPr>
        <p:spPr>
          <a:xfrm flipH="1" flipV="1">
            <a:off x="6633500" y="1544096"/>
            <a:ext cx="604912" cy="5535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D7D632EF-4E60-44CB-8D3F-D43D756C7B8F}"/>
              </a:ext>
            </a:extLst>
          </p:cNvPr>
          <p:cNvCxnSpPr>
            <a:cxnSpLocks/>
          </p:cNvCxnSpPr>
          <p:nvPr/>
        </p:nvCxnSpPr>
        <p:spPr>
          <a:xfrm flipH="1" flipV="1">
            <a:off x="6093069" y="1068156"/>
            <a:ext cx="352277" cy="3005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25E827D4-EADB-4037-A7BB-8AE6C24955BB}"/>
              </a:ext>
            </a:extLst>
          </p:cNvPr>
          <p:cNvCxnSpPr/>
          <p:nvPr/>
        </p:nvCxnSpPr>
        <p:spPr>
          <a:xfrm>
            <a:off x="2205028" y="3580526"/>
            <a:ext cx="414417" cy="47024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18CEE6CC-5026-4A31-866A-E46DEE9277E7}"/>
              </a:ext>
            </a:extLst>
          </p:cNvPr>
          <p:cNvCxnSpPr/>
          <p:nvPr/>
        </p:nvCxnSpPr>
        <p:spPr>
          <a:xfrm>
            <a:off x="2808916" y="4171875"/>
            <a:ext cx="414417" cy="47024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AE5C9658-4707-47CE-9349-C473797E48FF}"/>
              </a:ext>
            </a:extLst>
          </p:cNvPr>
          <p:cNvCxnSpPr>
            <a:cxnSpLocks/>
          </p:cNvCxnSpPr>
          <p:nvPr/>
        </p:nvCxnSpPr>
        <p:spPr>
          <a:xfrm>
            <a:off x="3342530" y="4784631"/>
            <a:ext cx="473916" cy="52315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55FD0ABF-AF90-456A-910C-6999A7EAC50F}"/>
              </a:ext>
            </a:extLst>
          </p:cNvPr>
          <p:cNvCxnSpPr>
            <a:cxnSpLocks/>
          </p:cNvCxnSpPr>
          <p:nvPr/>
        </p:nvCxnSpPr>
        <p:spPr>
          <a:xfrm>
            <a:off x="4066890" y="5468973"/>
            <a:ext cx="473916" cy="52315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E9752638-FB2C-419F-8A70-AF0DFFAD5A1F}"/>
              </a:ext>
            </a:extLst>
          </p:cNvPr>
          <p:cNvCxnSpPr>
            <a:cxnSpLocks/>
          </p:cNvCxnSpPr>
          <p:nvPr/>
        </p:nvCxnSpPr>
        <p:spPr>
          <a:xfrm>
            <a:off x="4790344" y="6153203"/>
            <a:ext cx="473916" cy="52315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AC0D52BB-E0F4-4752-AF76-ABE91C236761}"/>
              </a:ext>
            </a:extLst>
          </p:cNvPr>
          <p:cNvCxnSpPr>
            <a:cxnSpLocks/>
          </p:cNvCxnSpPr>
          <p:nvPr/>
        </p:nvCxnSpPr>
        <p:spPr>
          <a:xfrm>
            <a:off x="5461335" y="6876735"/>
            <a:ext cx="473916" cy="52315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9158EC0A-7EC3-412E-98C6-21AA10720E69}"/>
              </a:ext>
            </a:extLst>
          </p:cNvPr>
          <p:cNvCxnSpPr>
            <a:cxnSpLocks/>
          </p:cNvCxnSpPr>
          <p:nvPr/>
        </p:nvCxnSpPr>
        <p:spPr>
          <a:xfrm>
            <a:off x="7304662" y="1027199"/>
            <a:ext cx="520194" cy="45794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42CBE104-C6A8-4F4E-A2C4-761AB88E4929}"/>
              </a:ext>
            </a:extLst>
          </p:cNvPr>
          <p:cNvCxnSpPr>
            <a:cxnSpLocks/>
          </p:cNvCxnSpPr>
          <p:nvPr/>
        </p:nvCxnSpPr>
        <p:spPr>
          <a:xfrm>
            <a:off x="8028297" y="1789464"/>
            <a:ext cx="527213" cy="51276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280D5FE5-3CF1-4573-B8FA-752F9E25402F}"/>
              </a:ext>
            </a:extLst>
          </p:cNvPr>
          <p:cNvCxnSpPr>
            <a:cxnSpLocks/>
          </p:cNvCxnSpPr>
          <p:nvPr/>
        </p:nvCxnSpPr>
        <p:spPr>
          <a:xfrm>
            <a:off x="2341968" y="3444515"/>
            <a:ext cx="879931" cy="4394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79846DC5-C863-47D4-9955-1AE67945DFB3}"/>
              </a:ext>
            </a:extLst>
          </p:cNvPr>
          <p:cNvCxnSpPr>
            <a:cxnSpLocks/>
          </p:cNvCxnSpPr>
          <p:nvPr/>
        </p:nvCxnSpPr>
        <p:spPr>
          <a:xfrm>
            <a:off x="3579488" y="3559703"/>
            <a:ext cx="879931" cy="4394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5EB3CD81-A6D4-4F57-AD32-08876A1A24B0}"/>
              </a:ext>
            </a:extLst>
          </p:cNvPr>
          <p:cNvCxnSpPr>
            <a:cxnSpLocks/>
          </p:cNvCxnSpPr>
          <p:nvPr/>
        </p:nvCxnSpPr>
        <p:spPr>
          <a:xfrm>
            <a:off x="7613198" y="3600171"/>
            <a:ext cx="67870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8A15F23D-226B-4E68-ABE1-810BD2917E29}"/>
              </a:ext>
            </a:extLst>
          </p:cNvPr>
          <p:cNvCxnSpPr>
            <a:cxnSpLocks/>
          </p:cNvCxnSpPr>
          <p:nvPr/>
        </p:nvCxnSpPr>
        <p:spPr>
          <a:xfrm>
            <a:off x="5884539" y="5139603"/>
            <a:ext cx="0" cy="8583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ECB17FE0-1DE0-48C8-BFF7-7B6B2C4FBFAE}"/>
              </a:ext>
            </a:extLst>
          </p:cNvPr>
          <p:cNvCxnSpPr>
            <a:cxnSpLocks/>
          </p:cNvCxnSpPr>
          <p:nvPr/>
        </p:nvCxnSpPr>
        <p:spPr>
          <a:xfrm>
            <a:off x="5935251" y="6334267"/>
            <a:ext cx="0" cy="8583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134D7BFC-C5C7-4C0E-9401-0ABA4B2EABD5}"/>
              </a:ext>
            </a:extLst>
          </p:cNvPr>
          <p:cNvCxnSpPr>
            <a:cxnSpLocks/>
          </p:cNvCxnSpPr>
          <p:nvPr/>
        </p:nvCxnSpPr>
        <p:spPr>
          <a:xfrm>
            <a:off x="5989318" y="1165399"/>
            <a:ext cx="0" cy="8583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BA6DC71F-5853-47EE-9BC5-42A1AC2FA2F7}"/>
              </a:ext>
            </a:extLst>
          </p:cNvPr>
          <p:cNvCxnSpPr>
            <a:cxnSpLocks/>
          </p:cNvCxnSpPr>
          <p:nvPr/>
        </p:nvCxnSpPr>
        <p:spPr>
          <a:xfrm>
            <a:off x="5461335" y="1578204"/>
            <a:ext cx="353305" cy="4034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E3C2B921-E184-4A1E-9482-861FCFA9C3F6}"/>
              </a:ext>
            </a:extLst>
          </p:cNvPr>
          <p:cNvCxnSpPr>
            <a:cxnSpLocks/>
          </p:cNvCxnSpPr>
          <p:nvPr/>
        </p:nvCxnSpPr>
        <p:spPr>
          <a:xfrm>
            <a:off x="4870486" y="972960"/>
            <a:ext cx="353305" cy="4034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8DC1C04B-5C46-4763-9B28-FB506EFC8755}"/>
              </a:ext>
            </a:extLst>
          </p:cNvPr>
          <p:cNvCxnSpPr>
            <a:cxnSpLocks/>
          </p:cNvCxnSpPr>
          <p:nvPr/>
        </p:nvCxnSpPr>
        <p:spPr>
          <a:xfrm>
            <a:off x="4090446" y="1656312"/>
            <a:ext cx="353305" cy="4034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629975E9-36B6-4B9C-B318-BF9672A22F0C}"/>
              </a:ext>
            </a:extLst>
          </p:cNvPr>
          <p:cNvCxnSpPr>
            <a:cxnSpLocks/>
          </p:cNvCxnSpPr>
          <p:nvPr/>
        </p:nvCxnSpPr>
        <p:spPr>
          <a:xfrm>
            <a:off x="3382764" y="2456226"/>
            <a:ext cx="353305" cy="4034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8A1A6805-D742-4516-A5ED-CE8D203FF61A}"/>
              </a:ext>
            </a:extLst>
          </p:cNvPr>
          <p:cNvCxnSpPr>
            <a:cxnSpLocks/>
          </p:cNvCxnSpPr>
          <p:nvPr/>
        </p:nvCxnSpPr>
        <p:spPr>
          <a:xfrm>
            <a:off x="7537896" y="3716239"/>
            <a:ext cx="353305" cy="4034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152968C2-FAA7-435C-9250-8294303F742D}"/>
              </a:ext>
            </a:extLst>
          </p:cNvPr>
          <p:cNvCxnSpPr>
            <a:cxnSpLocks/>
          </p:cNvCxnSpPr>
          <p:nvPr/>
        </p:nvCxnSpPr>
        <p:spPr>
          <a:xfrm>
            <a:off x="6793990" y="4459680"/>
            <a:ext cx="353305" cy="4034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D0AF19C3-9183-4A1D-9AD0-7518C8BA9394}"/>
              </a:ext>
            </a:extLst>
          </p:cNvPr>
          <p:cNvCxnSpPr>
            <a:cxnSpLocks/>
          </p:cNvCxnSpPr>
          <p:nvPr/>
        </p:nvCxnSpPr>
        <p:spPr>
          <a:xfrm>
            <a:off x="7325655" y="5106851"/>
            <a:ext cx="353305" cy="4034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E609A247-660E-43F0-9D6C-59B8128A853E}"/>
              </a:ext>
            </a:extLst>
          </p:cNvPr>
          <p:cNvCxnSpPr>
            <a:cxnSpLocks/>
          </p:cNvCxnSpPr>
          <p:nvPr/>
        </p:nvCxnSpPr>
        <p:spPr>
          <a:xfrm>
            <a:off x="6600285" y="5735163"/>
            <a:ext cx="353305" cy="4034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FD5AE7BC-A19E-42EB-B2C6-2C17A77D68EA}"/>
              </a:ext>
            </a:extLst>
          </p:cNvPr>
          <p:cNvCxnSpPr>
            <a:cxnSpLocks/>
          </p:cNvCxnSpPr>
          <p:nvPr/>
        </p:nvCxnSpPr>
        <p:spPr>
          <a:xfrm flipV="1">
            <a:off x="4701983" y="4337493"/>
            <a:ext cx="339309" cy="41327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257B62B1-4258-4FAC-B98D-AF4947312ADF}"/>
              </a:ext>
            </a:extLst>
          </p:cNvPr>
          <p:cNvCxnSpPr>
            <a:cxnSpLocks/>
          </p:cNvCxnSpPr>
          <p:nvPr/>
        </p:nvCxnSpPr>
        <p:spPr>
          <a:xfrm flipV="1">
            <a:off x="4118600" y="4926387"/>
            <a:ext cx="368326" cy="3879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5E429CBB-FE5E-4755-B83B-8E04869A6EBA}"/>
              </a:ext>
            </a:extLst>
          </p:cNvPr>
          <p:cNvCxnSpPr>
            <a:cxnSpLocks/>
          </p:cNvCxnSpPr>
          <p:nvPr/>
        </p:nvCxnSpPr>
        <p:spPr>
          <a:xfrm flipV="1">
            <a:off x="4833790" y="5772710"/>
            <a:ext cx="418352" cy="36588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CF123CF8-E4C6-4406-A7F3-655BF9AFF0FC}"/>
              </a:ext>
            </a:extLst>
          </p:cNvPr>
          <p:cNvCxnSpPr>
            <a:cxnSpLocks/>
          </p:cNvCxnSpPr>
          <p:nvPr/>
        </p:nvCxnSpPr>
        <p:spPr>
          <a:xfrm flipV="1">
            <a:off x="5405150" y="6249733"/>
            <a:ext cx="418352" cy="36588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CF8C0613-07F8-4077-82AA-6F123EFA7061}"/>
              </a:ext>
            </a:extLst>
          </p:cNvPr>
          <p:cNvCxnSpPr>
            <a:cxnSpLocks/>
          </p:cNvCxnSpPr>
          <p:nvPr/>
        </p:nvCxnSpPr>
        <p:spPr>
          <a:xfrm flipV="1">
            <a:off x="3375253" y="4201376"/>
            <a:ext cx="368326" cy="3879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BD4202F3-FD83-447E-B1F5-458CE6BD4391}"/>
              </a:ext>
            </a:extLst>
          </p:cNvPr>
          <p:cNvCxnSpPr>
            <a:cxnSpLocks/>
          </p:cNvCxnSpPr>
          <p:nvPr/>
        </p:nvCxnSpPr>
        <p:spPr>
          <a:xfrm flipV="1">
            <a:off x="6727291" y="981764"/>
            <a:ext cx="368326" cy="3879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1F082A93-D702-4BFD-B7B0-39E5C17C3C31}"/>
              </a:ext>
            </a:extLst>
          </p:cNvPr>
          <p:cNvCxnSpPr>
            <a:cxnSpLocks/>
          </p:cNvCxnSpPr>
          <p:nvPr/>
        </p:nvCxnSpPr>
        <p:spPr>
          <a:xfrm flipV="1">
            <a:off x="7431426" y="1759326"/>
            <a:ext cx="368326" cy="3879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81A1844D-71CF-4849-B1A8-0B1C53B84A3D}"/>
              </a:ext>
            </a:extLst>
          </p:cNvPr>
          <p:cNvCxnSpPr>
            <a:cxnSpLocks/>
          </p:cNvCxnSpPr>
          <p:nvPr/>
        </p:nvCxnSpPr>
        <p:spPr>
          <a:xfrm flipV="1">
            <a:off x="8172740" y="2520463"/>
            <a:ext cx="368326" cy="3879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FD0E1350-E4AD-4E5B-AD15-B442BAA61A59}"/>
              </a:ext>
            </a:extLst>
          </p:cNvPr>
          <p:cNvCxnSpPr>
            <a:cxnSpLocks/>
          </p:cNvCxnSpPr>
          <p:nvPr/>
        </p:nvCxnSpPr>
        <p:spPr>
          <a:xfrm flipV="1">
            <a:off x="5428424" y="5112477"/>
            <a:ext cx="368326" cy="3879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1990438D-F6C0-42B6-8E8C-2F1AFD2263BA}"/>
              </a:ext>
            </a:extLst>
          </p:cNvPr>
          <p:cNvCxnSpPr>
            <a:cxnSpLocks/>
          </p:cNvCxnSpPr>
          <p:nvPr/>
        </p:nvCxnSpPr>
        <p:spPr>
          <a:xfrm flipH="1" flipV="1">
            <a:off x="6058580" y="5094770"/>
            <a:ext cx="326674" cy="37851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E44340BD-7BFE-42DA-80C6-4857C0055769}"/>
              </a:ext>
            </a:extLst>
          </p:cNvPr>
          <p:cNvCxnSpPr>
            <a:cxnSpLocks/>
          </p:cNvCxnSpPr>
          <p:nvPr/>
        </p:nvCxnSpPr>
        <p:spPr>
          <a:xfrm>
            <a:off x="8180627" y="4266417"/>
            <a:ext cx="458833" cy="4459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>
            <a:extLst>
              <a:ext uri="{FF2B5EF4-FFF2-40B4-BE49-F238E27FC236}">
                <a16:creationId xmlns:a16="http://schemas.microsoft.com/office/drawing/2014/main" id="{EEDE850D-2078-4498-9ED9-B46CE7E5C985}"/>
              </a:ext>
            </a:extLst>
          </p:cNvPr>
          <p:cNvSpPr txBox="1"/>
          <p:nvPr/>
        </p:nvSpPr>
        <p:spPr>
          <a:xfrm>
            <a:off x="10025850" y="3437803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</a:t>
            </a:r>
            <a:endParaRPr lang="zh-CN" altLang="en-US" b="1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3156E850-8296-4777-9D43-AAAF807BF3C0}"/>
              </a:ext>
            </a:extLst>
          </p:cNvPr>
          <p:cNvSpPr txBox="1"/>
          <p:nvPr/>
        </p:nvSpPr>
        <p:spPr>
          <a:xfrm>
            <a:off x="8845269" y="4764263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CB7CEE84-727B-4A0B-8DEF-D860476A3EDB}"/>
              </a:ext>
            </a:extLst>
          </p:cNvPr>
          <p:cNvSpPr txBox="1"/>
          <p:nvPr/>
        </p:nvSpPr>
        <p:spPr>
          <a:xfrm>
            <a:off x="7856470" y="5566830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3BB61F29-4EBC-49ED-AD4E-7152EEC3A9A2}"/>
              </a:ext>
            </a:extLst>
          </p:cNvPr>
          <p:cNvSpPr txBox="1"/>
          <p:nvPr/>
        </p:nvSpPr>
        <p:spPr>
          <a:xfrm>
            <a:off x="7166929" y="6323919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F65309B5-AA3A-4928-A5E4-1FEC9FA7A8C5}"/>
              </a:ext>
            </a:extLst>
          </p:cNvPr>
          <p:cNvSpPr txBox="1"/>
          <p:nvPr/>
        </p:nvSpPr>
        <p:spPr>
          <a:xfrm>
            <a:off x="6269981" y="7084619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2B4B913C-AB33-4A9E-952C-1B722F88C317}"/>
              </a:ext>
            </a:extLst>
          </p:cNvPr>
          <p:cNvSpPr txBox="1"/>
          <p:nvPr/>
        </p:nvSpPr>
        <p:spPr>
          <a:xfrm>
            <a:off x="4879904" y="6857665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9CC8FF5A-2107-436E-BF6D-AC2D55D4C0FB}"/>
              </a:ext>
            </a:extLst>
          </p:cNvPr>
          <p:cNvSpPr txBox="1"/>
          <p:nvPr/>
        </p:nvSpPr>
        <p:spPr>
          <a:xfrm>
            <a:off x="5931421" y="6228759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6</a:t>
            </a:r>
            <a:endParaRPr lang="zh-CN" altLang="en-US" b="1" dirty="0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FDBE4F58-6591-4C7F-A67D-789476B2EEF7}"/>
              </a:ext>
            </a:extLst>
          </p:cNvPr>
          <p:cNvSpPr txBox="1"/>
          <p:nvPr/>
        </p:nvSpPr>
        <p:spPr>
          <a:xfrm>
            <a:off x="6695804" y="5446043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7</a:t>
            </a:r>
            <a:endParaRPr lang="zh-CN" altLang="en-US" b="1" dirty="0"/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0EACB425-3FC7-4B3A-9650-E8AE4D0F9C37}"/>
              </a:ext>
            </a:extLst>
          </p:cNvPr>
          <p:cNvSpPr txBox="1"/>
          <p:nvPr/>
        </p:nvSpPr>
        <p:spPr>
          <a:xfrm>
            <a:off x="7362849" y="4742800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8</a:t>
            </a:r>
            <a:endParaRPr lang="zh-CN" altLang="en-US" b="1" dirty="0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9DF0CA69-7907-4E7A-BA1D-66EE05ABE710}"/>
              </a:ext>
            </a:extLst>
          </p:cNvPr>
          <p:cNvSpPr txBox="1"/>
          <p:nvPr/>
        </p:nvSpPr>
        <p:spPr>
          <a:xfrm>
            <a:off x="8215710" y="3999126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9</a:t>
            </a:r>
            <a:endParaRPr lang="zh-CN" altLang="en-US" b="1" dirty="0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EF68FBCB-6EEF-45F5-B4B8-1EFEF6E03D23}"/>
              </a:ext>
            </a:extLst>
          </p:cNvPr>
          <p:cNvSpPr txBox="1"/>
          <p:nvPr/>
        </p:nvSpPr>
        <p:spPr>
          <a:xfrm>
            <a:off x="8653427" y="3161655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10</a:t>
            </a:r>
            <a:endParaRPr lang="zh-CN" altLang="en-US" b="1" dirty="0"/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684861B7-2A6D-45F0-A7A5-23BC686A332F}"/>
              </a:ext>
            </a:extLst>
          </p:cNvPr>
          <p:cNvSpPr txBox="1"/>
          <p:nvPr/>
        </p:nvSpPr>
        <p:spPr>
          <a:xfrm>
            <a:off x="8809105" y="2132371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11</a:t>
            </a:r>
            <a:endParaRPr lang="zh-CN" altLang="en-US" b="1" dirty="0"/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820647A8-5C62-447E-8FF1-3424695CBD44}"/>
              </a:ext>
            </a:extLst>
          </p:cNvPr>
          <p:cNvSpPr txBox="1"/>
          <p:nvPr/>
        </p:nvSpPr>
        <p:spPr>
          <a:xfrm>
            <a:off x="7530818" y="2780764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12</a:t>
            </a:r>
            <a:endParaRPr lang="zh-CN" altLang="en-US" b="1" dirty="0"/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4A581849-A962-4445-A692-43D314C5F531}"/>
              </a:ext>
            </a:extLst>
          </p:cNvPr>
          <p:cNvSpPr txBox="1"/>
          <p:nvPr/>
        </p:nvSpPr>
        <p:spPr>
          <a:xfrm>
            <a:off x="6844000" y="3428341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13</a:t>
            </a:r>
            <a:endParaRPr lang="zh-CN" altLang="en-US" b="1" dirty="0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544DC799-6062-40BF-966A-57D43EFEB169}"/>
              </a:ext>
            </a:extLst>
          </p:cNvPr>
          <p:cNvSpPr txBox="1"/>
          <p:nvPr/>
        </p:nvSpPr>
        <p:spPr>
          <a:xfrm>
            <a:off x="6367420" y="3885759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14</a:t>
            </a:r>
            <a:endParaRPr lang="zh-CN" altLang="en-US" b="1" dirty="0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4A233A71-B659-40B3-8F6E-0E6816033F5F}"/>
              </a:ext>
            </a:extLst>
          </p:cNvPr>
          <p:cNvSpPr txBox="1"/>
          <p:nvPr/>
        </p:nvSpPr>
        <p:spPr>
          <a:xfrm>
            <a:off x="5796112" y="4399672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15</a:t>
            </a:r>
            <a:endParaRPr lang="zh-CN" altLang="en-US" b="1" dirty="0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22D5AF89-C043-483A-BD7B-CACB47ADBD7F}"/>
              </a:ext>
            </a:extLst>
          </p:cNvPr>
          <p:cNvSpPr txBox="1"/>
          <p:nvPr/>
        </p:nvSpPr>
        <p:spPr>
          <a:xfrm>
            <a:off x="5148867" y="5104211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16</a:t>
            </a:r>
            <a:endParaRPr lang="zh-CN" altLang="en-US" b="1" dirty="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C79433D4-3A75-4221-A8F3-0FBB0E06705F}"/>
              </a:ext>
            </a:extLst>
          </p:cNvPr>
          <p:cNvSpPr txBox="1"/>
          <p:nvPr/>
        </p:nvSpPr>
        <p:spPr>
          <a:xfrm>
            <a:off x="4501074" y="5771773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17</a:t>
            </a:r>
            <a:endParaRPr lang="zh-CN" altLang="en-US" b="1" dirty="0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7F9B2A17-82B7-4779-AC62-E1CFDEA7E89B}"/>
              </a:ext>
            </a:extLst>
          </p:cNvPr>
          <p:cNvSpPr txBox="1"/>
          <p:nvPr/>
        </p:nvSpPr>
        <p:spPr>
          <a:xfrm>
            <a:off x="3663164" y="5616541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18</a:t>
            </a:r>
            <a:endParaRPr lang="zh-CN" altLang="en-US" b="1" dirty="0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A581AD5B-DF01-4AA7-93C2-5581EC0AE2E8}"/>
              </a:ext>
            </a:extLst>
          </p:cNvPr>
          <p:cNvSpPr txBox="1"/>
          <p:nvPr/>
        </p:nvSpPr>
        <p:spPr>
          <a:xfrm>
            <a:off x="4427411" y="4987205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19</a:t>
            </a:r>
            <a:endParaRPr lang="zh-CN" altLang="en-US" b="1" dirty="0"/>
          </a:p>
        </p:txBody>
      </p: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E6C11EB8-1EDD-4F78-A00E-EEB0C723CA79}"/>
              </a:ext>
            </a:extLst>
          </p:cNvPr>
          <p:cNvCxnSpPr>
            <a:cxnSpLocks/>
          </p:cNvCxnSpPr>
          <p:nvPr/>
        </p:nvCxnSpPr>
        <p:spPr>
          <a:xfrm flipH="1">
            <a:off x="6132191" y="1536605"/>
            <a:ext cx="367965" cy="4176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D173F3B0-B25C-4B07-A9B8-3413021F80E5}"/>
              </a:ext>
            </a:extLst>
          </p:cNvPr>
          <p:cNvCxnSpPr>
            <a:cxnSpLocks/>
          </p:cNvCxnSpPr>
          <p:nvPr/>
        </p:nvCxnSpPr>
        <p:spPr>
          <a:xfrm flipH="1">
            <a:off x="6912353" y="2278360"/>
            <a:ext cx="367965" cy="4176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A0E15800-1BDC-49F8-8492-A91DE4CB4ED5}"/>
              </a:ext>
            </a:extLst>
          </p:cNvPr>
          <p:cNvCxnSpPr>
            <a:cxnSpLocks/>
          </p:cNvCxnSpPr>
          <p:nvPr/>
        </p:nvCxnSpPr>
        <p:spPr>
          <a:xfrm flipH="1">
            <a:off x="7597285" y="3041015"/>
            <a:ext cx="367965" cy="4176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F1CC4C3C-7CBF-47E0-BF91-2C111468325C}"/>
              </a:ext>
            </a:extLst>
          </p:cNvPr>
          <p:cNvSpPr txBox="1"/>
          <p:nvPr/>
        </p:nvSpPr>
        <p:spPr>
          <a:xfrm>
            <a:off x="5036828" y="4357467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20</a:t>
            </a:r>
            <a:endParaRPr lang="zh-CN" altLang="en-US" b="1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920F000E-23CC-4992-B7D1-06191F74D0E7}"/>
              </a:ext>
            </a:extLst>
          </p:cNvPr>
          <p:cNvSpPr txBox="1"/>
          <p:nvPr/>
        </p:nvSpPr>
        <p:spPr>
          <a:xfrm>
            <a:off x="6405668" y="2815745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21</a:t>
            </a:r>
            <a:endParaRPr lang="zh-CN" altLang="en-US" b="1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AD6A6E78-9BBC-4211-A7CA-01D1A3DE9209}"/>
              </a:ext>
            </a:extLst>
          </p:cNvPr>
          <p:cNvSpPr txBox="1"/>
          <p:nvPr/>
        </p:nvSpPr>
        <p:spPr>
          <a:xfrm>
            <a:off x="7186903" y="2302187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22</a:t>
            </a:r>
            <a:endParaRPr lang="zh-CN" altLang="en-US" b="1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37784FDE-9879-4159-8B85-7EA6B41442F3}"/>
              </a:ext>
            </a:extLst>
          </p:cNvPr>
          <p:cNvSpPr txBox="1"/>
          <p:nvPr/>
        </p:nvSpPr>
        <p:spPr>
          <a:xfrm>
            <a:off x="7779350" y="1787792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23</a:t>
            </a:r>
            <a:endParaRPr lang="zh-CN" altLang="en-US" b="1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10BDC21D-BFC5-4685-8144-95004738DF4C}"/>
              </a:ext>
            </a:extLst>
          </p:cNvPr>
          <p:cNvSpPr txBox="1"/>
          <p:nvPr/>
        </p:nvSpPr>
        <p:spPr>
          <a:xfrm>
            <a:off x="6960157" y="1064288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24</a:t>
            </a:r>
            <a:endParaRPr lang="zh-CN" altLang="en-US" b="1" dirty="0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19AC6BF4-38A7-406D-AAF4-0871A68612B6}"/>
              </a:ext>
            </a:extLst>
          </p:cNvPr>
          <p:cNvSpPr txBox="1"/>
          <p:nvPr/>
        </p:nvSpPr>
        <p:spPr>
          <a:xfrm>
            <a:off x="6386443" y="1634987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25</a:t>
            </a:r>
            <a:endParaRPr lang="zh-CN" altLang="en-US" b="1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8F7E5AAD-39CD-4E29-A127-C65703A06178}"/>
              </a:ext>
            </a:extLst>
          </p:cNvPr>
          <p:cNvSpPr txBox="1"/>
          <p:nvPr/>
        </p:nvSpPr>
        <p:spPr>
          <a:xfrm>
            <a:off x="5812056" y="2223708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26</a:t>
            </a:r>
            <a:endParaRPr lang="zh-CN" altLang="en-US" b="1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DC4E1F71-051D-4D38-96B6-9E0F066CDD4C}"/>
              </a:ext>
            </a:extLst>
          </p:cNvPr>
          <p:cNvSpPr txBox="1"/>
          <p:nvPr/>
        </p:nvSpPr>
        <p:spPr>
          <a:xfrm>
            <a:off x="5131088" y="2835188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27</a:t>
            </a:r>
            <a:endParaRPr lang="zh-CN" altLang="en-US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F6E6A605-CAB9-42B2-88F4-D5F3CE689E45}"/>
              </a:ext>
            </a:extLst>
          </p:cNvPr>
          <p:cNvSpPr txBox="1"/>
          <p:nvPr/>
        </p:nvSpPr>
        <p:spPr>
          <a:xfrm>
            <a:off x="4768383" y="3350579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28</a:t>
            </a:r>
            <a:endParaRPr lang="zh-CN" altLang="en-US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7D5E4FB8-954E-4DC7-AF61-06036300E0E1}"/>
              </a:ext>
            </a:extLst>
          </p:cNvPr>
          <p:cNvSpPr txBox="1"/>
          <p:nvPr/>
        </p:nvSpPr>
        <p:spPr>
          <a:xfrm>
            <a:off x="3966240" y="3882997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29</a:t>
            </a:r>
            <a:endParaRPr lang="zh-CN" altLang="en-US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E4352561-3818-4880-958E-C5201E72D2F9}"/>
              </a:ext>
            </a:extLst>
          </p:cNvPr>
          <p:cNvSpPr txBox="1"/>
          <p:nvPr/>
        </p:nvSpPr>
        <p:spPr>
          <a:xfrm>
            <a:off x="3395446" y="4548320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30</a:t>
            </a:r>
            <a:endParaRPr lang="zh-CN" altLang="en-US" b="1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6428F3B0-D30E-456A-9DFD-55160C699751}"/>
              </a:ext>
            </a:extLst>
          </p:cNvPr>
          <p:cNvSpPr txBox="1"/>
          <p:nvPr/>
        </p:nvSpPr>
        <p:spPr>
          <a:xfrm>
            <a:off x="2177613" y="4052895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31</a:t>
            </a:r>
            <a:endParaRPr lang="zh-CN" altLang="en-US" b="1" dirty="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D1B6BA48-8DD6-4EB5-BD55-03BF51566B1F}"/>
              </a:ext>
            </a:extLst>
          </p:cNvPr>
          <p:cNvSpPr txBox="1"/>
          <p:nvPr/>
        </p:nvSpPr>
        <p:spPr>
          <a:xfrm>
            <a:off x="2861616" y="3557111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32</a:t>
            </a:r>
            <a:endParaRPr lang="zh-CN" altLang="en-US" b="1" dirty="0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A9A77421-125C-4CD4-AC77-10E592617C79}"/>
              </a:ext>
            </a:extLst>
          </p:cNvPr>
          <p:cNvSpPr txBox="1"/>
          <p:nvPr/>
        </p:nvSpPr>
        <p:spPr>
          <a:xfrm>
            <a:off x="3929884" y="2946776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33</a:t>
            </a:r>
            <a:endParaRPr lang="zh-CN" altLang="en-US" b="1" dirty="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C0EE9E99-B051-49C7-96B2-B047257B97E5}"/>
              </a:ext>
            </a:extLst>
          </p:cNvPr>
          <p:cNvSpPr txBox="1"/>
          <p:nvPr/>
        </p:nvSpPr>
        <p:spPr>
          <a:xfrm>
            <a:off x="4481756" y="2355390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34</a:t>
            </a:r>
            <a:endParaRPr lang="zh-CN" altLang="en-US" b="1" dirty="0"/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B09B4726-F4E6-462E-80E0-B921B0D6DD41}"/>
              </a:ext>
            </a:extLst>
          </p:cNvPr>
          <p:cNvSpPr txBox="1"/>
          <p:nvPr/>
        </p:nvSpPr>
        <p:spPr>
          <a:xfrm>
            <a:off x="5148867" y="1593970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35</a:t>
            </a:r>
            <a:endParaRPr lang="zh-CN" altLang="en-US" b="1" dirty="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123C08EF-7640-4565-8B34-099366C5F3CC}"/>
              </a:ext>
            </a:extLst>
          </p:cNvPr>
          <p:cNvSpPr txBox="1"/>
          <p:nvPr/>
        </p:nvSpPr>
        <p:spPr>
          <a:xfrm>
            <a:off x="5565636" y="621716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36</a:t>
            </a:r>
            <a:endParaRPr lang="zh-CN" altLang="en-US" b="1" dirty="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1FA7C960-D37E-4C7B-9C96-B488FC0CE445}"/>
              </a:ext>
            </a:extLst>
          </p:cNvPr>
          <p:cNvSpPr txBox="1"/>
          <p:nvPr/>
        </p:nvSpPr>
        <p:spPr>
          <a:xfrm>
            <a:off x="4370553" y="586033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37</a:t>
            </a:r>
            <a:endParaRPr lang="zh-CN" altLang="en-US" b="1" dirty="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3874CBB9-8F02-4113-9BCC-8AEC2DB6E251}"/>
              </a:ext>
            </a:extLst>
          </p:cNvPr>
          <p:cNvSpPr txBox="1"/>
          <p:nvPr/>
        </p:nvSpPr>
        <p:spPr>
          <a:xfrm>
            <a:off x="3605803" y="1289961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38</a:t>
            </a:r>
            <a:endParaRPr lang="zh-CN" altLang="en-US" b="1" dirty="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79F7512F-5756-45AF-848A-5F1D7E869B3E}"/>
              </a:ext>
            </a:extLst>
          </p:cNvPr>
          <p:cNvSpPr txBox="1"/>
          <p:nvPr/>
        </p:nvSpPr>
        <p:spPr>
          <a:xfrm>
            <a:off x="2861616" y="1975714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39</a:t>
            </a:r>
            <a:endParaRPr lang="zh-CN" altLang="en-US" b="1" dirty="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FDA84F2C-86E4-466A-9787-585D1D74A906}"/>
              </a:ext>
            </a:extLst>
          </p:cNvPr>
          <p:cNvSpPr txBox="1"/>
          <p:nvPr/>
        </p:nvSpPr>
        <p:spPr>
          <a:xfrm>
            <a:off x="1681262" y="3136007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40</a:t>
            </a:r>
            <a:endParaRPr lang="zh-CN" altLang="en-US" b="1" dirty="0"/>
          </a:p>
        </p:txBody>
      </p:sp>
      <p:sp>
        <p:nvSpPr>
          <p:cNvPr id="232" name="等腰三角形 231">
            <a:extLst>
              <a:ext uri="{FF2B5EF4-FFF2-40B4-BE49-F238E27FC236}">
                <a16:creationId xmlns:a16="http://schemas.microsoft.com/office/drawing/2014/main" id="{6BA81206-6524-4902-A143-0D75734CAE94}"/>
              </a:ext>
            </a:extLst>
          </p:cNvPr>
          <p:cNvSpPr/>
          <p:nvPr/>
        </p:nvSpPr>
        <p:spPr>
          <a:xfrm>
            <a:off x="9670690" y="3350951"/>
            <a:ext cx="355160" cy="36007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等腰三角形 232">
            <a:extLst>
              <a:ext uri="{FF2B5EF4-FFF2-40B4-BE49-F238E27FC236}">
                <a16:creationId xmlns:a16="http://schemas.microsoft.com/office/drawing/2014/main" id="{4988F820-9E1F-4737-935E-471FB9001735}"/>
              </a:ext>
            </a:extLst>
          </p:cNvPr>
          <p:cNvSpPr/>
          <p:nvPr/>
        </p:nvSpPr>
        <p:spPr>
          <a:xfrm>
            <a:off x="5766947" y="-516641"/>
            <a:ext cx="355160" cy="36007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CD813810-4C87-41FC-BE42-E9F38BDEF699}"/>
              </a:ext>
            </a:extLst>
          </p:cNvPr>
          <p:cNvSpPr txBox="1"/>
          <p:nvPr/>
        </p:nvSpPr>
        <p:spPr>
          <a:xfrm>
            <a:off x="5382042" y="-486265"/>
            <a:ext cx="79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</a:t>
            </a:r>
            <a:endParaRPr lang="zh-CN" altLang="en-US" b="1" dirty="0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0FEC4166-27F6-494E-9190-B65A9A75C603}"/>
              </a:ext>
            </a:extLst>
          </p:cNvPr>
          <p:cNvSpPr/>
          <p:nvPr/>
        </p:nvSpPr>
        <p:spPr>
          <a:xfrm>
            <a:off x="177605" y="-301600"/>
            <a:ext cx="3083460" cy="19701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7CC1F145-D708-40C6-BD19-ABB6C1B74503}"/>
              </a:ext>
            </a:extLst>
          </p:cNvPr>
          <p:cNvCxnSpPr>
            <a:cxnSpLocks/>
          </p:cNvCxnSpPr>
          <p:nvPr/>
        </p:nvCxnSpPr>
        <p:spPr>
          <a:xfrm flipV="1">
            <a:off x="302166" y="-86308"/>
            <a:ext cx="6063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4924AC84-3056-45AA-919E-59B4B177C950}"/>
              </a:ext>
            </a:extLst>
          </p:cNvPr>
          <p:cNvCxnSpPr>
            <a:cxnSpLocks/>
          </p:cNvCxnSpPr>
          <p:nvPr/>
        </p:nvCxnSpPr>
        <p:spPr>
          <a:xfrm>
            <a:off x="302166" y="287604"/>
            <a:ext cx="59875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等腰三角形 240">
            <a:extLst>
              <a:ext uri="{FF2B5EF4-FFF2-40B4-BE49-F238E27FC236}">
                <a16:creationId xmlns:a16="http://schemas.microsoft.com/office/drawing/2014/main" id="{92EF3149-E61C-4FAF-843B-F2E7B5352F7A}"/>
              </a:ext>
            </a:extLst>
          </p:cNvPr>
          <p:cNvSpPr/>
          <p:nvPr/>
        </p:nvSpPr>
        <p:spPr>
          <a:xfrm>
            <a:off x="365501" y="471579"/>
            <a:ext cx="355160" cy="36007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椭圆 241">
            <a:extLst>
              <a:ext uri="{FF2B5EF4-FFF2-40B4-BE49-F238E27FC236}">
                <a16:creationId xmlns:a16="http://schemas.microsoft.com/office/drawing/2014/main" id="{A2B3B7D6-59BA-447E-A312-80DF423FE24F}"/>
              </a:ext>
            </a:extLst>
          </p:cNvPr>
          <p:cNvSpPr/>
          <p:nvPr/>
        </p:nvSpPr>
        <p:spPr>
          <a:xfrm>
            <a:off x="423505" y="1059891"/>
            <a:ext cx="239151" cy="21101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AB75A6EF-FF00-4558-B24C-06A6C3A5DB2B}"/>
              </a:ext>
            </a:extLst>
          </p:cNvPr>
          <p:cNvSpPr txBox="1"/>
          <p:nvPr/>
        </p:nvSpPr>
        <p:spPr>
          <a:xfrm>
            <a:off x="1046841" y="-276246"/>
            <a:ext cx="222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One-direction lane</a:t>
            </a:r>
            <a:endParaRPr lang="zh-CN" altLang="en-US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81DB2FC8-B2A7-49C3-840A-D89F4005A57C}"/>
              </a:ext>
            </a:extLst>
          </p:cNvPr>
          <p:cNvSpPr txBox="1"/>
          <p:nvPr/>
        </p:nvSpPr>
        <p:spPr>
          <a:xfrm>
            <a:off x="1046841" y="106874"/>
            <a:ext cx="222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Bi-direction lane</a:t>
            </a:r>
            <a:endParaRPr lang="zh-CN" altLang="en-US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B078ED5D-7A0A-42E5-A35C-5B149D7E449F}"/>
              </a:ext>
            </a:extLst>
          </p:cNvPr>
          <p:cNvSpPr txBox="1"/>
          <p:nvPr/>
        </p:nvSpPr>
        <p:spPr>
          <a:xfrm>
            <a:off x="799448" y="468413"/>
            <a:ext cx="268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Dummy source/terminal</a:t>
            </a:r>
            <a:endParaRPr lang="zh-CN" altLang="en-US" dirty="0"/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E0139A50-96ED-4AB1-A801-23187674D90A}"/>
              </a:ext>
            </a:extLst>
          </p:cNvPr>
          <p:cNvSpPr txBox="1"/>
          <p:nvPr/>
        </p:nvSpPr>
        <p:spPr>
          <a:xfrm>
            <a:off x="799448" y="924413"/>
            <a:ext cx="268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Intersection node</a:t>
            </a:r>
            <a:endParaRPr lang="zh-CN" altLang="en-US" dirty="0"/>
          </a:p>
        </p:txBody>
      </p: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2B478877-4DAE-4501-8845-3BA4E04DA73C}"/>
              </a:ext>
            </a:extLst>
          </p:cNvPr>
          <p:cNvCxnSpPr>
            <a:cxnSpLocks/>
          </p:cNvCxnSpPr>
          <p:nvPr/>
        </p:nvCxnSpPr>
        <p:spPr>
          <a:xfrm flipH="1" flipV="1">
            <a:off x="8800143" y="2574121"/>
            <a:ext cx="870547" cy="843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直接箭头连接符 248">
            <a:extLst>
              <a:ext uri="{FF2B5EF4-FFF2-40B4-BE49-F238E27FC236}">
                <a16:creationId xmlns:a16="http://schemas.microsoft.com/office/drawing/2014/main" id="{113E4EEC-0341-437F-9BB8-2535C91E845F}"/>
              </a:ext>
            </a:extLst>
          </p:cNvPr>
          <p:cNvCxnSpPr>
            <a:cxnSpLocks/>
          </p:cNvCxnSpPr>
          <p:nvPr/>
        </p:nvCxnSpPr>
        <p:spPr>
          <a:xfrm flipH="1">
            <a:off x="8703807" y="3561004"/>
            <a:ext cx="85247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9DFE4185-2F12-4838-9F38-9651ED639C42}"/>
              </a:ext>
            </a:extLst>
          </p:cNvPr>
          <p:cNvCxnSpPr>
            <a:cxnSpLocks/>
          </p:cNvCxnSpPr>
          <p:nvPr/>
        </p:nvCxnSpPr>
        <p:spPr>
          <a:xfrm flipH="1" flipV="1">
            <a:off x="6075382" y="-110975"/>
            <a:ext cx="870547" cy="843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145B4270-5DFD-4BC0-A92A-C3D02E5975C9}"/>
              </a:ext>
            </a:extLst>
          </p:cNvPr>
          <p:cNvCxnSpPr>
            <a:cxnSpLocks/>
          </p:cNvCxnSpPr>
          <p:nvPr/>
        </p:nvCxnSpPr>
        <p:spPr>
          <a:xfrm flipV="1">
            <a:off x="5944526" y="-111683"/>
            <a:ext cx="1" cy="952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DC7E1D47-8230-458F-BD3F-B2949263F6A3}"/>
              </a:ext>
            </a:extLst>
          </p:cNvPr>
          <p:cNvSpPr txBox="1"/>
          <p:nvPr/>
        </p:nvSpPr>
        <p:spPr>
          <a:xfrm>
            <a:off x="9302699" y="4257733"/>
            <a:ext cx="101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5350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05CA9F1C-BAEC-4C8A-81C2-1F2E52E6F2B4}"/>
              </a:ext>
            </a:extLst>
          </p:cNvPr>
          <p:cNvSpPr txBox="1"/>
          <p:nvPr/>
        </p:nvSpPr>
        <p:spPr>
          <a:xfrm>
            <a:off x="8795459" y="3562680"/>
            <a:ext cx="101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3850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7B48FC45-1FB4-4460-9623-390722A65565}"/>
              </a:ext>
            </a:extLst>
          </p:cNvPr>
          <p:cNvSpPr txBox="1"/>
          <p:nvPr/>
        </p:nvSpPr>
        <p:spPr>
          <a:xfrm>
            <a:off x="9310166" y="2617873"/>
            <a:ext cx="101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3850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80B8FD53-B098-45B4-A0F2-E4182300B9B7}"/>
              </a:ext>
            </a:extLst>
          </p:cNvPr>
          <p:cNvSpPr txBox="1"/>
          <p:nvPr/>
        </p:nvSpPr>
        <p:spPr>
          <a:xfrm>
            <a:off x="8262268" y="5131610"/>
            <a:ext cx="101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3200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2D53FE4C-CD2C-43F4-BC2E-71D21506A25F}"/>
              </a:ext>
            </a:extLst>
          </p:cNvPr>
          <p:cNvSpPr txBox="1"/>
          <p:nvPr/>
        </p:nvSpPr>
        <p:spPr>
          <a:xfrm>
            <a:off x="7866432" y="4438992"/>
            <a:ext cx="101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2150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BDF84473-A7B1-4615-8B03-8D8E5519AF50}"/>
              </a:ext>
            </a:extLst>
          </p:cNvPr>
          <p:cNvSpPr txBox="1"/>
          <p:nvPr/>
        </p:nvSpPr>
        <p:spPr>
          <a:xfrm>
            <a:off x="7453486" y="4987205"/>
            <a:ext cx="101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3200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7C831AFE-8C05-4D3C-BEF1-03AC9E61CE1E}"/>
              </a:ext>
            </a:extLst>
          </p:cNvPr>
          <p:cNvSpPr txBox="1"/>
          <p:nvPr/>
        </p:nvSpPr>
        <p:spPr>
          <a:xfrm>
            <a:off x="7087792" y="4279269"/>
            <a:ext cx="101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3200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EB8559DA-6E64-47CF-95C6-D605A7F92BB8}"/>
              </a:ext>
            </a:extLst>
          </p:cNvPr>
          <p:cNvSpPr txBox="1"/>
          <p:nvPr/>
        </p:nvSpPr>
        <p:spPr>
          <a:xfrm>
            <a:off x="8264993" y="3793066"/>
            <a:ext cx="101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5350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61AE10BA-5759-47F9-A44D-C4161E3275DC}"/>
              </a:ext>
            </a:extLst>
          </p:cNvPr>
          <p:cNvSpPr txBox="1"/>
          <p:nvPr/>
        </p:nvSpPr>
        <p:spPr>
          <a:xfrm>
            <a:off x="8289129" y="2832934"/>
            <a:ext cx="101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7900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EAD1397E-F1A0-4B6C-87CB-5AD900C6F3DD}"/>
              </a:ext>
            </a:extLst>
          </p:cNvPr>
          <p:cNvSpPr txBox="1"/>
          <p:nvPr/>
        </p:nvSpPr>
        <p:spPr>
          <a:xfrm>
            <a:off x="7780181" y="3283109"/>
            <a:ext cx="101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1300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9D143853-DCA5-4A7C-B623-51831504FDC7}"/>
              </a:ext>
            </a:extLst>
          </p:cNvPr>
          <p:cNvSpPr txBox="1"/>
          <p:nvPr/>
        </p:nvSpPr>
        <p:spPr>
          <a:xfrm>
            <a:off x="7824856" y="2096127"/>
            <a:ext cx="101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4200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9C81D42B-8149-4F9D-B3CD-7ED13EF0E19F}"/>
              </a:ext>
            </a:extLst>
          </p:cNvPr>
          <p:cNvSpPr txBox="1"/>
          <p:nvPr/>
        </p:nvSpPr>
        <p:spPr>
          <a:xfrm>
            <a:off x="7755028" y="2413779"/>
            <a:ext cx="101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350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B6F8A1DF-9D97-4B01-8791-FCCEA478BA45}"/>
              </a:ext>
            </a:extLst>
          </p:cNvPr>
          <p:cNvSpPr txBox="1"/>
          <p:nvPr/>
        </p:nvSpPr>
        <p:spPr>
          <a:xfrm>
            <a:off x="7153703" y="2954719"/>
            <a:ext cx="101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1800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6A6AEF76-17EB-4185-81E4-0317C6F18412}"/>
              </a:ext>
            </a:extLst>
          </p:cNvPr>
          <p:cNvSpPr txBox="1"/>
          <p:nvPr/>
        </p:nvSpPr>
        <p:spPr>
          <a:xfrm>
            <a:off x="7132420" y="2520079"/>
            <a:ext cx="101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5750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29FD4319-9400-4835-B6DA-51EF2833C73E}"/>
              </a:ext>
            </a:extLst>
          </p:cNvPr>
          <p:cNvSpPr txBox="1"/>
          <p:nvPr/>
        </p:nvSpPr>
        <p:spPr>
          <a:xfrm>
            <a:off x="6515618" y="3115344"/>
            <a:ext cx="101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3100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A67579CD-1BCB-4752-BCEE-67C67E4491D9}"/>
              </a:ext>
            </a:extLst>
          </p:cNvPr>
          <p:cNvSpPr txBox="1"/>
          <p:nvPr/>
        </p:nvSpPr>
        <p:spPr>
          <a:xfrm>
            <a:off x="5845905" y="2467905"/>
            <a:ext cx="92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3100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CD25E3EA-3AE2-417C-8DA4-6515B4CDB48F}"/>
              </a:ext>
            </a:extLst>
          </p:cNvPr>
          <p:cNvSpPr txBox="1"/>
          <p:nvPr/>
        </p:nvSpPr>
        <p:spPr>
          <a:xfrm>
            <a:off x="6500155" y="1913376"/>
            <a:ext cx="92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7450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F0717DEB-B3C5-4521-9DBA-F07C1AB97FE2}"/>
              </a:ext>
            </a:extLst>
          </p:cNvPr>
          <p:cNvSpPr txBox="1"/>
          <p:nvPr/>
        </p:nvSpPr>
        <p:spPr>
          <a:xfrm>
            <a:off x="7086542" y="1584907"/>
            <a:ext cx="92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1700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3F7A4267-7277-4C9B-AF9D-7FD5A4ADFF00}"/>
              </a:ext>
            </a:extLst>
          </p:cNvPr>
          <p:cNvSpPr txBox="1"/>
          <p:nvPr/>
        </p:nvSpPr>
        <p:spPr>
          <a:xfrm>
            <a:off x="7452763" y="945775"/>
            <a:ext cx="92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2500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04182B61-15B9-4666-A082-D160C65BBB16}"/>
              </a:ext>
            </a:extLst>
          </p:cNvPr>
          <p:cNvSpPr txBox="1"/>
          <p:nvPr/>
        </p:nvSpPr>
        <p:spPr>
          <a:xfrm>
            <a:off x="6279073" y="-158823"/>
            <a:ext cx="92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2500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724709B7-7F0A-4C63-A2AC-70345320DAAE}"/>
              </a:ext>
            </a:extLst>
          </p:cNvPr>
          <p:cNvSpPr txBox="1"/>
          <p:nvPr/>
        </p:nvSpPr>
        <p:spPr>
          <a:xfrm>
            <a:off x="6226889" y="770117"/>
            <a:ext cx="92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7450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508CA7CB-C37B-4929-8596-63B8D0A50C53}"/>
              </a:ext>
            </a:extLst>
          </p:cNvPr>
          <p:cNvSpPr txBox="1"/>
          <p:nvPr/>
        </p:nvSpPr>
        <p:spPr>
          <a:xfrm>
            <a:off x="5331899" y="2508059"/>
            <a:ext cx="92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1500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518FF5E9-20DF-4C8B-9E1A-F3E50A49295C}"/>
              </a:ext>
            </a:extLst>
          </p:cNvPr>
          <p:cNvSpPr txBox="1"/>
          <p:nvPr/>
        </p:nvSpPr>
        <p:spPr>
          <a:xfrm>
            <a:off x="5118745" y="1860942"/>
            <a:ext cx="92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1000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1EF02A98-D6BA-42E9-B5F2-ADEAD97D49B1}"/>
              </a:ext>
            </a:extLst>
          </p:cNvPr>
          <p:cNvSpPr txBox="1"/>
          <p:nvPr/>
        </p:nvSpPr>
        <p:spPr>
          <a:xfrm>
            <a:off x="5614125" y="1327935"/>
            <a:ext cx="92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600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16ED1338-53D1-4B5C-9EB0-F72A78A5A6DF}"/>
              </a:ext>
            </a:extLst>
          </p:cNvPr>
          <p:cNvSpPr txBox="1"/>
          <p:nvPr/>
        </p:nvSpPr>
        <p:spPr>
          <a:xfrm>
            <a:off x="4751766" y="3141652"/>
            <a:ext cx="92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1500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DB81BDB8-3D7D-409B-B903-97E26E613D3D}"/>
              </a:ext>
            </a:extLst>
          </p:cNvPr>
          <p:cNvSpPr txBox="1"/>
          <p:nvPr/>
        </p:nvSpPr>
        <p:spPr>
          <a:xfrm>
            <a:off x="3759892" y="3157717"/>
            <a:ext cx="92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1500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29AE9502-4E72-4523-9A8E-D06A30A09FE1}"/>
              </a:ext>
            </a:extLst>
          </p:cNvPr>
          <p:cNvSpPr txBox="1"/>
          <p:nvPr/>
        </p:nvSpPr>
        <p:spPr>
          <a:xfrm>
            <a:off x="2403031" y="3174726"/>
            <a:ext cx="92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1500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EFEB2068-43F6-4BE8-A3D4-D0AB65854A6D}"/>
              </a:ext>
            </a:extLst>
          </p:cNvPr>
          <p:cNvSpPr txBox="1"/>
          <p:nvPr/>
        </p:nvSpPr>
        <p:spPr>
          <a:xfrm>
            <a:off x="4476747" y="1406796"/>
            <a:ext cx="92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4950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333BFC84-521F-4D40-9179-B2B8C7787FB8}"/>
              </a:ext>
            </a:extLst>
          </p:cNvPr>
          <p:cNvSpPr txBox="1"/>
          <p:nvPr/>
        </p:nvSpPr>
        <p:spPr>
          <a:xfrm>
            <a:off x="3783201" y="1944951"/>
            <a:ext cx="92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4950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BE366D8C-EAAC-48B2-A033-5A53EBF27A7E}"/>
              </a:ext>
            </a:extLst>
          </p:cNvPr>
          <p:cNvSpPr txBox="1"/>
          <p:nvPr/>
        </p:nvSpPr>
        <p:spPr>
          <a:xfrm>
            <a:off x="4987856" y="863031"/>
            <a:ext cx="92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1000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18FD7E0E-99E0-4EF6-B219-0F943F79C439}"/>
              </a:ext>
            </a:extLst>
          </p:cNvPr>
          <p:cNvSpPr txBox="1"/>
          <p:nvPr/>
        </p:nvSpPr>
        <p:spPr>
          <a:xfrm>
            <a:off x="5455118" y="988335"/>
            <a:ext cx="92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4950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29547DF1-0C63-450F-96F6-B56F3AAC96AE}"/>
              </a:ext>
            </a:extLst>
          </p:cNvPr>
          <p:cNvSpPr txBox="1"/>
          <p:nvPr/>
        </p:nvSpPr>
        <p:spPr>
          <a:xfrm>
            <a:off x="5564043" y="204285"/>
            <a:ext cx="92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3100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398A75F7-75C7-46F3-9FA0-727012A2699F}"/>
              </a:ext>
            </a:extLst>
          </p:cNvPr>
          <p:cNvSpPr txBox="1"/>
          <p:nvPr/>
        </p:nvSpPr>
        <p:spPr>
          <a:xfrm>
            <a:off x="4784945" y="157593"/>
            <a:ext cx="92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7450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2" name="文本框 271">
            <a:extLst>
              <a:ext uri="{FF2B5EF4-FFF2-40B4-BE49-F238E27FC236}">
                <a16:creationId xmlns:a16="http://schemas.microsoft.com/office/drawing/2014/main" id="{AA67EE5B-5D41-414C-B0B5-45330D31A671}"/>
              </a:ext>
            </a:extLst>
          </p:cNvPr>
          <p:cNvSpPr txBox="1"/>
          <p:nvPr/>
        </p:nvSpPr>
        <p:spPr>
          <a:xfrm>
            <a:off x="3840323" y="950422"/>
            <a:ext cx="92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6450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3" name="文本框 272">
            <a:extLst>
              <a:ext uri="{FF2B5EF4-FFF2-40B4-BE49-F238E27FC236}">
                <a16:creationId xmlns:a16="http://schemas.microsoft.com/office/drawing/2014/main" id="{FD45B2B8-FD28-49B0-A790-8A4C2FC21AC3}"/>
              </a:ext>
            </a:extLst>
          </p:cNvPr>
          <p:cNvSpPr txBox="1"/>
          <p:nvPr/>
        </p:nvSpPr>
        <p:spPr>
          <a:xfrm>
            <a:off x="2257421" y="2298933"/>
            <a:ext cx="92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1500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10154376-FE7F-4A07-AA1B-7D2E6038CDB6}"/>
              </a:ext>
            </a:extLst>
          </p:cNvPr>
          <p:cNvSpPr txBox="1"/>
          <p:nvPr/>
        </p:nvSpPr>
        <p:spPr>
          <a:xfrm>
            <a:off x="3095553" y="1648870"/>
            <a:ext cx="92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1500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6F33DFBF-C9B1-484B-84F7-5ADFFDC4E31A}"/>
              </a:ext>
            </a:extLst>
          </p:cNvPr>
          <p:cNvSpPr/>
          <p:nvPr/>
        </p:nvSpPr>
        <p:spPr>
          <a:xfrm>
            <a:off x="4133850" y="-381000"/>
            <a:ext cx="3314700" cy="7219950"/>
          </a:xfrm>
          <a:custGeom>
            <a:avLst/>
            <a:gdLst>
              <a:gd name="connsiteX0" fmla="*/ 3314700 w 3314700"/>
              <a:gd name="connsiteY0" fmla="*/ 0 h 7219950"/>
              <a:gd name="connsiteX1" fmla="*/ 3276600 w 3314700"/>
              <a:gd name="connsiteY1" fmla="*/ 95250 h 7219950"/>
              <a:gd name="connsiteX2" fmla="*/ 3200400 w 3314700"/>
              <a:gd name="connsiteY2" fmla="*/ 209550 h 7219950"/>
              <a:gd name="connsiteX3" fmla="*/ 3162300 w 3314700"/>
              <a:gd name="connsiteY3" fmla="*/ 285750 h 7219950"/>
              <a:gd name="connsiteX4" fmla="*/ 3124200 w 3314700"/>
              <a:gd name="connsiteY4" fmla="*/ 342900 h 7219950"/>
              <a:gd name="connsiteX5" fmla="*/ 3009900 w 3314700"/>
              <a:gd name="connsiteY5" fmla="*/ 552450 h 7219950"/>
              <a:gd name="connsiteX6" fmla="*/ 2876550 w 3314700"/>
              <a:gd name="connsiteY6" fmla="*/ 704850 h 7219950"/>
              <a:gd name="connsiteX7" fmla="*/ 2838450 w 3314700"/>
              <a:gd name="connsiteY7" fmla="*/ 781050 h 7219950"/>
              <a:gd name="connsiteX8" fmla="*/ 2781300 w 3314700"/>
              <a:gd name="connsiteY8" fmla="*/ 838200 h 7219950"/>
              <a:gd name="connsiteX9" fmla="*/ 2705100 w 3314700"/>
              <a:gd name="connsiteY9" fmla="*/ 933450 h 7219950"/>
              <a:gd name="connsiteX10" fmla="*/ 2647950 w 3314700"/>
              <a:gd name="connsiteY10" fmla="*/ 1047750 h 7219950"/>
              <a:gd name="connsiteX11" fmla="*/ 2571750 w 3314700"/>
              <a:gd name="connsiteY11" fmla="*/ 1143000 h 7219950"/>
              <a:gd name="connsiteX12" fmla="*/ 2552700 w 3314700"/>
              <a:gd name="connsiteY12" fmla="*/ 1257300 h 7219950"/>
              <a:gd name="connsiteX13" fmla="*/ 2438400 w 3314700"/>
              <a:gd name="connsiteY13" fmla="*/ 1390650 h 7219950"/>
              <a:gd name="connsiteX14" fmla="*/ 2362200 w 3314700"/>
              <a:gd name="connsiteY14" fmla="*/ 1504950 h 7219950"/>
              <a:gd name="connsiteX15" fmla="*/ 2286000 w 3314700"/>
              <a:gd name="connsiteY15" fmla="*/ 1562100 h 7219950"/>
              <a:gd name="connsiteX16" fmla="*/ 2228850 w 3314700"/>
              <a:gd name="connsiteY16" fmla="*/ 1619250 h 7219950"/>
              <a:gd name="connsiteX17" fmla="*/ 2076450 w 3314700"/>
              <a:gd name="connsiteY17" fmla="*/ 1733550 h 7219950"/>
              <a:gd name="connsiteX18" fmla="*/ 2000250 w 3314700"/>
              <a:gd name="connsiteY18" fmla="*/ 1809750 h 7219950"/>
              <a:gd name="connsiteX19" fmla="*/ 1905000 w 3314700"/>
              <a:gd name="connsiteY19" fmla="*/ 1885950 h 7219950"/>
              <a:gd name="connsiteX20" fmla="*/ 1790700 w 3314700"/>
              <a:gd name="connsiteY20" fmla="*/ 1981200 h 7219950"/>
              <a:gd name="connsiteX21" fmla="*/ 1657350 w 3314700"/>
              <a:gd name="connsiteY21" fmla="*/ 2095500 h 7219950"/>
              <a:gd name="connsiteX22" fmla="*/ 1600200 w 3314700"/>
              <a:gd name="connsiteY22" fmla="*/ 2152650 h 7219950"/>
              <a:gd name="connsiteX23" fmla="*/ 1428750 w 3314700"/>
              <a:gd name="connsiteY23" fmla="*/ 2266950 h 7219950"/>
              <a:gd name="connsiteX24" fmla="*/ 1295400 w 3314700"/>
              <a:gd name="connsiteY24" fmla="*/ 2381250 h 7219950"/>
              <a:gd name="connsiteX25" fmla="*/ 1123950 w 3314700"/>
              <a:gd name="connsiteY25" fmla="*/ 2514600 h 7219950"/>
              <a:gd name="connsiteX26" fmla="*/ 819150 w 3314700"/>
              <a:gd name="connsiteY26" fmla="*/ 2724150 h 7219950"/>
              <a:gd name="connsiteX27" fmla="*/ 762000 w 3314700"/>
              <a:gd name="connsiteY27" fmla="*/ 2762250 h 7219950"/>
              <a:gd name="connsiteX28" fmla="*/ 685800 w 3314700"/>
              <a:gd name="connsiteY28" fmla="*/ 2838450 h 7219950"/>
              <a:gd name="connsiteX29" fmla="*/ 590550 w 3314700"/>
              <a:gd name="connsiteY29" fmla="*/ 2914650 h 7219950"/>
              <a:gd name="connsiteX30" fmla="*/ 533400 w 3314700"/>
              <a:gd name="connsiteY30" fmla="*/ 2990850 h 7219950"/>
              <a:gd name="connsiteX31" fmla="*/ 457200 w 3314700"/>
              <a:gd name="connsiteY31" fmla="*/ 3067050 h 7219950"/>
              <a:gd name="connsiteX32" fmla="*/ 419100 w 3314700"/>
              <a:gd name="connsiteY32" fmla="*/ 3143250 h 7219950"/>
              <a:gd name="connsiteX33" fmla="*/ 247650 w 3314700"/>
              <a:gd name="connsiteY33" fmla="*/ 3314700 h 7219950"/>
              <a:gd name="connsiteX34" fmla="*/ 209550 w 3314700"/>
              <a:gd name="connsiteY34" fmla="*/ 3371850 h 7219950"/>
              <a:gd name="connsiteX35" fmla="*/ 190500 w 3314700"/>
              <a:gd name="connsiteY35" fmla="*/ 3429000 h 7219950"/>
              <a:gd name="connsiteX36" fmla="*/ 76200 w 3314700"/>
              <a:gd name="connsiteY36" fmla="*/ 3600450 h 7219950"/>
              <a:gd name="connsiteX37" fmla="*/ 57150 w 3314700"/>
              <a:gd name="connsiteY37" fmla="*/ 3657600 h 7219950"/>
              <a:gd name="connsiteX38" fmla="*/ 0 w 3314700"/>
              <a:gd name="connsiteY38" fmla="*/ 3867150 h 7219950"/>
              <a:gd name="connsiteX39" fmla="*/ 76200 w 3314700"/>
              <a:gd name="connsiteY39" fmla="*/ 5105400 h 7219950"/>
              <a:gd name="connsiteX40" fmla="*/ 95250 w 3314700"/>
              <a:gd name="connsiteY40" fmla="*/ 5257800 h 7219950"/>
              <a:gd name="connsiteX41" fmla="*/ 361950 w 3314700"/>
              <a:gd name="connsiteY41" fmla="*/ 6076950 h 7219950"/>
              <a:gd name="connsiteX42" fmla="*/ 419100 w 3314700"/>
              <a:gd name="connsiteY42" fmla="*/ 6229350 h 7219950"/>
              <a:gd name="connsiteX43" fmla="*/ 438150 w 3314700"/>
              <a:gd name="connsiteY43" fmla="*/ 6324600 h 7219950"/>
              <a:gd name="connsiteX44" fmla="*/ 495300 w 3314700"/>
              <a:gd name="connsiteY44" fmla="*/ 6477000 h 7219950"/>
              <a:gd name="connsiteX45" fmla="*/ 495300 w 3314700"/>
              <a:gd name="connsiteY45" fmla="*/ 7219950 h 721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314700" h="7219950">
                <a:moveTo>
                  <a:pt x="3314700" y="0"/>
                </a:moveTo>
                <a:cubicBezTo>
                  <a:pt x="3302000" y="31750"/>
                  <a:pt x="3292975" y="65230"/>
                  <a:pt x="3276600" y="95250"/>
                </a:cubicBezTo>
                <a:cubicBezTo>
                  <a:pt x="3254673" y="135449"/>
                  <a:pt x="3223959" y="170285"/>
                  <a:pt x="3200400" y="209550"/>
                </a:cubicBezTo>
                <a:cubicBezTo>
                  <a:pt x="3185789" y="233901"/>
                  <a:pt x="3176389" y="261094"/>
                  <a:pt x="3162300" y="285750"/>
                </a:cubicBezTo>
                <a:cubicBezTo>
                  <a:pt x="3150941" y="305629"/>
                  <a:pt x="3135163" y="322800"/>
                  <a:pt x="3124200" y="342900"/>
                </a:cubicBezTo>
                <a:cubicBezTo>
                  <a:pt x="3102485" y="382710"/>
                  <a:pt x="3053414" y="501684"/>
                  <a:pt x="3009900" y="552450"/>
                </a:cubicBezTo>
                <a:cubicBezTo>
                  <a:pt x="2928102" y="647881"/>
                  <a:pt x="2940357" y="602759"/>
                  <a:pt x="2876550" y="704850"/>
                </a:cubicBezTo>
                <a:cubicBezTo>
                  <a:pt x="2861499" y="728932"/>
                  <a:pt x="2854956" y="757942"/>
                  <a:pt x="2838450" y="781050"/>
                </a:cubicBezTo>
                <a:cubicBezTo>
                  <a:pt x="2822791" y="802973"/>
                  <a:pt x="2799041" y="817925"/>
                  <a:pt x="2781300" y="838200"/>
                </a:cubicBezTo>
                <a:cubicBezTo>
                  <a:pt x="2754525" y="868800"/>
                  <a:pt x="2729496" y="900922"/>
                  <a:pt x="2705100" y="933450"/>
                </a:cubicBezTo>
                <a:cubicBezTo>
                  <a:pt x="2529265" y="1167897"/>
                  <a:pt x="2785272" y="828034"/>
                  <a:pt x="2647950" y="1047750"/>
                </a:cubicBezTo>
                <a:cubicBezTo>
                  <a:pt x="2626400" y="1082229"/>
                  <a:pt x="2597150" y="1111250"/>
                  <a:pt x="2571750" y="1143000"/>
                </a:cubicBezTo>
                <a:cubicBezTo>
                  <a:pt x="2565400" y="1181100"/>
                  <a:pt x="2564914" y="1220657"/>
                  <a:pt x="2552700" y="1257300"/>
                </a:cubicBezTo>
                <a:cubicBezTo>
                  <a:pt x="2535998" y="1307405"/>
                  <a:pt x="2465956" y="1356206"/>
                  <a:pt x="2438400" y="1390650"/>
                </a:cubicBezTo>
                <a:cubicBezTo>
                  <a:pt x="2409795" y="1426406"/>
                  <a:pt x="2392622" y="1470726"/>
                  <a:pt x="2362200" y="1504950"/>
                </a:cubicBezTo>
                <a:cubicBezTo>
                  <a:pt x="2341106" y="1528680"/>
                  <a:pt x="2310106" y="1541437"/>
                  <a:pt x="2286000" y="1562100"/>
                </a:cubicBezTo>
                <a:cubicBezTo>
                  <a:pt x="2265545" y="1579633"/>
                  <a:pt x="2249701" y="1602190"/>
                  <a:pt x="2228850" y="1619250"/>
                </a:cubicBezTo>
                <a:cubicBezTo>
                  <a:pt x="2179704" y="1659461"/>
                  <a:pt x="2121351" y="1688649"/>
                  <a:pt x="2076450" y="1733550"/>
                </a:cubicBezTo>
                <a:cubicBezTo>
                  <a:pt x="2051050" y="1758950"/>
                  <a:pt x="2027098" y="1785885"/>
                  <a:pt x="2000250" y="1809750"/>
                </a:cubicBezTo>
                <a:cubicBezTo>
                  <a:pt x="1969860" y="1836763"/>
                  <a:pt x="1933751" y="1857199"/>
                  <a:pt x="1905000" y="1885950"/>
                </a:cubicBezTo>
                <a:cubicBezTo>
                  <a:pt x="1801203" y="1989747"/>
                  <a:pt x="1899853" y="1944816"/>
                  <a:pt x="1790700" y="1981200"/>
                </a:cubicBezTo>
                <a:cubicBezTo>
                  <a:pt x="1648890" y="2123010"/>
                  <a:pt x="1828417" y="1948871"/>
                  <a:pt x="1657350" y="2095500"/>
                </a:cubicBezTo>
                <a:cubicBezTo>
                  <a:pt x="1636895" y="2113033"/>
                  <a:pt x="1621753" y="2136486"/>
                  <a:pt x="1600200" y="2152650"/>
                </a:cubicBezTo>
                <a:cubicBezTo>
                  <a:pt x="1545251" y="2193861"/>
                  <a:pt x="1428750" y="2266950"/>
                  <a:pt x="1428750" y="2266950"/>
                </a:cubicBezTo>
                <a:cubicBezTo>
                  <a:pt x="1359779" y="2370407"/>
                  <a:pt x="1426993" y="2287255"/>
                  <a:pt x="1295400" y="2381250"/>
                </a:cubicBezTo>
                <a:cubicBezTo>
                  <a:pt x="1236485" y="2423332"/>
                  <a:pt x="1186812" y="2478679"/>
                  <a:pt x="1123950" y="2514600"/>
                </a:cubicBezTo>
                <a:cubicBezTo>
                  <a:pt x="752962" y="2726593"/>
                  <a:pt x="1278182" y="2418128"/>
                  <a:pt x="819150" y="2724150"/>
                </a:cubicBezTo>
                <a:cubicBezTo>
                  <a:pt x="800100" y="2736850"/>
                  <a:pt x="779383" y="2747350"/>
                  <a:pt x="762000" y="2762250"/>
                </a:cubicBezTo>
                <a:cubicBezTo>
                  <a:pt x="734727" y="2785627"/>
                  <a:pt x="712648" y="2814585"/>
                  <a:pt x="685800" y="2838450"/>
                </a:cubicBezTo>
                <a:cubicBezTo>
                  <a:pt x="655410" y="2865463"/>
                  <a:pt x="619301" y="2885899"/>
                  <a:pt x="590550" y="2914650"/>
                </a:cubicBezTo>
                <a:cubicBezTo>
                  <a:pt x="568099" y="2937101"/>
                  <a:pt x="554308" y="2966956"/>
                  <a:pt x="533400" y="2990850"/>
                </a:cubicBezTo>
                <a:cubicBezTo>
                  <a:pt x="509746" y="3017883"/>
                  <a:pt x="478753" y="3038313"/>
                  <a:pt x="457200" y="3067050"/>
                </a:cubicBezTo>
                <a:cubicBezTo>
                  <a:pt x="440161" y="3089768"/>
                  <a:pt x="437444" y="3121571"/>
                  <a:pt x="419100" y="3143250"/>
                </a:cubicBezTo>
                <a:cubicBezTo>
                  <a:pt x="366893" y="3204949"/>
                  <a:pt x="292482" y="3247452"/>
                  <a:pt x="247650" y="3314700"/>
                </a:cubicBezTo>
                <a:cubicBezTo>
                  <a:pt x="234950" y="3333750"/>
                  <a:pt x="219789" y="3351372"/>
                  <a:pt x="209550" y="3371850"/>
                </a:cubicBezTo>
                <a:cubicBezTo>
                  <a:pt x="200570" y="3389811"/>
                  <a:pt x="200618" y="3411655"/>
                  <a:pt x="190500" y="3429000"/>
                </a:cubicBezTo>
                <a:cubicBezTo>
                  <a:pt x="155891" y="3488329"/>
                  <a:pt x="97920" y="3535289"/>
                  <a:pt x="76200" y="3600450"/>
                </a:cubicBezTo>
                <a:cubicBezTo>
                  <a:pt x="69850" y="3619500"/>
                  <a:pt x="62920" y="3638366"/>
                  <a:pt x="57150" y="3657600"/>
                </a:cubicBezTo>
                <a:cubicBezTo>
                  <a:pt x="23180" y="3770832"/>
                  <a:pt x="23849" y="3771753"/>
                  <a:pt x="0" y="3867150"/>
                </a:cubicBezTo>
                <a:cubicBezTo>
                  <a:pt x="60115" y="5490267"/>
                  <a:pt x="-27293" y="4449943"/>
                  <a:pt x="76200" y="5105400"/>
                </a:cubicBezTo>
                <a:cubicBezTo>
                  <a:pt x="84185" y="5155969"/>
                  <a:pt x="82833" y="5208133"/>
                  <a:pt x="95250" y="5257800"/>
                </a:cubicBezTo>
                <a:cubicBezTo>
                  <a:pt x="156363" y="5502253"/>
                  <a:pt x="279838" y="5845544"/>
                  <a:pt x="361950" y="6076950"/>
                </a:cubicBezTo>
                <a:cubicBezTo>
                  <a:pt x="380093" y="6128081"/>
                  <a:pt x="408460" y="6176149"/>
                  <a:pt x="419100" y="6229350"/>
                </a:cubicBezTo>
                <a:cubicBezTo>
                  <a:pt x="425450" y="6261100"/>
                  <a:pt x="427911" y="6293883"/>
                  <a:pt x="438150" y="6324600"/>
                </a:cubicBezTo>
                <a:cubicBezTo>
                  <a:pt x="461774" y="6395472"/>
                  <a:pt x="493504" y="6399752"/>
                  <a:pt x="495300" y="6477000"/>
                </a:cubicBezTo>
                <a:cubicBezTo>
                  <a:pt x="501058" y="6724583"/>
                  <a:pt x="495300" y="6972300"/>
                  <a:pt x="495300" y="7219950"/>
                </a:cubicBezTo>
              </a:path>
            </a:pathLst>
          </a:custGeom>
          <a:noFill/>
          <a:ln w="38100">
            <a:solidFill>
              <a:srgbClr val="FF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73D13C3-1B92-4E8F-80CA-3D4A935D7DFB}"/>
              </a:ext>
            </a:extLst>
          </p:cNvPr>
          <p:cNvCxnSpPr/>
          <p:nvPr/>
        </p:nvCxnSpPr>
        <p:spPr>
          <a:xfrm>
            <a:off x="365501" y="1466877"/>
            <a:ext cx="433947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文本框 274">
            <a:extLst>
              <a:ext uri="{FF2B5EF4-FFF2-40B4-BE49-F238E27FC236}">
                <a16:creationId xmlns:a16="http://schemas.microsoft.com/office/drawing/2014/main" id="{6E59919C-9814-450D-BE29-2284ECC62B18}"/>
              </a:ext>
            </a:extLst>
          </p:cNvPr>
          <p:cNvSpPr txBox="1"/>
          <p:nvPr/>
        </p:nvSpPr>
        <p:spPr>
          <a:xfrm>
            <a:off x="857723" y="1305718"/>
            <a:ext cx="268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Min-cut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5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E52970D-8325-4AC5-8B43-879DE24C1F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00" t="23927" r="16962" b="25117"/>
          <a:stretch/>
        </p:blipFill>
        <p:spPr>
          <a:xfrm>
            <a:off x="177605" y="-467752"/>
            <a:ext cx="11113477" cy="7793503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D65027F5-ACB2-4C31-B377-ADCFBB8227D7}"/>
              </a:ext>
            </a:extLst>
          </p:cNvPr>
          <p:cNvSpPr txBox="1"/>
          <p:nvPr/>
        </p:nvSpPr>
        <p:spPr>
          <a:xfrm>
            <a:off x="7924800" y="1844081"/>
            <a:ext cx="78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4C277ED6-A458-4E8F-9F93-44C59D85522B}"/>
              </a:ext>
            </a:extLst>
          </p:cNvPr>
          <p:cNvSpPr txBox="1"/>
          <p:nvPr/>
        </p:nvSpPr>
        <p:spPr>
          <a:xfrm>
            <a:off x="3495675" y="2936669"/>
            <a:ext cx="78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8A68CE88-88D4-4481-A0D2-3CC48FBD8F77}"/>
              </a:ext>
            </a:extLst>
          </p:cNvPr>
          <p:cNvSpPr txBox="1"/>
          <p:nvPr/>
        </p:nvSpPr>
        <p:spPr>
          <a:xfrm>
            <a:off x="2714625" y="4794394"/>
            <a:ext cx="78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F3B3107A-9361-48B3-9FDA-61AFE3C86AEB}"/>
              </a:ext>
            </a:extLst>
          </p:cNvPr>
          <p:cNvSpPr txBox="1"/>
          <p:nvPr/>
        </p:nvSpPr>
        <p:spPr>
          <a:xfrm>
            <a:off x="7381875" y="4679133"/>
            <a:ext cx="78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4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551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152</Words>
  <Application>Microsoft Office PowerPoint</Application>
  <PresentationFormat>宽屏</PresentationFormat>
  <Paragraphs>136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BOYUAN</dc:creator>
  <cp:lastModifiedBy>Boyuan Lu</cp:lastModifiedBy>
  <cp:revision>9</cp:revision>
  <dcterms:created xsi:type="dcterms:W3CDTF">2021-07-09T00:24:35Z</dcterms:created>
  <dcterms:modified xsi:type="dcterms:W3CDTF">2021-08-06T00:53:30Z</dcterms:modified>
</cp:coreProperties>
</file>