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AA2E-6B5B-4AC5-8FCC-583AA7C3F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0B81D-5827-4118-BA5C-A5533F3E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ECA2B-5F2A-4B45-AA57-CE008DC3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3694F-8B7A-45D4-81CB-1F0FD046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F7F8E-6C4A-406A-ABBB-AABAEC0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2CC5-FAE7-4B59-B275-251F1BC4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F2E7E-B6B5-46E0-999E-FDA862A6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7A1F-F797-49CE-BF2E-1FC80D0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B3950-E9F5-4AB3-884E-55C17E6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E5CEC-77FC-4DCC-ACF6-6AAED1D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A2BF-FC6B-4D66-B2C6-3A7D879C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D8981-BE29-4291-AC17-C303458E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CB45D-F3B0-43D9-8B46-AA65EC2B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DC3B4-9778-4810-944B-BA94401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C01F1-5B6F-4D90-86C3-888DF420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A11B0-E019-4250-BC87-8DDFECDE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04C7-035D-4E14-B043-3E5A52E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629AE-08DB-4AEB-AB95-6228DD3C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62F5-278E-498C-BC9E-E5498DC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6EE8F-668E-4A0F-BC3E-10075C6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4B75-B867-4F76-8380-935DB6F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EF600-9506-4393-8F8D-30EEFDAE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89FAA-FF17-4B75-AFF3-B9D6E5B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03122-C547-483C-80AD-0B02BC80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D3A7D-1018-48C4-867D-B1E12ED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7CAD-1A9D-4477-A4E4-47C58921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6BEDD-099C-4C94-BE23-7389F665C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97BBE-42D9-445F-9ACE-4EB70B8A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5F230-4BDF-4948-800B-2BB8D4A8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9A232-361C-4B4F-B72E-19568810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23463-6994-43B4-B77F-3A1E22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4D47-50CD-473E-B28E-4D196571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BCA6-E24A-4B5B-A886-9DB25E23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70B9A-72C8-4A76-8D22-5F921187B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56170-681E-465E-9705-F0C85863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02925-4F23-4428-9D71-978E8F1D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A8B6F-0FEA-4934-A766-4F51BFFA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733E5-901B-4D7D-950B-D0F3105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24EBFE-C39E-4CBB-A910-074A80D9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BEB2-9EB4-44E6-B8D0-17AEB1BA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F8D4-E92C-44EC-9BA9-ED80FC17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FCB5A-FDF9-44AF-8AB1-BA758BDA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30AB4-117C-456E-9D68-06DE23C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33215-0C97-476C-B804-001200E2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EB731-516C-431E-8D29-CC9759F6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F54B5-F6F9-42B6-8ED9-C658F03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65D90-5FCB-4A72-8AD3-FF58C82C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CC544-6131-4D4A-ABE1-40EB02EC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F18D0-8242-4462-9CDB-063466F9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D7B69-B6C6-43E9-A1C6-E8F37B00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2AD74-4085-4564-B69E-CDFD4B4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5492F-B475-42A6-BA3A-E8695D0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CB30-7364-443C-A122-09E9DA33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BCCBF-C218-4F2A-AE59-728285D3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D3780-D5F4-4451-94F7-FC96F2C9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81BCB-3E83-4AB4-8E23-71620CBD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8F8DB-7BA6-4A0C-8B60-05C979D6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6BC53-E95F-4F8C-AF73-C871E362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93E448-05B2-4A3E-8D3F-58069EC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29E2D-6CD5-47D8-AC40-8F7BBC13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B8825-7BCE-4211-B522-8059EBD2D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FE7A-C1D6-4F44-B692-AD762A694C99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69395-DCA4-4059-831C-50BB9A1A9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6E31-0D04-4DEF-8ACC-CC8C7CB02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E2EE-7D5B-4528-A4EB-DD246537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699" y="571501"/>
            <a:ext cx="9144000" cy="2387600"/>
          </a:xfrm>
        </p:spPr>
        <p:txBody>
          <a:bodyPr/>
          <a:lstStyle/>
          <a:p>
            <a:endParaRPr lang="zh-CN" altLang="en-US" b="1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6D0EFD-EBEE-4062-908E-14991AD94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4823D0-E4A3-4114-961A-E590B5F4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8" t="27488" r="33582" b="3326"/>
          <a:stretch/>
        </p:blipFill>
        <p:spPr>
          <a:xfrm>
            <a:off x="6857993" y="450851"/>
            <a:ext cx="5334007" cy="501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1328A-05E9-44A1-8E19-7898A96F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6" r="15759"/>
          <a:stretch/>
        </p:blipFill>
        <p:spPr>
          <a:xfrm>
            <a:off x="1333486" y="450852"/>
            <a:ext cx="5334007" cy="50164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2C5257-FE9B-4489-A993-B5E669E9557D}"/>
              </a:ext>
            </a:extLst>
          </p:cNvPr>
          <p:cNvSpPr txBox="1"/>
          <p:nvPr/>
        </p:nvSpPr>
        <p:spPr>
          <a:xfrm>
            <a:off x="1428740" y="491611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(a)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8BAD5-A1C0-4636-899E-9B1D143F87FF}"/>
              </a:ext>
            </a:extLst>
          </p:cNvPr>
          <p:cNvSpPr txBox="1"/>
          <p:nvPr/>
        </p:nvSpPr>
        <p:spPr>
          <a:xfrm>
            <a:off x="6807190" y="419896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64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73DEFEC-39E0-4C91-AAB7-D5D9DB16A028}"/>
              </a:ext>
            </a:extLst>
          </p:cNvPr>
          <p:cNvSpPr/>
          <p:nvPr/>
        </p:nvSpPr>
        <p:spPr>
          <a:xfrm>
            <a:off x="4740225" y="79599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801746-26F6-49AC-BD18-2417574EB657}"/>
              </a:ext>
            </a:extLst>
          </p:cNvPr>
          <p:cNvSpPr/>
          <p:nvPr/>
        </p:nvSpPr>
        <p:spPr>
          <a:xfrm>
            <a:off x="3936022" y="151110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01E821-0D60-4548-AA95-A1428D39FB4B}"/>
              </a:ext>
            </a:extLst>
          </p:cNvPr>
          <p:cNvSpPr/>
          <p:nvPr/>
        </p:nvSpPr>
        <p:spPr>
          <a:xfrm>
            <a:off x="3131819" y="23094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BC3ADF-52EF-46C4-A701-83DCC7199218}"/>
              </a:ext>
            </a:extLst>
          </p:cNvPr>
          <p:cNvSpPr/>
          <p:nvPr/>
        </p:nvSpPr>
        <p:spPr>
          <a:xfrm>
            <a:off x="2032195" y="33762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2BC09D-6C24-4D99-A73B-19672143D775}"/>
              </a:ext>
            </a:extLst>
          </p:cNvPr>
          <p:cNvSpPr/>
          <p:nvPr/>
        </p:nvSpPr>
        <p:spPr>
          <a:xfrm>
            <a:off x="257849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04FAAA-E64E-49A7-9DDE-D70EC9A047FC}"/>
              </a:ext>
            </a:extLst>
          </p:cNvPr>
          <p:cNvSpPr/>
          <p:nvPr/>
        </p:nvSpPr>
        <p:spPr>
          <a:xfrm>
            <a:off x="3131819" y="456731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303315-9FB5-483A-B0F2-6711BF888BC5}"/>
              </a:ext>
            </a:extLst>
          </p:cNvPr>
          <p:cNvSpPr/>
          <p:nvPr/>
        </p:nvSpPr>
        <p:spPr>
          <a:xfrm>
            <a:off x="3816446" y="534689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7A45E9-3612-44F8-866D-120DE2B36450}"/>
              </a:ext>
            </a:extLst>
          </p:cNvPr>
          <p:cNvSpPr/>
          <p:nvPr/>
        </p:nvSpPr>
        <p:spPr>
          <a:xfrm>
            <a:off x="4501074" y="606200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DB6D4-3187-48BE-86EF-0FB9ED4E6CB4}"/>
              </a:ext>
            </a:extLst>
          </p:cNvPr>
          <p:cNvSpPr/>
          <p:nvPr/>
        </p:nvSpPr>
        <p:spPr>
          <a:xfrm>
            <a:off x="5224974" y="664698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37E509-4807-41B9-A677-940D3514B342}"/>
              </a:ext>
            </a:extLst>
          </p:cNvPr>
          <p:cNvSpPr/>
          <p:nvPr/>
        </p:nvSpPr>
        <p:spPr>
          <a:xfrm>
            <a:off x="5750168" y="722024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474312-F360-492D-82B4-AD4B78347503}"/>
              </a:ext>
            </a:extLst>
          </p:cNvPr>
          <p:cNvSpPr/>
          <p:nvPr/>
        </p:nvSpPr>
        <p:spPr>
          <a:xfrm>
            <a:off x="5869743" y="606200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ACE027-4724-49F1-820C-64CDC26F1B64}"/>
              </a:ext>
            </a:extLst>
          </p:cNvPr>
          <p:cNvSpPr/>
          <p:nvPr/>
        </p:nvSpPr>
        <p:spPr>
          <a:xfrm>
            <a:off x="5224973" y="555790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222348-0B13-41D9-A49D-07D7C3C2CC46}"/>
              </a:ext>
            </a:extLst>
          </p:cNvPr>
          <p:cNvSpPr/>
          <p:nvPr/>
        </p:nvSpPr>
        <p:spPr>
          <a:xfrm>
            <a:off x="4535948" y="477686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AEEEE1-FD0D-4347-B22F-9EF46333DEB1}"/>
              </a:ext>
            </a:extLst>
          </p:cNvPr>
          <p:cNvSpPr/>
          <p:nvPr/>
        </p:nvSpPr>
        <p:spPr>
          <a:xfrm>
            <a:off x="369892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A7F009-9C22-4F5C-B234-7943565DCD31}"/>
              </a:ext>
            </a:extLst>
          </p:cNvPr>
          <p:cNvSpPr/>
          <p:nvPr/>
        </p:nvSpPr>
        <p:spPr>
          <a:xfrm>
            <a:off x="3251394" y="340232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F8A2C1B-B564-483C-AD0C-B73E0B1948C4}"/>
              </a:ext>
            </a:extLst>
          </p:cNvPr>
          <p:cNvSpPr/>
          <p:nvPr/>
        </p:nvSpPr>
        <p:spPr>
          <a:xfrm>
            <a:off x="3801791" y="275902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EDE746-8A21-4FC8-B68B-2C0C6CFE040D}"/>
              </a:ext>
            </a:extLst>
          </p:cNvPr>
          <p:cNvSpPr/>
          <p:nvPr/>
        </p:nvSpPr>
        <p:spPr>
          <a:xfrm>
            <a:off x="4558221" y="20490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075ED6-4C3C-4B44-8C93-5FC9EA8AB644}"/>
              </a:ext>
            </a:extLst>
          </p:cNvPr>
          <p:cNvSpPr/>
          <p:nvPr/>
        </p:nvSpPr>
        <p:spPr>
          <a:xfrm>
            <a:off x="5246073" y="13000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F1F7EF-A030-4E34-A27E-0B5813CEB2B4}"/>
              </a:ext>
            </a:extLst>
          </p:cNvPr>
          <p:cNvSpPr/>
          <p:nvPr/>
        </p:nvSpPr>
        <p:spPr>
          <a:xfrm>
            <a:off x="5869743" y="9015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E1F603-D568-438B-BE87-C0A1C882EEA5}"/>
              </a:ext>
            </a:extLst>
          </p:cNvPr>
          <p:cNvSpPr/>
          <p:nvPr/>
        </p:nvSpPr>
        <p:spPr>
          <a:xfrm>
            <a:off x="5828712" y="195423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F2F57-2A90-4822-8E38-8B817B8D9D57}"/>
              </a:ext>
            </a:extLst>
          </p:cNvPr>
          <p:cNvSpPr/>
          <p:nvPr/>
        </p:nvSpPr>
        <p:spPr>
          <a:xfrm>
            <a:off x="6467627" y="132559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AD57A3D-6B1A-4304-98B4-50852F3140AC}"/>
              </a:ext>
            </a:extLst>
          </p:cNvPr>
          <p:cNvSpPr/>
          <p:nvPr/>
        </p:nvSpPr>
        <p:spPr>
          <a:xfrm>
            <a:off x="6999261" y="75350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F15676B-0C3C-4123-BFC7-F9A9F2F7A970}"/>
              </a:ext>
            </a:extLst>
          </p:cNvPr>
          <p:cNvSpPr/>
          <p:nvPr/>
        </p:nvSpPr>
        <p:spPr>
          <a:xfrm>
            <a:off x="7814014" y="15366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3FCC0CE-E9BC-4A17-B4BA-08AA51BC80DB}"/>
              </a:ext>
            </a:extLst>
          </p:cNvPr>
          <p:cNvSpPr/>
          <p:nvPr/>
        </p:nvSpPr>
        <p:spPr>
          <a:xfrm>
            <a:off x="7238412" y="211426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B9AD50-85F1-472B-AED3-79010E42A118}"/>
              </a:ext>
            </a:extLst>
          </p:cNvPr>
          <p:cNvSpPr/>
          <p:nvPr/>
        </p:nvSpPr>
        <p:spPr>
          <a:xfrm>
            <a:off x="6706778" y="266671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026DF5-1C5C-400D-9912-CC0D1C669F93}"/>
              </a:ext>
            </a:extLst>
          </p:cNvPr>
          <p:cNvSpPr/>
          <p:nvPr/>
        </p:nvSpPr>
        <p:spPr>
          <a:xfrm>
            <a:off x="8555510" y="237069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F765464-BDFC-40AF-9EBC-A213F0C6CA39}"/>
              </a:ext>
            </a:extLst>
          </p:cNvPr>
          <p:cNvSpPr/>
          <p:nvPr/>
        </p:nvSpPr>
        <p:spPr>
          <a:xfrm>
            <a:off x="7965250" y="286453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5AE1A6-8AB1-4AC3-9C53-C0A4EDBA6ED5}"/>
              </a:ext>
            </a:extLst>
          </p:cNvPr>
          <p:cNvSpPr/>
          <p:nvPr/>
        </p:nvSpPr>
        <p:spPr>
          <a:xfrm>
            <a:off x="7357987" y="347501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51B7354-30E1-4825-94B4-448B8353C2C0}"/>
              </a:ext>
            </a:extLst>
          </p:cNvPr>
          <p:cNvSpPr/>
          <p:nvPr/>
        </p:nvSpPr>
        <p:spPr>
          <a:xfrm>
            <a:off x="6607716" y="421796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E9BC5D-960D-4292-A7D1-DCE5307483B2}"/>
              </a:ext>
            </a:extLst>
          </p:cNvPr>
          <p:cNvSpPr/>
          <p:nvPr/>
        </p:nvSpPr>
        <p:spPr>
          <a:xfrm>
            <a:off x="5033742" y="415465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F95ABDF-0241-40DA-88EE-48636EC1B551}"/>
              </a:ext>
            </a:extLst>
          </p:cNvPr>
          <p:cNvSpPr/>
          <p:nvPr/>
        </p:nvSpPr>
        <p:spPr>
          <a:xfrm>
            <a:off x="4430143" y="331997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2CE89-49C1-4F12-BC32-37B79C4F6841}"/>
              </a:ext>
            </a:extLst>
          </p:cNvPr>
          <p:cNvSpPr/>
          <p:nvPr/>
        </p:nvSpPr>
        <p:spPr>
          <a:xfrm>
            <a:off x="5820501" y="48474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0A825F-4225-447D-A48F-164372E195BA}"/>
              </a:ext>
            </a:extLst>
          </p:cNvPr>
          <p:cNvSpPr/>
          <p:nvPr/>
        </p:nvSpPr>
        <p:spPr>
          <a:xfrm>
            <a:off x="6394349" y="552625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074FF51-12F3-4C4D-B591-38F23D2F810E}"/>
              </a:ext>
            </a:extLst>
          </p:cNvPr>
          <p:cNvSpPr/>
          <p:nvPr/>
        </p:nvSpPr>
        <p:spPr>
          <a:xfrm>
            <a:off x="7151662" y="483577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B7DCF3A-2EF6-4FCB-B9DE-7306ECBB15A8}"/>
              </a:ext>
            </a:extLst>
          </p:cNvPr>
          <p:cNvSpPr/>
          <p:nvPr/>
        </p:nvSpPr>
        <p:spPr>
          <a:xfrm>
            <a:off x="6907242" y="612325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CCD6EDC-9728-45AA-9073-CADF4351197E}"/>
              </a:ext>
            </a:extLst>
          </p:cNvPr>
          <p:cNvSpPr/>
          <p:nvPr/>
        </p:nvSpPr>
        <p:spPr>
          <a:xfrm>
            <a:off x="7705281" y="543569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B69BA-1756-43A2-8A78-D16D40ACDEDE}"/>
              </a:ext>
            </a:extLst>
          </p:cNvPr>
          <p:cNvSpPr/>
          <p:nvPr/>
        </p:nvSpPr>
        <p:spPr>
          <a:xfrm>
            <a:off x="8584231" y="466139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B796D52-27CD-4772-97C6-D821F3DBC181}"/>
              </a:ext>
            </a:extLst>
          </p:cNvPr>
          <p:cNvSpPr/>
          <p:nvPr/>
        </p:nvSpPr>
        <p:spPr>
          <a:xfrm>
            <a:off x="7933589" y="405076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760FDBB-AF87-416C-886C-C748398921B2}"/>
              </a:ext>
            </a:extLst>
          </p:cNvPr>
          <p:cNvSpPr/>
          <p:nvPr/>
        </p:nvSpPr>
        <p:spPr>
          <a:xfrm>
            <a:off x="8405459" y="348175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794364-717C-4150-938A-849672763DBF}"/>
              </a:ext>
            </a:extLst>
          </p:cNvPr>
          <p:cNvCxnSpPr>
            <a:cxnSpLocks/>
          </p:cNvCxnSpPr>
          <p:nvPr/>
        </p:nvCxnSpPr>
        <p:spPr>
          <a:xfrm flipV="1">
            <a:off x="2222990" y="2455843"/>
            <a:ext cx="890223" cy="84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4B4C11-08EC-4EBF-9200-9F74DEC3ABA9}"/>
              </a:ext>
            </a:extLst>
          </p:cNvPr>
          <p:cNvCxnSpPr>
            <a:cxnSpLocks/>
          </p:cNvCxnSpPr>
          <p:nvPr/>
        </p:nvCxnSpPr>
        <p:spPr>
          <a:xfrm flipV="1">
            <a:off x="3324463" y="1722121"/>
            <a:ext cx="676032" cy="603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2061598-8B3C-4181-A0DF-C23EA38C7D8D}"/>
              </a:ext>
            </a:extLst>
          </p:cNvPr>
          <p:cNvCxnSpPr>
            <a:cxnSpLocks/>
          </p:cNvCxnSpPr>
          <p:nvPr/>
        </p:nvCxnSpPr>
        <p:spPr>
          <a:xfrm flipV="1">
            <a:off x="4138837" y="964229"/>
            <a:ext cx="639974" cy="57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D7F07-485C-4E79-8299-3397BCD0A1EB}"/>
              </a:ext>
            </a:extLst>
          </p:cNvPr>
          <p:cNvCxnSpPr>
            <a:cxnSpLocks/>
          </p:cNvCxnSpPr>
          <p:nvPr/>
        </p:nvCxnSpPr>
        <p:spPr>
          <a:xfrm flipV="1">
            <a:off x="4979376" y="-86308"/>
            <a:ext cx="841125" cy="8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61F24C3-B723-4371-8588-2177C8CA2FBF}"/>
              </a:ext>
            </a:extLst>
          </p:cNvPr>
          <p:cNvCxnSpPr>
            <a:cxnSpLocks/>
          </p:cNvCxnSpPr>
          <p:nvPr/>
        </p:nvCxnSpPr>
        <p:spPr>
          <a:xfrm flipH="1">
            <a:off x="8725468" y="3714164"/>
            <a:ext cx="1003226" cy="94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75A17E-A26A-4E0E-B29C-7392B7A05F25}"/>
              </a:ext>
            </a:extLst>
          </p:cNvPr>
          <p:cNvCxnSpPr>
            <a:cxnSpLocks/>
          </p:cNvCxnSpPr>
          <p:nvPr/>
        </p:nvCxnSpPr>
        <p:spPr>
          <a:xfrm flipH="1">
            <a:off x="7946487" y="48474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93EFC51-7C0B-45EE-9C9E-4D2ACB5F946B}"/>
              </a:ext>
            </a:extLst>
          </p:cNvPr>
          <p:cNvCxnSpPr>
            <a:cxnSpLocks/>
          </p:cNvCxnSpPr>
          <p:nvPr/>
        </p:nvCxnSpPr>
        <p:spPr>
          <a:xfrm flipH="1">
            <a:off x="7124035" y="55890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C46FEC-F947-4C97-A8A0-06F76B360738}"/>
              </a:ext>
            </a:extLst>
          </p:cNvPr>
          <p:cNvCxnSpPr>
            <a:cxnSpLocks/>
          </p:cNvCxnSpPr>
          <p:nvPr/>
        </p:nvCxnSpPr>
        <p:spPr>
          <a:xfrm flipH="1">
            <a:off x="6093069" y="6334267"/>
            <a:ext cx="814173" cy="92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2A0F4AF-B127-417C-BEAF-583EFEE75F25}"/>
              </a:ext>
            </a:extLst>
          </p:cNvPr>
          <p:cNvCxnSpPr>
            <a:cxnSpLocks/>
          </p:cNvCxnSpPr>
          <p:nvPr/>
        </p:nvCxnSpPr>
        <p:spPr>
          <a:xfrm flipH="1">
            <a:off x="5285789" y="2182548"/>
            <a:ext cx="589060" cy="484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9F7A64A-3159-4DD6-852A-B9890F00CCB3}"/>
              </a:ext>
            </a:extLst>
          </p:cNvPr>
          <p:cNvSpPr/>
          <p:nvPr/>
        </p:nvSpPr>
        <p:spPr>
          <a:xfrm>
            <a:off x="5046638" y="262186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6B70BF-04F5-4B31-8BD8-CB4C7BD4AFD2}"/>
              </a:ext>
            </a:extLst>
          </p:cNvPr>
          <p:cNvCxnSpPr>
            <a:cxnSpLocks/>
          </p:cNvCxnSpPr>
          <p:nvPr/>
        </p:nvCxnSpPr>
        <p:spPr>
          <a:xfrm flipH="1">
            <a:off x="4577882" y="2850609"/>
            <a:ext cx="482381" cy="483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ED0356-EFFB-4D3F-B224-2CC13D1C7A47}"/>
              </a:ext>
            </a:extLst>
          </p:cNvPr>
          <p:cNvCxnSpPr>
            <a:cxnSpLocks/>
          </p:cNvCxnSpPr>
          <p:nvPr/>
        </p:nvCxnSpPr>
        <p:spPr>
          <a:xfrm>
            <a:off x="4549718" y="3598837"/>
            <a:ext cx="492745" cy="58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E459A5-0840-4178-8B58-B8B9A416C484}"/>
              </a:ext>
            </a:extLst>
          </p:cNvPr>
          <p:cNvCxnSpPr>
            <a:cxnSpLocks/>
          </p:cNvCxnSpPr>
          <p:nvPr/>
        </p:nvCxnSpPr>
        <p:spPr>
          <a:xfrm>
            <a:off x="5254788" y="4323472"/>
            <a:ext cx="540761" cy="55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95A2B5C-F157-4A95-B416-5BEDBC1C1F30}"/>
              </a:ext>
            </a:extLst>
          </p:cNvPr>
          <p:cNvCxnSpPr>
            <a:cxnSpLocks/>
          </p:cNvCxnSpPr>
          <p:nvPr/>
        </p:nvCxnSpPr>
        <p:spPr>
          <a:xfrm flipV="1">
            <a:off x="6034290" y="4428980"/>
            <a:ext cx="513432" cy="42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546F78-A3E5-40D6-BD57-4AD63A0EC05F}"/>
              </a:ext>
            </a:extLst>
          </p:cNvPr>
          <p:cNvCxnSpPr>
            <a:cxnSpLocks/>
          </p:cNvCxnSpPr>
          <p:nvPr/>
        </p:nvCxnSpPr>
        <p:spPr>
          <a:xfrm flipV="1">
            <a:off x="6819321" y="3714164"/>
            <a:ext cx="581188" cy="49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44CBAC-F396-4473-8749-5C2E209BAC2A}"/>
              </a:ext>
            </a:extLst>
          </p:cNvPr>
          <p:cNvCxnSpPr>
            <a:cxnSpLocks/>
          </p:cNvCxnSpPr>
          <p:nvPr/>
        </p:nvCxnSpPr>
        <p:spPr>
          <a:xfrm flipH="1" flipV="1">
            <a:off x="6907243" y="295593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369F43-6004-4700-A955-FA83DA49E3F3}"/>
              </a:ext>
            </a:extLst>
          </p:cNvPr>
          <p:cNvCxnSpPr>
            <a:cxnSpLocks/>
          </p:cNvCxnSpPr>
          <p:nvPr/>
        </p:nvCxnSpPr>
        <p:spPr>
          <a:xfrm flipH="1" flipV="1">
            <a:off x="6159882" y="221155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3CD6C2-1B01-4D5C-95D7-44CEE61F107E}"/>
              </a:ext>
            </a:extLst>
          </p:cNvPr>
          <p:cNvCxnSpPr>
            <a:cxnSpLocks/>
          </p:cNvCxnSpPr>
          <p:nvPr/>
        </p:nvCxnSpPr>
        <p:spPr>
          <a:xfrm flipH="1">
            <a:off x="5436178" y="1027199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8C6145F-D2A0-4AE1-9D71-2F8D8583935F}"/>
              </a:ext>
            </a:extLst>
          </p:cNvPr>
          <p:cNvCxnSpPr>
            <a:cxnSpLocks/>
          </p:cNvCxnSpPr>
          <p:nvPr/>
        </p:nvCxnSpPr>
        <p:spPr>
          <a:xfrm flipH="1">
            <a:off x="4735539" y="1578204"/>
            <a:ext cx="470974" cy="48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752D318-F7D1-4362-AA85-ECEA680580EC}"/>
              </a:ext>
            </a:extLst>
          </p:cNvPr>
          <p:cNvCxnSpPr>
            <a:cxnSpLocks/>
          </p:cNvCxnSpPr>
          <p:nvPr/>
        </p:nvCxnSpPr>
        <p:spPr>
          <a:xfrm flipH="1">
            <a:off x="4028280" y="2363883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843D574-DDD9-4882-840D-1891310A8387}"/>
              </a:ext>
            </a:extLst>
          </p:cNvPr>
          <p:cNvCxnSpPr>
            <a:cxnSpLocks/>
          </p:cNvCxnSpPr>
          <p:nvPr/>
        </p:nvCxnSpPr>
        <p:spPr>
          <a:xfrm flipH="1">
            <a:off x="3445696" y="3033492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7BF1A4-2A3E-489D-9333-0F602135A1A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51394" y="3503149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CCB627B-08E2-4816-87D9-93F3FF746A89}"/>
              </a:ext>
            </a:extLst>
          </p:cNvPr>
          <p:cNvCxnSpPr>
            <a:cxnSpLocks/>
          </p:cNvCxnSpPr>
          <p:nvPr/>
        </p:nvCxnSpPr>
        <p:spPr>
          <a:xfrm>
            <a:off x="3934256" y="4243388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9A4C264-4AD3-4882-BCF3-97E9DF81E3C3}"/>
              </a:ext>
            </a:extLst>
          </p:cNvPr>
          <p:cNvCxnSpPr>
            <a:cxnSpLocks/>
          </p:cNvCxnSpPr>
          <p:nvPr/>
        </p:nvCxnSpPr>
        <p:spPr>
          <a:xfrm>
            <a:off x="4790344" y="5006497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E36C370-DF6A-4978-8D60-51FF0FCAAF93}"/>
              </a:ext>
            </a:extLst>
          </p:cNvPr>
          <p:cNvCxnSpPr>
            <a:cxnSpLocks/>
          </p:cNvCxnSpPr>
          <p:nvPr/>
        </p:nvCxnSpPr>
        <p:spPr>
          <a:xfrm>
            <a:off x="5496041" y="5730552"/>
            <a:ext cx="299508" cy="33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3B94FC-EBB4-4D90-8539-EAF2EBD4DBC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084779" y="5737269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900AB8E-343B-4C27-84DF-FF4EDD1417E9}"/>
              </a:ext>
            </a:extLst>
          </p:cNvPr>
          <p:cNvCxnSpPr>
            <a:cxnSpLocks/>
          </p:cNvCxnSpPr>
          <p:nvPr/>
        </p:nvCxnSpPr>
        <p:spPr>
          <a:xfrm flipV="1">
            <a:off x="6731396" y="5049313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36305EC-1E4E-4DBE-9F40-7D79BBB48442}"/>
              </a:ext>
            </a:extLst>
          </p:cNvPr>
          <p:cNvCxnSpPr>
            <a:cxnSpLocks/>
          </p:cNvCxnSpPr>
          <p:nvPr/>
        </p:nvCxnSpPr>
        <p:spPr>
          <a:xfrm flipV="1">
            <a:off x="7413488" y="4250289"/>
            <a:ext cx="530944" cy="52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5B24565-C2FC-420E-8360-484355203879}"/>
              </a:ext>
            </a:extLst>
          </p:cNvPr>
          <p:cNvCxnSpPr>
            <a:cxnSpLocks/>
          </p:cNvCxnSpPr>
          <p:nvPr/>
        </p:nvCxnSpPr>
        <p:spPr>
          <a:xfrm flipV="1">
            <a:off x="8194524" y="3692770"/>
            <a:ext cx="389707" cy="360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616DCC-CA2E-4212-A9D9-DC9C45DB26B0}"/>
              </a:ext>
            </a:extLst>
          </p:cNvPr>
          <p:cNvCxnSpPr>
            <a:cxnSpLocks/>
          </p:cNvCxnSpPr>
          <p:nvPr/>
        </p:nvCxnSpPr>
        <p:spPr>
          <a:xfrm flipH="1" flipV="1">
            <a:off x="8172740" y="3049815"/>
            <a:ext cx="411491" cy="43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471572C-BC3F-4733-B242-B9DF789CC50F}"/>
              </a:ext>
            </a:extLst>
          </p:cNvPr>
          <p:cNvCxnSpPr>
            <a:cxnSpLocks/>
          </p:cNvCxnSpPr>
          <p:nvPr/>
        </p:nvCxnSpPr>
        <p:spPr>
          <a:xfrm flipH="1" flipV="1">
            <a:off x="7451496" y="2324415"/>
            <a:ext cx="549206" cy="514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A9535D9-8418-4CC8-AB0B-28B15779837F}"/>
              </a:ext>
            </a:extLst>
          </p:cNvPr>
          <p:cNvCxnSpPr>
            <a:cxnSpLocks/>
          </p:cNvCxnSpPr>
          <p:nvPr/>
        </p:nvCxnSpPr>
        <p:spPr>
          <a:xfrm flipH="1" flipV="1">
            <a:off x="6633500" y="1544096"/>
            <a:ext cx="604912" cy="55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7D632EF-4E60-44CB-8D3F-D43D756C7B8F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1068156"/>
            <a:ext cx="352277" cy="30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E827D4-EADB-4037-A7BB-8AE6C24955BB}"/>
              </a:ext>
            </a:extLst>
          </p:cNvPr>
          <p:cNvCxnSpPr/>
          <p:nvPr/>
        </p:nvCxnSpPr>
        <p:spPr>
          <a:xfrm>
            <a:off x="2205028" y="3580526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EE6CC-5026-4A31-866A-E46DEE9277E7}"/>
              </a:ext>
            </a:extLst>
          </p:cNvPr>
          <p:cNvCxnSpPr/>
          <p:nvPr/>
        </p:nvCxnSpPr>
        <p:spPr>
          <a:xfrm>
            <a:off x="2808916" y="4171875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E5C9658-4707-47CE-9349-C473797E48FF}"/>
              </a:ext>
            </a:extLst>
          </p:cNvPr>
          <p:cNvCxnSpPr>
            <a:cxnSpLocks/>
          </p:cNvCxnSpPr>
          <p:nvPr/>
        </p:nvCxnSpPr>
        <p:spPr>
          <a:xfrm>
            <a:off x="3342530" y="4784631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5FD0ABF-AF90-456A-910C-6999A7EAC50F}"/>
              </a:ext>
            </a:extLst>
          </p:cNvPr>
          <p:cNvCxnSpPr>
            <a:cxnSpLocks/>
          </p:cNvCxnSpPr>
          <p:nvPr/>
        </p:nvCxnSpPr>
        <p:spPr>
          <a:xfrm>
            <a:off x="4066890" y="546897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9752638-FB2C-419F-8A70-AF0DFFAD5A1F}"/>
              </a:ext>
            </a:extLst>
          </p:cNvPr>
          <p:cNvCxnSpPr>
            <a:cxnSpLocks/>
          </p:cNvCxnSpPr>
          <p:nvPr/>
        </p:nvCxnSpPr>
        <p:spPr>
          <a:xfrm>
            <a:off x="4790344" y="615320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0D52BB-E0F4-4752-AF76-ABE91C236761}"/>
              </a:ext>
            </a:extLst>
          </p:cNvPr>
          <p:cNvCxnSpPr>
            <a:cxnSpLocks/>
          </p:cNvCxnSpPr>
          <p:nvPr/>
        </p:nvCxnSpPr>
        <p:spPr>
          <a:xfrm>
            <a:off x="5461335" y="6876735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158EC0A-7EC3-412E-98C6-21AA10720E69}"/>
              </a:ext>
            </a:extLst>
          </p:cNvPr>
          <p:cNvCxnSpPr>
            <a:cxnSpLocks/>
          </p:cNvCxnSpPr>
          <p:nvPr/>
        </p:nvCxnSpPr>
        <p:spPr>
          <a:xfrm>
            <a:off x="7304662" y="1027199"/>
            <a:ext cx="520194" cy="457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CBE104-C6A8-4F4E-A2C4-761AB88E4929}"/>
              </a:ext>
            </a:extLst>
          </p:cNvPr>
          <p:cNvCxnSpPr>
            <a:cxnSpLocks/>
          </p:cNvCxnSpPr>
          <p:nvPr/>
        </p:nvCxnSpPr>
        <p:spPr>
          <a:xfrm>
            <a:off x="8028297" y="1789464"/>
            <a:ext cx="527213" cy="512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80D5FE5-3CF1-4573-B8FA-752F9E25402F}"/>
              </a:ext>
            </a:extLst>
          </p:cNvPr>
          <p:cNvCxnSpPr>
            <a:cxnSpLocks/>
          </p:cNvCxnSpPr>
          <p:nvPr/>
        </p:nvCxnSpPr>
        <p:spPr>
          <a:xfrm>
            <a:off x="2341968" y="3444515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9846DC5-C863-47D4-9955-1AE67945DFB3}"/>
              </a:ext>
            </a:extLst>
          </p:cNvPr>
          <p:cNvCxnSpPr>
            <a:cxnSpLocks/>
          </p:cNvCxnSpPr>
          <p:nvPr/>
        </p:nvCxnSpPr>
        <p:spPr>
          <a:xfrm>
            <a:off x="3579488" y="3559703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EB3CD81-A6D4-4F57-AD32-08876A1A24B0}"/>
              </a:ext>
            </a:extLst>
          </p:cNvPr>
          <p:cNvCxnSpPr>
            <a:cxnSpLocks/>
          </p:cNvCxnSpPr>
          <p:nvPr/>
        </p:nvCxnSpPr>
        <p:spPr>
          <a:xfrm>
            <a:off x="7613198" y="3600171"/>
            <a:ext cx="6787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A15F23D-226B-4E68-ABE1-810BD2917E29}"/>
              </a:ext>
            </a:extLst>
          </p:cNvPr>
          <p:cNvCxnSpPr>
            <a:cxnSpLocks/>
          </p:cNvCxnSpPr>
          <p:nvPr/>
        </p:nvCxnSpPr>
        <p:spPr>
          <a:xfrm>
            <a:off x="5884539" y="5139603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B17FE0-1DE0-48C8-BFF7-7B6B2C4FBFAE}"/>
              </a:ext>
            </a:extLst>
          </p:cNvPr>
          <p:cNvCxnSpPr>
            <a:cxnSpLocks/>
          </p:cNvCxnSpPr>
          <p:nvPr/>
        </p:nvCxnSpPr>
        <p:spPr>
          <a:xfrm>
            <a:off x="5935251" y="6334267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34D7BFC-C5C7-4C0E-9401-0ABA4B2EABD5}"/>
              </a:ext>
            </a:extLst>
          </p:cNvPr>
          <p:cNvCxnSpPr>
            <a:cxnSpLocks/>
          </p:cNvCxnSpPr>
          <p:nvPr/>
        </p:nvCxnSpPr>
        <p:spPr>
          <a:xfrm>
            <a:off x="5989318" y="1165399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A6DC71F-5853-47EE-9BC5-42A1AC2FA2F7}"/>
              </a:ext>
            </a:extLst>
          </p:cNvPr>
          <p:cNvCxnSpPr>
            <a:cxnSpLocks/>
          </p:cNvCxnSpPr>
          <p:nvPr/>
        </p:nvCxnSpPr>
        <p:spPr>
          <a:xfrm>
            <a:off x="5461335" y="1578204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3C2B921-E184-4A1E-9482-861FCFA9C3F6}"/>
              </a:ext>
            </a:extLst>
          </p:cNvPr>
          <p:cNvCxnSpPr>
            <a:cxnSpLocks/>
          </p:cNvCxnSpPr>
          <p:nvPr/>
        </p:nvCxnSpPr>
        <p:spPr>
          <a:xfrm>
            <a:off x="4870486" y="97296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DC1C04B-5C46-4763-9B28-FB506EFC8755}"/>
              </a:ext>
            </a:extLst>
          </p:cNvPr>
          <p:cNvCxnSpPr>
            <a:cxnSpLocks/>
          </p:cNvCxnSpPr>
          <p:nvPr/>
        </p:nvCxnSpPr>
        <p:spPr>
          <a:xfrm>
            <a:off x="4090446" y="1656312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29975E9-36B6-4B9C-B318-BF9672A22F0C}"/>
              </a:ext>
            </a:extLst>
          </p:cNvPr>
          <p:cNvCxnSpPr>
            <a:cxnSpLocks/>
          </p:cNvCxnSpPr>
          <p:nvPr/>
        </p:nvCxnSpPr>
        <p:spPr>
          <a:xfrm>
            <a:off x="3382764" y="2456226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A1A6805-D742-4516-A5ED-CE8D203FF61A}"/>
              </a:ext>
            </a:extLst>
          </p:cNvPr>
          <p:cNvCxnSpPr>
            <a:cxnSpLocks/>
          </p:cNvCxnSpPr>
          <p:nvPr/>
        </p:nvCxnSpPr>
        <p:spPr>
          <a:xfrm>
            <a:off x="7537896" y="3716239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52968C2-FAA7-435C-9250-8294303F742D}"/>
              </a:ext>
            </a:extLst>
          </p:cNvPr>
          <p:cNvCxnSpPr>
            <a:cxnSpLocks/>
          </p:cNvCxnSpPr>
          <p:nvPr/>
        </p:nvCxnSpPr>
        <p:spPr>
          <a:xfrm>
            <a:off x="6793990" y="445968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0AF19C3-9183-4A1D-9AD0-7518C8BA9394}"/>
              </a:ext>
            </a:extLst>
          </p:cNvPr>
          <p:cNvCxnSpPr>
            <a:cxnSpLocks/>
          </p:cNvCxnSpPr>
          <p:nvPr/>
        </p:nvCxnSpPr>
        <p:spPr>
          <a:xfrm>
            <a:off x="7325655" y="5106851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609A247-660E-43F0-9D6C-59B8128A853E}"/>
              </a:ext>
            </a:extLst>
          </p:cNvPr>
          <p:cNvCxnSpPr>
            <a:cxnSpLocks/>
          </p:cNvCxnSpPr>
          <p:nvPr/>
        </p:nvCxnSpPr>
        <p:spPr>
          <a:xfrm>
            <a:off x="6600285" y="5735163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D5AE7BC-A19E-42EB-B2C6-2C17A77D68EA}"/>
              </a:ext>
            </a:extLst>
          </p:cNvPr>
          <p:cNvCxnSpPr>
            <a:cxnSpLocks/>
          </p:cNvCxnSpPr>
          <p:nvPr/>
        </p:nvCxnSpPr>
        <p:spPr>
          <a:xfrm flipV="1">
            <a:off x="4701983" y="4337493"/>
            <a:ext cx="339309" cy="4132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57B62B1-4258-4FAC-B98D-AF4947312ADF}"/>
              </a:ext>
            </a:extLst>
          </p:cNvPr>
          <p:cNvCxnSpPr>
            <a:cxnSpLocks/>
          </p:cNvCxnSpPr>
          <p:nvPr/>
        </p:nvCxnSpPr>
        <p:spPr>
          <a:xfrm flipV="1">
            <a:off x="4118600" y="492638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E429CBB-FE5E-4755-B83B-8E04869A6EBA}"/>
              </a:ext>
            </a:extLst>
          </p:cNvPr>
          <p:cNvCxnSpPr>
            <a:cxnSpLocks/>
          </p:cNvCxnSpPr>
          <p:nvPr/>
        </p:nvCxnSpPr>
        <p:spPr>
          <a:xfrm flipV="1">
            <a:off x="4833790" y="5772710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CF123CF8-E4C6-4406-A7F3-655BF9AFF0FC}"/>
              </a:ext>
            </a:extLst>
          </p:cNvPr>
          <p:cNvCxnSpPr>
            <a:cxnSpLocks/>
          </p:cNvCxnSpPr>
          <p:nvPr/>
        </p:nvCxnSpPr>
        <p:spPr>
          <a:xfrm flipV="1">
            <a:off x="5405150" y="6249733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F8C0613-07F8-4077-82AA-6F123EFA7061}"/>
              </a:ext>
            </a:extLst>
          </p:cNvPr>
          <p:cNvCxnSpPr>
            <a:cxnSpLocks/>
          </p:cNvCxnSpPr>
          <p:nvPr/>
        </p:nvCxnSpPr>
        <p:spPr>
          <a:xfrm flipV="1">
            <a:off x="3375253" y="420137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BD4202F3-FD83-447E-B1F5-458CE6BD4391}"/>
              </a:ext>
            </a:extLst>
          </p:cNvPr>
          <p:cNvCxnSpPr>
            <a:cxnSpLocks/>
          </p:cNvCxnSpPr>
          <p:nvPr/>
        </p:nvCxnSpPr>
        <p:spPr>
          <a:xfrm flipV="1">
            <a:off x="6727291" y="981764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F082A93-D702-4BFD-B7B0-39E5C17C3C31}"/>
              </a:ext>
            </a:extLst>
          </p:cNvPr>
          <p:cNvCxnSpPr>
            <a:cxnSpLocks/>
          </p:cNvCxnSpPr>
          <p:nvPr/>
        </p:nvCxnSpPr>
        <p:spPr>
          <a:xfrm flipV="1">
            <a:off x="7431426" y="175932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1A1844D-71CF-4849-B1A8-0B1C53B84A3D}"/>
              </a:ext>
            </a:extLst>
          </p:cNvPr>
          <p:cNvCxnSpPr>
            <a:cxnSpLocks/>
          </p:cNvCxnSpPr>
          <p:nvPr/>
        </p:nvCxnSpPr>
        <p:spPr>
          <a:xfrm flipV="1">
            <a:off x="8172740" y="2520463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E1350-E4AD-4E5B-AD15-B442BAA61A59}"/>
              </a:ext>
            </a:extLst>
          </p:cNvPr>
          <p:cNvCxnSpPr>
            <a:cxnSpLocks/>
          </p:cNvCxnSpPr>
          <p:nvPr/>
        </p:nvCxnSpPr>
        <p:spPr>
          <a:xfrm flipV="1">
            <a:off x="5428424" y="511247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990438D-F6C0-42B6-8E8C-2F1AFD2263BA}"/>
              </a:ext>
            </a:extLst>
          </p:cNvPr>
          <p:cNvCxnSpPr>
            <a:cxnSpLocks/>
          </p:cNvCxnSpPr>
          <p:nvPr/>
        </p:nvCxnSpPr>
        <p:spPr>
          <a:xfrm flipH="1" flipV="1">
            <a:off x="6058580" y="5094770"/>
            <a:ext cx="326674" cy="378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44340BD-7BFE-42DA-80C6-4857C0055769}"/>
              </a:ext>
            </a:extLst>
          </p:cNvPr>
          <p:cNvCxnSpPr>
            <a:cxnSpLocks/>
          </p:cNvCxnSpPr>
          <p:nvPr/>
        </p:nvCxnSpPr>
        <p:spPr>
          <a:xfrm>
            <a:off x="8180627" y="4266417"/>
            <a:ext cx="458833" cy="445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EDE850D-2078-4498-9ED9-B46CE7E5C985}"/>
              </a:ext>
            </a:extLst>
          </p:cNvPr>
          <p:cNvSpPr txBox="1"/>
          <p:nvPr/>
        </p:nvSpPr>
        <p:spPr>
          <a:xfrm>
            <a:off x="10025850" y="343780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156E850-8296-4777-9D43-AAAF807BF3C0}"/>
              </a:ext>
            </a:extLst>
          </p:cNvPr>
          <p:cNvSpPr txBox="1"/>
          <p:nvPr/>
        </p:nvSpPr>
        <p:spPr>
          <a:xfrm>
            <a:off x="8845269" y="476426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CEE84-727B-4A0B-8DEF-D860476A3EDB}"/>
              </a:ext>
            </a:extLst>
          </p:cNvPr>
          <p:cNvSpPr txBox="1"/>
          <p:nvPr/>
        </p:nvSpPr>
        <p:spPr>
          <a:xfrm>
            <a:off x="7856470" y="556683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BB61F29-4EBC-49ED-AD4E-7152EEC3A9A2}"/>
              </a:ext>
            </a:extLst>
          </p:cNvPr>
          <p:cNvSpPr txBox="1"/>
          <p:nvPr/>
        </p:nvSpPr>
        <p:spPr>
          <a:xfrm>
            <a:off x="7166929" y="63239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65309B5-AA3A-4928-A5E4-1FEC9FA7A8C5}"/>
              </a:ext>
            </a:extLst>
          </p:cNvPr>
          <p:cNvSpPr txBox="1"/>
          <p:nvPr/>
        </p:nvSpPr>
        <p:spPr>
          <a:xfrm>
            <a:off x="6269981" y="70846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4B913C-AB33-4A9E-952C-1B722F88C317}"/>
              </a:ext>
            </a:extLst>
          </p:cNvPr>
          <p:cNvSpPr txBox="1"/>
          <p:nvPr/>
        </p:nvSpPr>
        <p:spPr>
          <a:xfrm>
            <a:off x="4879904" y="68576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CC8FF5A-2107-436E-BF6D-AC2D55D4C0FB}"/>
              </a:ext>
            </a:extLst>
          </p:cNvPr>
          <p:cNvSpPr txBox="1"/>
          <p:nvPr/>
        </p:nvSpPr>
        <p:spPr>
          <a:xfrm>
            <a:off x="5931421" y="6228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DBE4F58-6591-4C7F-A67D-789476B2EEF7}"/>
              </a:ext>
            </a:extLst>
          </p:cNvPr>
          <p:cNvSpPr txBox="1"/>
          <p:nvPr/>
        </p:nvSpPr>
        <p:spPr>
          <a:xfrm>
            <a:off x="6695804" y="544604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EACB425-3FC7-4B3A-9650-E8AE4D0F9C37}"/>
              </a:ext>
            </a:extLst>
          </p:cNvPr>
          <p:cNvSpPr txBox="1"/>
          <p:nvPr/>
        </p:nvSpPr>
        <p:spPr>
          <a:xfrm>
            <a:off x="7362849" y="474280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DF0CA69-7907-4E7A-BA1D-66EE05ABE710}"/>
              </a:ext>
            </a:extLst>
          </p:cNvPr>
          <p:cNvSpPr txBox="1"/>
          <p:nvPr/>
        </p:nvSpPr>
        <p:spPr>
          <a:xfrm>
            <a:off x="8215710" y="399912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F68FBCB-6EEF-45F5-B4B8-1EFEF6E03D23}"/>
              </a:ext>
            </a:extLst>
          </p:cNvPr>
          <p:cNvSpPr txBox="1"/>
          <p:nvPr/>
        </p:nvSpPr>
        <p:spPr>
          <a:xfrm>
            <a:off x="8653427" y="316165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4861B7-2A6D-45F0-A7A5-23BC686A332F}"/>
              </a:ext>
            </a:extLst>
          </p:cNvPr>
          <p:cNvSpPr txBox="1"/>
          <p:nvPr/>
        </p:nvSpPr>
        <p:spPr>
          <a:xfrm>
            <a:off x="8809105" y="213237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820647A8-5C62-447E-8FF1-3424695CBD44}"/>
              </a:ext>
            </a:extLst>
          </p:cNvPr>
          <p:cNvSpPr txBox="1"/>
          <p:nvPr/>
        </p:nvSpPr>
        <p:spPr>
          <a:xfrm>
            <a:off x="7530818" y="278076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A581849-A962-4445-A692-43D314C5F531}"/>
              </a:ext>
            </a:extLst>
          </p:cNvPr>
          <p:cNvSpPr txBox="1"/>
          <p:nvPr/>
        </p:nvSpPr>
        <p:spPr>
          <a:xfrm>
            <a:off x="6844000" y="34283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44DC799-6062-40BF-966A-57D43EFEB169}"/>
              </a:ext>
            </a:extLst>
          </p:cNvPr>
          <p:cNvSpPr txBox="1"/>
          <p:nvPr/>
        </p:nvSpPr>
        <p:spPr>
          <a:xfrm>
            <a:off x="6367420" y="3885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A233A71-B659-40B3-8F6E-0E6816033F5F}"/>
              </a:ext>
            </a:extLst>
          </p:cNvPr>
          <p:cNvSpPr txBox="1"/>
          <p:nvPr/>
        </p:nvSpPr>
        <p:spPr>
          <a:xfrm>
            <a:off x="5796112" y="439967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2D5AF89-C043-483A-BD7B-CACB47ADBD7F}"/>
              </a:ext>
            </a:extLst>
          </p:cNvPr>
          <p:cNvSpPr txBox="1"/>
          <p:nvPr/>
        </p:nvSpPr>
        <p:spPr>
          <a:xfrm>
            <a:off x="5148867" y="51042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79433D4-3A75-4221-A8F3-0FBB0E06705F}"/>
              </a:ext>
            </a:extLst>
          </p:cNvPr>
          <p:cNvSpPr txBox="1"/>
          <p:nvPr/>
        </p:nvSpPr>
        <p:spPr>
          <a:xfrm>
            <a:off x="4501074" y="577177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9B2A17-82B7-4779-AC62-E1CFDEA7E89B}"/>
              </a:ext>
            </a:extLst>
          </p:cNvPr>
          <p:cNvSpPr txBox="1"/>
          <p:nvPr/>
        </p:nvSpPr>
        <p:spPr>
          <a:xfrm>
            <a:off x="3663164" y="56165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581AD5B-DF01-4AA7-93C2-5581EC0AE2E8}"/>
              </a:ext>
            </a:extLst>
          </p:cNvPr>
          <p:cNvSpPr txBox="1"/>
          <p:nvPr/>
        </p:nvSpPr>
        <p:spPr>
          <a:xfrm>
            <a:off x="4427411" y="498720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endParaRPr lang="zh-CN" altLang="en-US" b="1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6C11EB8-1EDD-4F78-A00E-EEB0C723CA79}"/>
              </a:ext>
            </a:extLst>
          </p:cNvPr>
          <p:cNvCxnSpPr>
            <a:cxnSpLocks/>
          </p:cNvCxnSpPr>
          <p:nvPr/>
        </p:nvCxnSpPr>
        <p:spPr>
          <a:xfrm flipH="1">
            <a:off x="6132191" y="153660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173F3B0-B25C-4B07-A9B8-3413021F80E5}"/>
              </a:ext>
            </a:extLst>
          </p:cNvPr>
          <p:cNvCxnSpPr>
            <a:cxnSpLocks/>
          </p:cNvCxnSpPr>
          <p:nvPr/>
        </p:nvCxnSpPr>
        <p:spPr>
          <a:xfrm flipH="1">
            <a:off x="6912353" y="2278360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0E15800-1BDC-49F8-8492-A91DE4CB4ED5}"/>
              </a:ext>
            </a:extLst>
          </p:cNvPr>
          <p:cNvCxnSpPr>
            <a:cxnSpLocks/>
          </p:cNvCxnSpPr>
          <p:nvPr/>
        </p:nvCxnSpPr>
        <p:spPr>
          <a:xfrm flipH="1">
            <a:off x="7597285" y="304101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1CC4C3C-7CBF-47E0-BF91-2C111468325C}"/>
              </a:ext>
            </a:extLst>
          </p:cNvPr>
          <p:cNvSpPr txBox="1"/>
          <p:nvPr/>
        </p:nvSpPr>
        <p:spPr>
          <a:xfrm>
            <a:off x="5036828" y="435746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20F000E-23CC-4992-B7D1-06191F74D0E7}"/>
              </a:ext>
            </a:extLst>
          </p:cNvPr>
          <p:cNvSpPr txBox="1"/>
          <p:nvPr/>
        </p:nvSpPr>
        <p:spPr>
          <a:xfrm>
            <a:off x="6405668" y="281574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21</a:t>
            </a:r>
            <a:endParaRPr lang="zh-CN" altLang="en-US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D6A6E78-9BBC-4211-A7CA-01D1A3DE9209}"/>
              </a:ext>
            </a:extLst>
          </p:cNvPr>
          <p:cNvSpPr txBox="1"/>
          <p:nvPr/>
        </p:nvSpPr>
        <p:spPr>
          <a:xfrm>
            <a:off x="7186903" y="23021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22</a:t>
            </a:r>
            <a:endParaRPr lang="zh-CN" altLang="en-US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7784FDE-9879-4159-8B85-7EA6B41442F3}"/>
              </a:ext>
            </a:extLst>
          </p:cNvPr>
          <p:cNvSpPr txBox="1"/>
          <p:nvPr/>
        </p:nvSpPr>
        <p:spPr>
          <a:xfrm>
            <a:off x="7779350" y="178779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23</a:t>
            </a:r>
            <a:endParaRPr lang="zh-CN" altLang="en-US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0BDC21D-BFC5-4685-8144-95004738DF4C}"/>
              </a:ext>
            </a:extLst>
          </p:cNvPr>
          <p:cNvSpPr txBox="1"/>
          <p:nvPr/>
        </p:nvSpPr>
        <p:spPr>
          <a:xfrm>
            <a:off x="6960157" y="10642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24</a:t>
            </a:r>
            <a:endParaRPr lang="zh-CN" altLang="en-US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9AC6BF4-38A7-406D-AAF4-0871A68612B6}"/>
              </a:ext>
            </a:extLst>
          </p:cNvPr>
          <p:cNvSpPr txBox="1"/>
          <p:nvPr/>
        </p:nvSpPr>
        <p:spPr>
          <a:xfrm>
            <a:off x="6386443" y="16349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F7E5AAD-39CD-4E29-A127-C65703A06178}"/>
              </a:ext>
            </a:extLst>
          </p:cNvPr>
          <p:cNvSpPr txBox="1"/>
          <p:nvPr/>
        </p:nvSpPr>
        <p:spPr>
          <a:xfrm>
            <a:off x="5812056" y="222370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26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4E1F71-051D-4D38-96B6-9E0F066CDD4C}"/>
              </a:ext>
            </a:extLst>
          </p:cNvPr>
          <p:cNvSpPr txBox="1"/>
          <p:nvPr/>
        </p:nvSpPr>
        <p:spPr>
          <a:xfrm>
            <a:off x="5131088" y="28351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27</a:t>
            </a:r>
            <a:endParaRPr lang="zh-CN" altLang="en-US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6E6A605-CAB9-42B2-88F4-D5F3CE689E45}"/>
              </a:ext>
            </a:extLst>
          </p:cNvPr>
          <p:cNvSpPr txBox="1"/>
          <p:nvPr/>
        </p:nvSpPr>
        <p:spPr>
          <a:xfrm>
            <a:off x="4768383" y="335057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28</a:t>
            </a:r>
            <a:endParaRPr lang="zh-CN" altLang="en-US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D5E4FB8-954E-4DC7-AF61-06036300E0E1}"/>
              </a:ext>
            </a:extLst>
          </p:cNvPr>
          <p:cNvSpPr txBox="1"/>
          <p:nvPr/>
        </p:nvSpPr>
        <p:spPr>
          <a:xfrm>
            <a:off x="3966240" y="388299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29</a:t>
            </a:r>
            <a:endParaRPr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4352561-3818-4880-958E-C5201E72D2F9}"/>
              </a:ext>
            </a:extLst>
          </p:cNvPr>
          <p:cNvSpPr txBox="1"/>
          <p:nvPr/>
        </p:nvSpPr>
        <p:spPr>
          <a:xfrm>
            <a:off x="3395446" y="454832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428F3B0-D30E-456A-9DFD-55160C699751}"/>
              </a:ext>
            </a:extLst>
          </p:cNvPr>
          <p:cNvSpPr txBox="1"/>
          <p:nvPr/>
        </p:nvSpPr>
        <p:spPr>
          <a:xfrm>
            <a:off x="2177613" y="405289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31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1B6BA48-8DD6-4EB5-BD55-03BF51566B1F}"/>
              </a:ext>
            </a:extLst>
          </p:cNvPr>
          <p:cNvSpPr txBox="1"/>
          <p:nvPr/>
        </p:nvSpPr>
        <p:spPr>
          <a:xfrm>
            <a:off x="2861616" y="35571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</a:t>
            </a:r>
            <a:endParaRPr lang="zh-CN" altLang="en-US" b="1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9A77421-125C-4CD4-AC77-10E592617C79}"/>
              </a:ext>
            </a:extLst>
          </p:cNvPr>
          <p:cNvSpPr txBox="1"/>
          <p:nvPr/>
        </p:nvSpPr>
        <p:spPr>
          <a:xfrm>
            <a:off x="3929884" y="294677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C0EE9E99-B051-49C7-96B2-B047257B97E5}"/>
              </a:ext>
            </a:extLst>
          </p:cNvPr>
          <p:cNvSpPr txBox="1"/>
          <p:nvPr/>
        </p:nvSpPr>
        <p:spPr>
          <a:xfrm>
            <a:off x="4481756" y="235539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34</a:t>
            </a:r>
            <a:endParaRPr lang="zh-CN" altLang="en-US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09B4726-F4E6-462E-80E0-B921B0D6DD41}"/>
              </a:ext>
            </a:extLst>
          </p:cNvPr>
          <p:cNvSpPr txBox="1"/>
          <p:nvPr/>
        </p:nvSpPr>
        <p:spPr>
          <a:xfrm>
            <a:off x="5148867" y="159397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35</a:t>
            </a:r>
            <a:endParaRPr lang="zh-CN" altLang="en-US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23C08EF-7640-4565-8B34-099366C5F3CC}"/>
              </a:ext>
            </a:extLst>
          </p:cNvPr>
          <p:cNvSpPr txBox="1"/>
          <p:nvPr/>
        </p:nvSpPr>
        <p:spPr>
          <a:xfrm>
            <a:off x="5565636" y="62171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</a:t>
            </a:r>
            <a:endParaRPr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FA7C960-D37E-4C7B-9C96-B488FC0CE445}"/>
              </a:ext>
            </a:extLst>
          </p:cNvPr>
          <p:cNvSpPr txBox="1"/>
          <p:nvPr/>
        </p:nvSpPr>
        <p:spPr>
          <a:xfrm>
            <a:off x="4370553" y="58603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37</a:t>
            </a:r>
            <a:endParaRPr lang="zh-CN" altLang="en-US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74CBB9-8F02-4113-9BCC-8AEC2DB6E251}"/>
              </a:ext>
            </a:extLst>
          </p:cNvPr>
          <p:cNvSpPr txBox="1"/>
          <p:nvPr/>
        </p:nvSpPr>
        <p:spPr>
          <a:xfrm>
            <a:off x="3605803" y="128996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38</a:t>
            </a:r>
            <a:endParaRPr lang="zh-CN" altLang="en-US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9F7512F-5756-45AF-848A-5F1D7E869B3E}"/>
              </a:ext>
            </a:extLst>
          </p:cNvPr>
          <p:cNvSpPr txBox="1"/>
          <p:nvPr/>
        </p:nvSpPr>
        <p:spPr>
          <a:xfrm>
            <a:off x="2861616" y="197571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39</a:t>
            </a:r>
            <a:endParaRPr lang="zh-CN" altLang="en-US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FDA84F2C-86E4-466A-9787-585D1D74A906}"/>
              </a:ext>
            </a:extLst>
          </p:cNvPr>
          <p:cNvSpPr txBox="1"/>
          <p:nvPr/>
        </p:nvSpPr>
        <p:spPr>
          <a:xfrm>
            <a:off x="1681262" y="313600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BA81206-6524-4902-A143-0D75734CAE94}"/>
              </a:ext>
            </a:extLst>
          </p:cNvPr>
          <p:cNvSpPr/>
          <p:nvPr/>
        </p:nvSpPr>
        <p:spPr>
          <a:xfrm>
            <a:off x="9670690" y="335095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4988F820-9E1F-4737-935E-471FB9001735}"/>
              </a:ext>
            </a:extLst>
          </p:cNvPr>
          <p:cNvSpPr/>
          <p:nvPr/>
        </p:nvSpPr>
        <p:spPr>
          <a:xfrm>
            <a:off x="5766947" y="-51664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D813810-4C87-41FC-BE42-E9F38BDEF699}"/>
              </a:ext>
            </a:extLst>
          </p:cNvPr>
          <p:cNvSpPr txBox="1"/>
          <p:nvPr/>
        </p:nvSpPr>
        <p:spPr>
          <a:xfrm>
            <a:off x="5382042" y="-4862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FEC4166-27F6-494E-9190-B65A9A75C603}"/>
              </a:ext>
            </a:extLst>
          </p:cNvPr>
          <p:cNvSpPr/>
          <p:nvPr/>
        </p:nvSpPr>
        <p:spPr>
          <a:xfrm>
            <a:off x="177605" y="-301599"/>
            <a:ext cx="3083460" cy="1601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CC1F145-D708-40C6-BD19-ABB6C1B74503}"/>
              </a:ext>
            </a:extLst>
          </p:cNvPr>
          <p:cNvCxnSpPr>
            <a:cxnSpLocks/>
          </p:cNvCxnSpPr>
          <p:nvPr/>
        </p:nvCxnSpPr>
        <p:spPr>
          <a:xfrm flipV="1">
            <a:off x="302166" y="-86308"/>
            <a:ext cx="6063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924AC84-3056-45AA-919E-59B4B177C950}"/>
              </a:ext>
            </a:extLst>
          </p:cNvPr>
          <p:cNvCxnSpPr>
            <a:cxnSpLocks/>
          </p:cNvCxnSpPr>
          <p:nvPr/>
        </p:nvCxnSpPr>
        <p:spPr>
          <a:xfrm>
            <a:off x="302166" y="287604"/>
            <a:ext cx="5987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92EF3149-E61C-4FAF-843B-F2E7B5352F7A}"/>
              </a:ext>
            </a:extLst>
          </p:cNvPr>
          <p:cNvSpPr/>
          <p:nvPr/>
        </p:nvSpPr>
        <p:spPr>
          <a:xfrm>
            <a:off x="365501" y="471579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A2B3B7D6-59BA-447E-A312-80DF423FE24F}"/>
              </a:ext>
            </a:extLst>
          </p:cNvPr>
          <p:cNvSpPr/>
          <p:nvPr/>
        </p:nvSpPr>
        <p:spPr>
          <a:xfrm>
            <a:off x="423505" y="10598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B75A6EF-FF00-4558-B24C-06A6C3A5DB2B}"/>
              </a:ext>
            </a:extLst>
          </p:cNvPr>
          <p:cNvSpPr txBox="1"/>
          <p:nvPr/>
        </p:nvSpPr>
        <p:spPr>
          <a:xfrm>
            <a:off x="1046841" y="-276246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One-direction lane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1DB2FC8-B2A7-49C3-840A-D89F4005A57C}"/>
              </a:ext>
            </a:extLst>
          </p:cNvPr>
          <p:cNvSpPr txBox="1"/>
          <p:nvPr/>
        </p:nvSpPr>
        <p:spPr>
          <a:xfrm>
            <a:off x="1046841" y="106874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Bi-direction lane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B078ED5D-7A0A-42E5-A35C-5B149D7E449F}"/>
              </a:ext>
            </a:extLst>
          </p:cNvPr>
          <p:cNvSpPr txBox="1"/>
          <p:nvPr/>
        </p:nvSpPr>
        <p:spPr>
          <a:xfrm>
            <a:off x="799448" y="468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source/terminal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0139A50-96ED-4AB1-A801-23187674D90A}"/>
              </a:ext>
            </a:extLst>
          </p:cNvPr>
          <p:cNvSpPr txBox="1"/>
          <p:nvPr/>
        </p:nvSpPr>
        <p:spPr>
          <a:xfrm>
            <a:off x="799448" y="924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Intersection node</a:t>
            </a:r>
            <a:endParaRPr lang="zh-CN" altLang="en-US" dirty="0"/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B478877-4DAE-4501-8845-3BA4E04DA73C}"/>
              </a:ext>
            </a:extLst>
          </p:cNvPr>
          <p:cNvCxnSpPr>
            <a:cxnSpLocks/>
          </p:cNvCxnSpPr>
          <p:nvPr/>
        </p:nvCxnSpPr>
        <p:spPr>
          <a:xfrm flipH="1" flipV="1">
            <a:off x="8800143" y="2574121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13E4EEC-0341-437F-9BB8-2535C91E845F}"/>
              </a:ext>
            </a:extLst>
          </p:cNvPr>
          <p:cNvCxnSpPr>
            <a:cxnSpLocks/>
          </p:cNvCxnSpPr>
          <p:nvPr/>
        </p:nvCxnSpPr>
        <p:spPr>
          <a:xfrm flipH="1">
            <a:off x="8703807" y="3561004"/>
            <a:ext cx="8524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DFE4185-2F12-4838-9F38-9651ED639C42}"/>
              </a:ext>
            </a:extLst>
          </p:cNvPr>
          <p:cNvCxnSpPr>
            <a:cxnSpLocks/>
          </p:cNvCxnSpPr>
          <p:nvPr/>
        </p:nvCxnSpPr>
        <p:spPr>
          <a:xfrm flipH="1" flipV="1">
            <a:off x="6075382" y="-110975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145B4270-5DFD-4BC0-A92A-C3D02E5975C9}"/>
              </a:ext>
            </a:extLst>
          </p:cNvPr>
          <p:cNvCxnSpPr>
            <a:cxnSpLocks/>
          </p:cNvCxnSpPr>
          <p:nvPr/>
        </p:nvCxnSpPr>
        <p:spPr>
          <a:xfrm flipV="1">
            <a:off x="5944526" y="-111683"/>
            <a:ext cx="1" cy="9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AE725F-1823-459D-818C-4F36F317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0737" y="0"/>
            <a:ext cx="7522543" cy="6350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DCF5578-EB35-4451-B389-E5E6196620D8}"/>
              </a:ext>
            </a:extLst>
          </p:cNvPr>
          <p:cNvSpPr/>
          <p:nvPr/>
        </p:nvSpPr>
        <p:spPr>
          <a:xfrm>
            <a:off x="7138219" y="2035277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0FB3C0-5579-4860-A212-C9C2C4FFA687}"/>
              </a:ext>
            </a:extLst>
          </p:cNvPr>
          <p:cNvSpPr/>
          <p:nvPr/>
        </p:nvSpPr>
        <p:spPr>
          <a:xfrm>
            <a:off x="6240648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12962EC-F45D-4588-A396-9716B5333EB9}"/>
              </a:ext>
            </a:extLst>
          </p:cNvPr>
          <p:cNvSpPr/>
          <p:nvPr/>
        </p:nvSpPr>
        <p:spPr>
          <a:xfrm>
            <a:off x="7138219" y="342900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C3E84E-25DD-4103-BC4A-24A043D73BCB}"/>
              </a:ext>
            </a:extLst>
          </p:cNvPr>
          <p:cNvSpPr/>
          <p:nvPr/>
        </p:nvSpPr>
        <p:spPr>
          <a:xfrm>
            <a:off x="8025514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A1A118-0F56-4ADE-8F4C-E4ACC7817590}"/>
              </a:ext>
            </a:extLst>
          </p:cNvPr>
          <p:cNvCxnSpPr>
            <a:cxnSpLocks/>
            <a:stCxn id="8" idx="2"/>
            <a:endCxn id="5" idx="5"/>
          </p:cNvCxnSpPr>
          <p:nvPr/>
        </p:nvCxnSpPr>
        <p:spPr>
          <a:xfrm flipH="1" flipV="1">
            <a:off x="7251516" y="2123397"/>
            <a:ext cx="773998" cy="66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456F45-5591-4956-925F-5529C9ACE5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360010" y="2123397"/>
            <a:ext cx="797648" cy="6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9D3829-FD5B-4BE7-9DA6-E32EB2E7CBD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6373384" y="2814947"/>
            <a:ext cx="784274" cy="7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92484E-EE0D-4DC2-9BD8-2506D509AA74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270955" y="2825570"/>
            <a:ext cx="773998" cy="65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47D82B-82BD-4372-AAD8-F28F2D881ACC}"/>
              </a:ext>
            </a:extLst>
          </p:cNvPr>
          <p:cNvSpPr/>
          <p:nvPr/>
        </p:nvSpPr>
        <p:spPr>
          <a:xfrm>
            <a:off x="7572147" y="23918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7E68890-8D19-4EA3-B95A-E474C1A1235A}"/>
              </a:ext>
            </a:extLst>
          </p:cNvPr>
          <p:cNvSpPr/>
          <p:nvPr/>
        </p:nvSpPr>
        <p:spPr>
          <a:xfrm>
            <a:off x="7638515" y="3101475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58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</dc:creator>
  <cp:lastModifiedBy>Boyuan Lu</cp:lastModifiedBy>
  <cp:revision>6</cp:revision>
  <dcterms:created xsi:type="dcterms:W3CDTF">2021-07-09T00:24:35Z</dcterms:created>
  <dcterms:modified xsi:type="dcterms:W3CDTF">2021-07-31T23:39:05Z</dcterms:modified>
</cp:coreProperties>
</file>