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130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8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</a:t>
            </a:r>
            <a:r>
              <a:rPr b="0" lang="pt-BR" sz="3200" spc="-1" strike="noStrike">
                <a:latin typeface="Arial"/>
              </a:rPr>
              <a:t>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C7D5B09-3427-44EE-8248-7938208734A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pt-BR" sz="2400" spc="-1" strike="noStrike">
                <a:solidFill>
                  <a:srgbClr val="ffffff"/>
                </a:solidFill>
                <a:latin typeface="Noto Sans Black"/>
              </a:rPr>
              <a:t>Clique para editar o formato do texto do título</a:t>
            </a:r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spcAft>
                <a:spcPts val="853"/>
              </a:spcAft>
            </a:pPr>
            <a:r>
              <a:rPr b="1" lang="pt-BR" sz="1950" spc="-1" strike="noStrike">
                <a:solidFill>
                  <a:srgbClr val="1c1c1c"/>
                </a:solidFill>
                <a:latin typeface="Noto Sans SemiBold"/>
              </a:rPr>
              <a:t>Clique para editar o formato do texto da estrutura de tópicos</a:t>
            </a:r>
            <a:endParaRPr b="1" lang="pt-BR" sz="195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848"/>
              </a:spcAft>
            </a:pPr>
            <a:r>
              <a:rPr b="0" lang="pt-BR" sz="1650" spc="-1" strike="noStrike">
                <a:solidFill>
                  <a:srgbClr val="1c1c1c"/>
                </a:solidFill>
                <a:latin typeface="Noto Sans Light"/>
              </a:rPr>
              <a:t>2.º nível da estrutura de tópicos</a:t>
            </a:r>
            <a:endParaRPr b="0" lang="pt-BR" sz="165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635"/>
              </a:spcAft>
            </a:pPr>
            <a:r>
              <a:rPr b="0" lang="pt-BR" sz="1350" spc="-1" strike="noStrike">
                <a:solidFill>
                  <a:srgbClr val="1c1c1c"/>
                </a:solidFill>
                <a:latin typeface="Noto Sans Light"/>
              </a:rPr>
              <a:t>3.º nível da estrutura de tópicos</a:t>
            </a:r>
            <a:endParaRPr b="0" lang="pt-BR" sz="135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425"/>
              </a:spcAft>
            </a:pPr>
            <a:r>
              <a:rPr b="0" lang="pt-BR" sz="1200" spc="-1" strike="noStrike">
                <a:solidFill>
                  <a:srgbClr val="1c1c1c"/>
                </a:solidFill>
                <a:latin typeface="Noto Sans Light"/>
              </a:rPr>
              <a:t>4.º nível da estrutura de tópicos</a:t>
            </a:r>
            <a:endParaRPr b="0" lang="pt-BR" sz="12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13"/>
              </a:spcAft>
            </a:pPr>
            <a:r>
              <a:rPr b="0" lang="pt-BR" sz="1200" spc="-1" strike="noStrike">
                <a:solidFill>
                  <a:srgbClr val="1c1c1c"/>
                </a:solidFill>
                <a:latin typeface="Noto Sans Light"/>
              </a:rPr>
              <a:t>5.º nível da estrutura de tópicos</a:t>
            </a:r>
            <a:endParaRPr b="0" lang="pt-BR" sz="12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13"/>
              </a:spcAft>
            </a:pPr>
            <a:r>
              <a:rPr b="0" lang="pt-BR" sz="1200" spc="-1" strike="noStrike">
                <a:solidFill>
                  <a:srgbClr val="1c1c1c"/>
                </a:solidFill>
                <a:latin typeface="Noto Sans Light"/>
              </a:rPr>
              <a:t>6.º nível da estrutura de tópicos</a:t>
            </a:r>
            <a:endParaRPr b="0" lang="pt-BR" sz="12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13"/>
              </a:spcAft>
            </a:pPr>
            <a:r>
              <a:rPr b="0" lang="pt-BR" sz="1200" spc="-1" strike="noStrike">
                <a:solidFill>
                  <a:srgbClr val="1c1c1c"/>
                </a:solidFill>
                <a:latin typeface="Noto Sans Light"/>
              </a:rPr>
              <a:t>7.º nível da estrutura de tópicos</a:t>
            </a:r>
            <a:endParaRPr b="0" lang="pt-BR" sz="12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pt-BR" sz="1800" spc="-1" strike="noStrike">
                <a:solidFill>
                  <a:srgbClr val="ffffff"/>
                </a:solidFill>
                <a:latin typeface="Noto Sans Black"/>
              </a:rPr>
              <a:t>&lt;data/hora&gt;</a:t>
            </a:r>
            <a:endParaRPr b="1" lang="pt-BR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pt-BR" sz="1800" spc="-1" strike="noStrike">
                <a:solidFill>
                  <a:srgbClr val="ffffff"/>
                </a:solidFill>
                <a:latin typeface="Noto Sans Black"/>
              </a:rPr>
              <a:t>&lt;rodapé&gt;</a:t>
            </a:r>
            <a:endParaRPr b="1" lang="pt-BR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2B2AB598-E4EA-44CE-8A34-21FA809FAEF3}" type="slidenum">
              <a:rPr b="1" lang="pt-BR" sz="1800" spc="-1" strike="noStrike">
                <a:solidFill>
                  <a:srgbClr val="ffffff"/>
                </a:solidFill>
                <a:latin typeface="Noto Sans Black"/>
              </a:rPr>
              <a:t>&lt;número&gt;</a:t>
            </a:fld>
            <a:endParaRPr b="1" lang="pt-BR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pt-BR" sz="2600" spc="-1" strike="noStrike">
              <a:solidFill>
                <a:srgbClr val="1c1c1c"/>
              </a:solidFill>
              <a:latin typeface="Noto Sans Light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-3240" y="720"/>
            <a:ext cx="1007964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pt-BR" sz="24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pt-BR" sz="2600" spc="-1" strike="noStrike">
              <a:solidFill>
                <a:srgbClr val="1c1c1c"/>
              </a:solidFill>
              <a:latin typeface="Noto Sans Light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-3240" y="-6120"/>
            <a:ext cx="10079640" cy="566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2021-08-11T19:58:56Z</dcterms:created>
  <dc:creator/>
  <dc:description/>
  <dc:language>pt-BR</dc:language>
  <cp:lastModifiedBy/>
  <dcterms:modified xsi:type="dcterms:W3CDTF">2021-08-11T20:01:33Z</dcterms:modified>
  <cp:revision>1</cp:revision>
  <dc:subject/>
  <dc:title/>
</cp:coreProperties>
</file>