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05C123E-C419-4F58-89C1-2EBD52BE988A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11/09/21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D5BDB3-602E-4ADE-85F9-B21073125F90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ue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edit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ar 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form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ato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text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 do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títul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formato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do texto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da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estrutur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de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da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estrutur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nível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da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estru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tura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tópic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º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ní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ru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tu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ra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tó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pi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º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í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ó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º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í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ó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º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í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ó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432520" y="6302520"/>
            <a:ext cx="759240" cy="555120"/>
          </a:xfrm>
          <a:custGeom>
            <a:avLst/>
            <a:gdLst/>
            <a:ahLst/>
            <a:rect l="l" t="t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81800" y="1208160"/>
            <a:ext cx="8546760" cy="52246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Exo 2"/>
              </a:rPr>
              <a:t>Clique para editar os estilos do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Exo 2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Exo 2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32b9c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Exo 2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11432520" y="6563880"/>
            <a:ext cx="569880" cy="194040"/>
          </a:xfrm>
          <a:prstGeom prst="rect">
            <a:avLst/>
          </a:prstGeom>
        </p:spPr>
        <p:txBody>
          <a:bodyPr lIns="18000" rIns="18000" tIns="10800" bIns="10800">
            <a:noAutofit/>
          </a:bodyPr>
          <a:p>
            <a:pPr algn="r">
              <a:lnSpc>
                <a:spcPct val="100000"/>
              </a:lnSpc>
            </a:pPr>
            <a:fld id="{EAA017CB-9891-4465-B941-71BDE76F7A43}" type="slidenum">
              <a:rPr b="1" lang="pt-BR" sz="1140" spc="-1" strike="noStrike">
                <a:solidFill>
                  <a:srgbClr val="ffffff"/>
                </a:solidFill>
                <a:latin typeface="Exo 2"/>
                <a:ea typeface="Tahoma"/>
              </a:rPr>
              <a:t>&lt;número&gt;</a:t>
            </a:fld>
            <a:endParaRPr b="0" lang="pt-BR" sz="1140" spc="-1" strike="noStrike">
              <a:latin typeface="Times New Roman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0" y="0"/>
            <a:ext cx="1661400" cy="1208160"/>
          </a:xfrm>
          <a:custGeom>
            <a:avLst/>
            <a:gdLst/>
            <a:ahLst/>
            <a:rect l="l" t="t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981800" y="98280"/>
            <a:ext cx="9778680" cy="6940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3420" spc="-1" strike="noStrike">
                <a:solidFill>
                  <a:srgbClr val="32b9cd"/>
                </a:solidFill>
                <a:latin typeface="Exo 2"/>
              </a:rPr>
              <a:t>Clique para editar título do slide</a:t>
            </a:r>
            <a:endParaRPr b="0" lang="pt-BR" sz="342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" name="Imagem 10" descr=""/>
          <p:cNvPicPr/>
          <p:nvPr/>
        </p:nvPicPr>
        <p:blipFill>
          <a:blip r:embed="rId2"/>
          <a:stretch/>
        </p:blipFill>
        <p:spPr>
          <a:xfrm>
            <a:off x="164880" y="150480"/>
            <a:ext cx="1216800" cy="45324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1080" y="1523880"/>
            <a:ext cx="11289240" cy="51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 u="sng">
                <a:solidFill>
                  <a:srgbClr val="808080"/>
                </a:solidFill>
                <a:uFillTx/>
                <a:latin typeface="Calibri"/>
              </a:rPr>
              <a:t>Por que faremos este projeto de PI?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 conotação desse tema é de extrema importância nos dias de hoje com a pandemia. A tendência  do trabalho remoto está dominando o mundo corporativo cada vez mais, mas há de haver consequências. Quando se trabalha em Home Office, é possível criar certos horários mas, uma Indefinição de horários e excesso de carga de trabalho pode fazer com que você perca produtividade. Ocorre também, o excesso de “isolamento social”,  ou seja, falta de profissionais no requisito de processos gerenciais, e até mesmo danos a saúde. Com isso, percebemos a importância de gerenciar esses problemas como um todo, se preocupando ainda mais com os profissionais e com nós mesmos.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 u="sng">
                <a:solidFill>
                  <a:srgbClr val="808080"/>
                </a:solidFill>
                <a:uFillTx/>
                <a:latin typeface="Calibri"/>
              </a:rPr>
              <a:t>O que queremos ganhar com isso no final do semestre?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Nosso squad prioriza obter aprendizados, não apenas do tema, porém também da nossa capacitação em encontrar e solucionar problemas de uma forma geral. Buscamos conquistar um gigante crescimento profissional e pessoal a cada dia. Somos meros analistas, e nada mais justo do que analisar problemas.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200" spc="-1" strike="noStrike" u="sng">
                <a:solidFill>
                  <a:srgbClr val="808080"/>
                </a:solidFill>
                <a:uFillTx/>
                <a:latin typeface="Calibri"/>
              </a:rPr>
              <a:t>Como o projeto pode me ajudar na empresa e no aprendizado?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Pode nos capacitar ainda mais como analistas de sistemas, sabendo corretamente os tipos de problemas. Além disso, será de grande feito um contato com novas linguagens, como Java e o monitoramento de dados. Um último ponto, damos destaque à utilização de ferramentas de gestão, o trabalho em equipe e a organização de um modo completo.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LibreOffice/6.4.7.2$Linux_X86_64 LibreOffice_project/40$Build-2</Application>
  <Words>315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2021-08-18T22:28:09Z</dcterms:created>
  <dc:creator>LUCAS PEREIRA DA SILVA</dc:creator>
  <dc:description/>
  <dc:language>pt-BR</dc:language>
  <cp:lastModifiedBy/>
  <dcterms:modified xsi:type="dcterms:W3CDTF">2021-09-11T13:36:03Z</dcterms:modified>
  <cp:revision>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