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7" r:id="rId2"/>
    <p:sldMasterId id="2147483672" r:id="rId3"/>
    <p:sldMasterId id="2147483735" r:id="rId4"/>
  </p:sldMasterIdLst>
  <p:notesMasterIdLst>
    <p:notesMasterId r:id="rId5"/>
  </p:notesMasterIdLst>
  <p:sldSz cx="12192000" cy="6858000"/>
  <p:notesSz cx="6858000" cy="9144000"/>
  <p:custShowLst>
    <p:custShow name="Diaporama standard GP" id="0">
      <p:sldLst/>
    </p:custShow>
    <p:custShow name="Mini-diaporama post-conférence (pour affichage en boucle)" id="1">
      <p:sldLst/>
    </p:custShow>
    <p:custShow name="Diaporama pour export PDF (taille minimale + inclure les diapos cachées en sélectionnant ce diaporama personnalisé !)" id="2">
      <p:sldLst/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Descout" initials="OD" lastIdx="1" clrIdx="0">
    <p:extLst>
      <p:ext uri="{19B8F6BF-5375-455C-9EA6-DF929625EA0E}">
        <p15:presenceInfo xmlns:p15="http://schemas.microsoft.com/office/powerpoint/2012/main" userId="5e50569adf2a0a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AFF"/>
    <a:srgbClr val="282828"/>
    <a:srgbClr val="0023AA"/>
    <a:srgbClr val="1155CC"/>
    <a:srgbClr val="00788C"/>
    <a:srgbClr val="F091B9"/>
    <a:srgbClr val="0823AA"/>
    <a:srgbClr val="DC4B78"/>
    <a:srgbClr val="00004B"/>
    <a:srgbClr val="1E1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2374" autoAdjust="0"/>
  </p:normalViewPr>
  <p:slideViewPr>
    <p:cSldViewPr snapToGrid="0" showGuides="1">
      <p:cViewPr varScale="1">
        <p:scale>
          <a:sx n="106" d="100"/>
          <a:sy n="106" d="100"/>
        </p:scale>
        <p:origin x="24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75" d="100"/>
        <a:sy n="75" d="100"/>
      </p:scale>
      <p:origin x="0" y="-6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227CC-8F40-43A0-A784-1E77C9226FBC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D65A-1715-468F-B794-3B7668D934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24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F6E96EB-DE99-42ED-BE57-2AC8C73F7C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Espace réservé du texte 21">
            <a:extLst>
              <a:ext uri="{FF2B5EF4-FFF2-40B4-BE49-F238E27FC236}">
                <a16:creationId xmlns:a16="http://schemas.microsoft.com/office/drawing/2014/main" id="{5D4EC818-E2FE-469F-8800-F98EC775F0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272540"/>
            <a:ext cx="3240000" cy="44964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400" b="1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82563" algn="l"/>
              </a:tabLst>
              <a:defRPr sz="1100" b="0">
                <a:solidFill>
                  <a:schemeClr val="bg2"/>
                </a:solidFill>
              </a:defRPr>
            </a:lvl3pPr>
            <a:lvl4pPr marL="358775" indent="-358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541338" algn="l"/>
              </a:tabLst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Sous-titres</a:t>
            </a:r>
          </a:p>
          <a:p>
            <a:pPr lvl="3"/>
            <a:r>
              <a:rPr lang="fr-FR" dirty="0"/>
              <a:t>Sous sous-titres</a:t>
            </a:r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4A0FA277-6530-4BBA-8347-493C5016CEC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dirty="0"/>
              <a:t>Le Climat, et moi, et moi, et moi…</a:t>
            </a:r>
          </a:p>
        </p:txBody>
      </p:sp>
      <p:sp>
        <p:nvSpPr>
          <p:cNvPr id="8" name="Espace réservé du texte 21">
            <a:extLst>
              <a:ext uri="{FF2B5EF4-FFF2-40B4-BE49-F238E27FC236}">
                <a16:creationId xmlns:a16="http://schemas.microsoft.com/office/drawing/2014/main" id="{13E3EF81-2E81-4FD9-814F-1B209B9F5B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76000" y="1272540"/>
            <a:ext cx="3240000" cy="44964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400" b="1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82563" algn="l"/>
              </a:tabLst>
              <a:defRPr sz="1100" b="0">
                <a:solidFill>
                  <a:schemeClr val="bg2"/>
                </a:solidFill>
              </a:defRPr>
            </a:lvl3pPr>
            <a:lvl4pPr marL="358775" indent="-358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541338" algn="l"/>
              </a:tabLst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Sous-titres</a:t>
            </a:r>
          </a:p>
          <a:p>
            <a:pPr lvl="3"/>
            <a:r>
              <a:rPr lang="fr-FR" dirty="0"/>
              <a:t>Sous sous-titres</a:t>
            </a:r>
          </a:p>
        </p:txBody>
      </p:sp>
      <p:sp>
        <p:nvSpPr>
          <p:cNvPr id="9" name="Espace réservé du texte 21">
            <a:extLst>
              <a:ext uri="{FF2B5EF4-FFF2-40B4-BE49-F238E27FC236}">
                <a16:creationId xmlns:a16="http://schemas.microsoft.com/office/drawing/2014/main" id="{48E668AB-8DB3-43EE-A605-C8A774B13E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56675" y="1272538"/>
            <a:ext cx="3240000" cy="44964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400" b="1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82563" algn="l"/>
              </a:tabLst>
              <a:defRPr sz="1100" b="0">
                <a:solidFill>
                  <a:schemeClr val="bg2"/>
                </a:solidFill>
              </a:defRPr>
            </a:lvl3pPr>
            <a:lvl4pPr marL="358775" indent="-358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541338" algn="l"/>
              </a:tabLst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Sous-titres</a:t>
            </a:r>
          </a:p>
          <a:p>
            <a:pPr lvl="3"/>
            <a:r>
              <a:rPr lang="fr-FR" dirty="0"/>
              <a:t>Sous sous-titres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AD541F-56D1-4F6F-A4FD-D4668AFF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95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ormat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364A12-82F1-4EEA-A1E4-37F5325217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75500" y="-1"/>
            <a:ext cx="5016499" cy="648970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Espace réservé du texte 21">
            <a:extLst>
              <a:ext uri="{FF2B5EF4-FFF2-40B4-BE49-F238E27FC236}">
                <a16:creationId xmlns:a16="http://schemas.microsoft.com/office/drawing/2014/main" id="{C2047D8F-14F6-4B4C-BC95-B646175713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728661"/>
            <a:ext cx="5940425" cy="4681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Grand texte</a:t>
            </a:r>
          </a:p>
          <a:p>
            <a:pPr lvl="2"/>
            <a:r>
              <a:rPr lang="fr-FR" dirty="0"/>
              <a:t>Texte</a:t>
            </a:r>
          </a:p>
          <a:p>
            <a:pPr lvl="3"/>
            <a:r>
              <a:rPr lang="fr-FR" dirty="0"/>
              <a:t>Petit texte</a:t>
            </a:r>
          </a:p>
        </p:txBody>
      </p:sp>
      <p:sp>
        <p:nvSpPr>
          <p:cNvPr id="12" name="Espace réservé du texte 21">
            <a:extLst>
              <a:ext uri="{FF2B5EF4-FFF2-40B4-BE49-F238E27FC236}">
                <a16:creationId xmlns:a16="http://schemas.microsoft.com/office/drawing/2014/main" id="{D2028DC4-9359-4CA4-92C4-70E406F0B8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410199"/>
            <a:ext cx="5940425" cy="35877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Source de la figure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69CB9-F35E-402E-B2A6-06BEE109ABB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B6D7238D-E0F9-42A1-865A-8AF91807C78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fr-FR" dirty="0"/>
              <a:t>Le Climat, et moi, et moi, et moi…</a:t>
            </a:r>
          </a:p>
        </p:txBody>
      </p:sp>
    </p:spTree>
    <p:extLst>
      <p:ext uri="{BB962C8B-B14F-4D97-AF65-F5344CB8AC3E}">
        <p14:creationId xmlns:p14="http://schemas.microsoft.com/office/powerpoint/2010/main" val="2327404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20" userDrawn="1">
          <p15:clr>
            <a:srgbClr val="FBAE40"/>
          </p15:clr>
        </p15:guide>
        <p15:guide id="2" pos="41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911BB7-4B6B-43A7-8550-9458FF4BED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8EAC08D7-4DCF-4915-9482-AF1C7BED7C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Le Climat, et moi, et moi, et moi…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3AF493-B16B-4DAF-BCBA-6C66A78D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texte 21">
            <a:extLst>
              <a:ext uri="{FF2B5EF4-FFF2-40B4-BE49-F238E27FC236}">
                <a16:creationId xmlns:a16="http://schemas.microsoft.com/office/drawing/2014/main" id="{4BF47E03-F998-42DC-B336-7CE835D1D9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448663"/>
            <a:ext cx="5940425" cy="432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Grand texte</a:t>
            </a:r>
          </a:p>
          <a:p>
            <a:pPr lvl="2"/>
            <a:r>
              <a:rPr lang="fr-FR" dirty="0"/>
              <a:t>Texte</a:t>
            </a:r>
          </a:p>
          <a:p>
            <a:pPr lvl="3"/>
            <a:r>
              <a:rPr lang="fr-FR" dirty="0"/>
              <a:t>Petit texte</a:t>
            </a:r>
          </a:p>
        </p:txBody>
      </p:sp>
    </p:spTree>
    <p:extLst>
      <p:ext uri="{BB962C8B-B14F-4D97-AF65-F5344CB8AC3E}">
        <p14:creationId xmlns:p14="http://schemas.microsoft.com/office/powerpoint/2010/main" val="3003196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A9B30F-3BB7-A246-9BAD-2BDF2C9900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/>
              <a:t>Workshop Climat Energie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26A51-C384-D647-B4B7-52460830C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D7E02476-36F4-A846-A183-C6A822DE86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406371"/>
            <a:ext cx="8473389" cy="3560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/>
              <a:t>Titre replacé</a:t>
            </a:r>
          </a:p>
        </p:txBody>
      </p:sp>
    </p:spTree>
    <p:extLst>
      <p:ext uri="{BB962C8B-B14F-4D97-AF65-F5344CB8AC3E}">
        <p14:creationId xmlns:p14="http://schemas.microsoft.com/office/powerpoint/2010/main" val="1636952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1">
            <a:extLst>
              <a:ext uri="{FF2B5EF4-FFF2-40B4-BE49-F238E27FC236}">
                <a16:creationId xmlns:a16="http://schemas.microsoft.com/office/drawing/2014/main" id="{C8366517-9D2D-2C66-E0CB-43E2B1C556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728661"/>
            <a:ext cx="6480174" cy="50403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Grand texte</a:t>
            </a:r>
          </a:p>
          <a:p>
            <a:pPr lvl="2"/>
            <a:r>
              <a:rPr lang="fr-FR" dirty="0"/>
              <a:t>Texte</a:t>
            </a:r>
          </a:p>
          <a:p>
            <a:pPr lvl="3"/>
            <a:r>
              <a:rPr lang="fr-FR" dirty="0"/>
              <a:t>Petit texte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CCC77643-CDCA-79E8-B277-864FE593A7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46369" y="6489700"/>
            <a:ext cx="2450306" cy="3683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10">
            <a:extLst>
              <a:ext uri="{FF2B5EF4-FFF2-40B4-BE49-F238E27FC236}">
                <a16:creationId xmlns:a16="http://schemas.microsoft.com/office/drawing/2014/main" id="{ABCF8D1C-59FA-A488-D13A-7EFC727D779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0" y="6489700"/>
            <a:ext cx="9046369" cy="368300"/>
          </a:xfrm>
          <a:prstGeom prst="rect">
            <a:avLst/>
          </a:prstGeom>
        </p:spPr>
        <p:txBody>
          <a:bodyPr/>
          <a:lstStyle/>
          <a:p>
            <a:pPr marL="626400"/>
            <a:r>
              <a:rPr lang="fr-FR" dirty="0"/>
              <a:t>Le Climat, et moi, et moi, et moi…</a:t>
            </a:r>
          </a:p>
        </p:txBody>
      </p:sp>
    </p:spTree>
    <p:extLst>
      <p:ext uri="{BB962C8B-B14F-4D97-AF65-F5344CB8AC3E}">
        <p14:creationId xmlns:p14="http://schemas.microsoft.com/office/powerpoint/2010/main" val="2505262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F046D-0C7A-3E42-9CBF-720BCFAA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F34869-F914-C246-B0B9-4AA4EC2B4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/>
              <a:t>Workshop Climat Energie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76B11E-98DE-844F-AAD1-F6081385A0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14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0FF26-1CF8-1E47-B13D-47DC1E13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06800"/>
            <a:ext cx="10801350" cy="720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3929C5-A81F-E14E-A161-91F2FC7BD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/>
              <a:t>Workshop Climat Energie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A48F47-5F3F-0341-9BFB-0DF5E1A55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032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ble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9DA17-B5FA-4948-8711-48CDB58AFCAE}"/>
              </a:ext>
            </a:extLst>
          </p:cNvPr>
          <p:cNvSpPr/>
          <p:nvPr userDrawn="1"/>
        </p:nvSpPr>
        <p:spPr>
          <a:xfrm>
            <a:off x="5375274" y="0"/>
            <a:ext cx="681672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3669946F-B2D5-4055-BCCE-FA4B82448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4" y="2184399"/>
            <a:ext cx="3960814" cy="358457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Titre du document</a:t>
            </a:r>
          </a:p>
          <a:p>
            <a:pPr lvl="1"/>
            <a:r>
              <a:rPr lang="fr-FR" dirty="0"/>
              <a:t>Sous titre</a:t>
            </a:r>
          </a:p>
          <a:p>
            <a:pPr lvl="2"/>
            <a:r>
              <a:rPr lang="fr-FR" dirty="0"/>
              <a:t>Date</a:t>
            </a:r>
          </a:p>
          <a:p>
            <a:pPr lvl="2"/>
            <a:endParaRPr lang="fr-FR" dirty="0"/>
          </a:p>
          <a:p>
            <a:pPr lvl="3"/>
            <a:r>
              <a:rPr lang="fr-FR" dirty="0"/>
              <a:t>Commentaire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85E597-E003-47B2-A9B9-5E102EB08C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75274" y="0"/>
            <a:ext cx="6816726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97794603-8F19-4589-8469-8ED82851F7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728663"/>
            <a:ext cx="1080000" cy="5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6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3" userDrawn="1">
          <p15:clr>
            <a:srgbClr val="FBAE40"/>
          </p15:clr>
        </p15:guide>
        <p15:guide id="2" orient="horz" pos="36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A68AE-693E-40EF-82F7-98AA6B12CD48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88882101-99DF-4310-A674-74A2697A1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6725" y="728663"/>
            <a:ext cx="4679950" cy="54006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lang="fr-FR" sz="3200" b="1" dirty="0" smtClean="0">
                <a:solidFill>
                  <a:schemeClr val="bg1"/>
                </a:solidFill>
              </a:defRPr>
            </a:lvl1pPr>
            <a:lvl2pPr marL="0" indent="0">
              <a:buNone/>
              <a:tabLst>
                <a:tab pos="0" algn="l"/>
                <a:tab pos="92075" algn="l"/>
              </a:tabLst>
              <a:defRPr sz="1400">
                <a:solidFill>
                  <a:schemeClr val="accent1"/>
                </a:solidFill>
              </a:defRPr>
            </a:lvl2pPr>
            <a:lvl3pPr marL="0" indent="0">
              <a:buNone/>
              <a:tabLst>
                <a:tab pos="0" algn="l"/>
                <a:tab pos="625475" algn="l"/>
              </a:tabLst>
              <a:defRPr sz="1200"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Grand chapitre ici</a:t>
            </a:r>
          </a:p>
          <a:p>
            <a:pPr lvl="1"/>
            <a:r>
              <a:rPr lang="fr-FR" dirty="0"/>
              <a:t>Petit chapitre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4" name="Espace réservé pour une image  2">
            <a:extLst>
              <a:ext uri="{FF2B5EF4-FFF2-40B4-BE49-F238E27FC236}">
                <a16:creationId xmlns:a16="http://schemas.microsoft.com/office/drawing/2014/main" id="{3C2B1C16-ED1F-4720-99C1-D3A1065B0D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19660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9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A68AE-693E-40EF-82F7-98AA6B12CD48}"/>
              </a:ext>
            </a:extLst>
          </p:cNvPr>
          <p:cNvSpPr/>
          <p:nvPr userDrawn="1"/>
        </p:nvSpPr>
        <p:spPr>
          <a:xfrm>
            <a:off x="0" y="0"/>
            <a:ext cx="50202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88882101-99DF-4310-A674-74A2697A1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65693" y="728663"/>
            <a:ext cx="5880848" cy="54006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lang="fr-FR" sz="3200" b="1" dirty="0" smtClean="0">
                <a:solidFill>
                  <a:schemeClr val="bg1"/>
                </a:solidFill>
              </a:defRPr>
            </a:lvl1pPr>
            <a:lvl2pPr marL="0" indent="0">
              <a:buNone/>
              <a:tabLst>
                <a:tab pos="0" algn="l"/>
                <a:tab pos="92075" algn="l"/>
              </a:tabLst>
              <a:defRPr sz="1400">
                <a:solidFill>
                  <a:schemeClr val="accent1"/>
                </a:solidFill>
              </a:defRPr>
            </a:lvl2pPr>
            <a:lvl3pPr marL="0" indent="0">
              <a:buNone/>
              <a:tabLst>
                <a:tab pos="0" algn="l"/>
                <a:tab pos="625475" algn="l"/>
              </a:tabLst>
              <a:defRPr sz="1200"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Grand chapitre ici</a:t>
            </a:r>
          </a:p>
          <a:p>
            <a:pPr lvl="1"/>
            <a:r>
              <a:rPr lang="fr-FR" dirty="0"/>
              <a:t>Petit chapitre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4" name="Espace réservé pour une image  2">
            <a:extLst>
              <a:ext uri="{FF2B5EF4-FFF2-40B4-BE49-F238E27FC236}">
                <a16:creationId xmlns:a16="http://schemas.microsoft.com/office/drawing/2014/main" id="{3C2B1C16-ED1F-4720-99C1-D3A1065B0D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02023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04258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9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1">
            <a:extLst>
              <a:ext uri="{FF2B5EF4-FFF2-40B4-BE49-F238E27FC236}">
                <a16:creationId xmlns:a16="http://schemas.microsoft.com/office/drawing/2014/main" id="{8451EA5E-9226-4A83-B7B0-B3739C0BD228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535863" y="2226310"/>
            <a:ext cx="2681287" cy="39030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bg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Contactes :</a:t>
            </a:r>
          </a:p>
          <a:p>
            <a:pPr lvl="0"/>
            <a:endParaRPr lang="fr-FR" dirty="0"/>
          </a:p>
          <a:p>
            <a:pPr lvl="1"/>
            <a:r>
              <a:rPr lang="fr-FR" dirty="0"/>
              <a:t>Nom Prénom </a:t>
            </a:r>
          </a:p>
          <a:p>
            <a:pPr lvl="2"/>
            <a:r>
              <a:rPr lang="fr-FR" dirty="0"/>
              <a:t>Poste</a:t>
            </a:r>
          </a:p>
          <a:p>
            <a:pPr lvl="2"/>
            <a:r>
              <a:rPr lang="fr-FR" dirty="0"/>
              <a:t>Téléphone / email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2898D-CFB8-4265-AD70-BE4633D13511}"/>
              </a:ext>
            </a:extLst>
          </p:cNvPr>
          <p:cNvSpPr/>
          <p:nvPr userDrawn="1"/>
        </p:nvSpPr>
        <p:spPr>
          <a:xfrm>
            <a:off x="0" y="0"/>
            <a:ext cx="681672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1E438C14-5B53-401C-A733-EFC23F18B2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816726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2EC06E-8F3A-42E3-B7A1-43767D8364E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535863" y="728663"/>
            <a:ext cx="3960812" cy="14976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</a:lstStyle>
          <a:p>
            <a:pPr lvl="0"/>
            <a:r>
              <a:rPr lang="fr-FR" dirty="0"/>
              <a:t>Remercîment</a:t>
            </a:r>
          </a:p>
          <a:p>
            <a:pPr lvl="1"/>
            <a:r>
              <a:rPr lang="fr-FR" dirty="0"/>
              <a:t>Commentaire</a:t>
            </a:r>
          </a:p>
          <a:p>
            <a:pPr lvl="2"/>
            <a:r>
              <a:rPr lang="fr-FR" dirty="0"/>
              <a:t>texte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93CB4836-D2F2-4010-960D-63964F1EAE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6675" y="5584384"/>
            <a:ext cx="1080000" cy="5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orient="horz" pos="68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rou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1">
            <a:extLst>
              <a:ext uri="{FF2B5EF4-FFF2-40B4-BE49-F238E27FC236}">
                <a16:creationId xmlns:a16="http://schemas.microsoft.com/office/drawing/2014/main" id="{69869AEF-CCD8-4223-A62A-B67B78EC08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272540"/>
            <a:ext cx="3240000" cy="44964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200" b="0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82563" algn="l"/>
              </a:tabLst>
              <a:defRPr sz="1100" b="0">
                <a:solidFill>
                  <a:schemeClr val="tx1"/>
                </a:solidFill>
              </a:defRPr>
            </a:lvl3pPr>
            <a:lvl4pPr marL="358775" indent="-358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541338" algn="l"/>
              </a:tabLst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Heure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Sous-titres</a:t>
            </a:r>
          </a:p>
          <a:p>
            <a:pPr lvl="3"/>
            <a:r>
              <a:rPr lang="fr-FR" dirty="0"/>
              <a:t>Sous sous-titres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F6E96EB-DE99-42ED-BE57-2AC8C73F7C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1BA1FB5-42B1-4ADB-9393-900D41F527D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dirty="0"/>
              <a:t>Le Climat, et moi, et moi, et moi…</a:t>
            </a:r>
          </a:p>
        </p:txBody>
      </p:sp>
      <p:sp>
        <p:nvSpPr>
          <p:cNvPr id="8" name="Espace réservé du texte 21">
            <a:extLst>
              <a:ext uri="{FF2B5EF4-FFF2-40B4-BE49-F238E27FC236}">
                <a16:creationId xmlns:a16="http://schemas.microsoft.com/office/drawing/2014/main" id="{976214A8-9BEE-40F1-BF7A-1F35A91DBE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76000" y="1272540"/>
            <a:ext cx="3240000" cy="44964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200" b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82563" algn="l"/>
              </a:tabLst>
              <a:defRPr sz="1100" b="0">
                <a:solidFill>
                  <a:schemeClr val="tx1"/>
                </a:solidFill>
              </a:defRPr>
            </a:lvl3pPr>
            <a:lvl4pPr marL="358775" indent="-358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541338" algn="l"/>
              </a:tabLst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Heure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Sous-titres</a:t>
            </a:r>
          </a:p>
          <a:p>
            <a:pPr lvl="3"/>
            <a:r>
              <a:rPr lang="fr-FR" dirty="0"/>
              <a:t>Sous sous-titres</a:t>
            </a:r>
          </a:p>
        </p:txBody>
      </p:sp>
      <p:sp>
        <p:nvSpPr>
          <p:cNvPr id="9" name="Espace réservé du texte 21">
            <a:extLst>
              <a:ext uri="{FF2B5EF4-FFF2-40B4-BE49-F238E27FC236}">
                <a16:creationId xmlns:a16="http://schemas.microsoft.com/office/drawing/2014/main" id="{E4673E8B-C8C9-4236-8C08-DFCB0311E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56675" y="1272540"/>
            <a:ext cx="3240000" cy="44964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200" b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82563" algn="l"/>
              </a:tabLst>
              <a:defRPr sz="1100" b="0">
                <a:solidFill>
                  <a:schemeClr val="tx1"/>
                </a:solidFill>
              </a:defRPr>
            </a:lvl3pPr>
            <a:lvl4pPr marL="358775" indent="-358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541338" algn="l"/>
              </a:tabLst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Heure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Sous-titres</a:t>
            </a:r>
          </a:p>
          <a:p>
            <a:pPr lvl="3"/>
            <a:r>
              <a:rPr lang="fr-FR" dirty="0"/>
              <a:t>Sous sous-titres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1139443-8C3D-467B-B810-18F9E43A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41967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1">
            <a:extLst>
              <a:ext uri="{FF2B5EF4-FFF2-40B4-BE49-F238E27FC236}">
                <a16:creationId xmlns:a16="http://schemas.microsoft.com/office/drawing/2014/main" id="{69869AEF-CCD8-4223-A62A-B67B78EC08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728661"/>
            <a:ext cx="6480174" cy="50403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Grand texte</a:t>
            </a:r>
          </a:p>
          <a:p>
            <a:pPr lvl="2"/>
            <a:r>
              <a:rPr lang="fr-FR" dirty="0"/>
              <a:t>Texte</a:t>
            </a:r>
          </a:p>
          <a:p>
            <a:pPr lvl="3"/>
            <a:r>
              <a:rPr lang="fr-FR" dirty="0"/>
              <a:t>Petit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911BB7-4B6B-43A7-8550-9458FF4BED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8EAC08D7-4DCF-4915-9482-AF1C7BED7C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Le Climat, et moi, et moi, et moi…</a:t>
            </a:r>
          </a:p>
        </p:txBody>
      </p:sp>
    </p:spTree>
    <p:extLst>
      <p:ext uri="{BB962C8B-B14F-4D97-AF65-F5344CB8AC3E}">
        <p14:creationId xmlns:p14="http://schemas.microsoft.com/office/powerpoint/2010/main" val="3990048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1">
            <a:extLst>
              <a:ext uri="{FF2B5EF4-FFF2-40B4-BE49-F238E27FC236}">
                <a16:creationId xmlns:a16="http://schemas.microsoft.com/office/drawing/2014/main" id="{C8366517-9D2D-2C66-E0CB-43E2B1C556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728661"/>
            <a:ext cx="6480174" cy="50403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Grand texte</a:t>
            </a:r>
          </a:p>
          <a:p>
            <a:pPr lvl="2"/>
            <a:r>
              <a:rPr lang="fr-FR" dirty="0"/>
              <a:t>Texte</a:t>
            </a:r>
          </a:p>
          <a:p>
            <a:pPr lvl="3"/>
            <a:r>
              <a:rPr lang="fr-FR" dirty="0"/>
              <a:t>Petit texte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CCC77643-CDCA-79E8-B277-864FE593A7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46369" y="6489700"/>
            <a:ext cx="2450306" cy="3683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10">
            <a:extLst>
              <a:ext uri="{FF2B5EF4-FFF2-40B4-BE49-F238E27FC236}">
                <a16:creationId xmlns:a16="http://schemas.microsoft.com/office/drawing/2014/main" id="{ABCF8D1C-59FA-A488-D13A-7EFC727D779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0" y="6489700"/>
            <a:ext cx="9046369" cy="368300"/>
          </a:xfrm>
          <a:prstGeom prst="rect">
            <a:avLst/>
          </a:prstGeom>
        </p:spPr>
        <p:txBody>
          <a:bodyPr/>
          <a:lstStyle/>
          <a:p>
            <a:pPr marL="626400"/>
            <a:r>
              <a:rPr lang="fr-FR" dirty="0"/>
              <a:t>Le Climat, et moi, et moi, et moi…</a:t>
            </a:r>
          </a:p>
        </p:txBody>
      </p:sp>
    </p:spTree>
    <p:extLst>
      <p:ext uri="{BB962C8B-B14F-4D97-AF65-F5344CB8AC3E}">
        <p14:creationId xmlns:p14="http://schemas.microsoft.com/office/powerpoint/2010/main" val="397911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468ED51B-E7B7-4786-9BAA-9DD4108FAD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1621990"/>
            <a:ext cx="1079500" cy="1080000"/>
          </a:xfrm>
          <a:prstGeom prst="ellipse">
            <a:avLst/>
          </a:prstGeom>
          <a:noFill/>
          <a:ln>
            <a:noFill/>
          </a:ln>
        </p:spPr>
        <p:txBody>
          <a:bodyPr anchor="ctr" anchorCtr="0"/>
          <a:lstStyle>
            <a:lvl1pPr marL="0" indent="0" algn="ctr">
              <a:buNone/>
              <a:defRPr sz="12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37" name="Espace réservé pour une image  19">
            <a:extLst>
              <a:ext uri="{FF2B5EF4-FFF2-40B4-BE49-F238E27FC236}">
                <a16:creationId xmlns:a16="http://schemas.microsoft.com/office/drawing/2014/main" id="{6EB2579A-E5EB-434F-B814-3C38BB878F4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695325" y="4490855"/>
            <a:ext cx="1079500" cy="1080000"/>
          </a:xfrm>
          <a:prstGeom prst="ellipse">
            <a:avLst/>
          </a:prstGeom>
          <a:noFill/>
        </p:spPr>
        <p:txBody>
          <a:bodyPr anchor="ctr" anchorCtr="0"/>
          <a:lstStyle>
            <a:lvl1pPr marL="0" indent="0" algn="ctr">
              <a:buNone/>
              <a:defRPr sz="12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26DE09D1-45CD-4669-9E70-E8FD9E9C40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35188" y="1621989"/>
            <a:ext cx="3600449" cy="108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1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Nom Prénom </a:t>
            </a:r>
          </a:p>
          <a:p>
            <a:pPr lvl="1"/>
            <a:r>
              <a:rPr lang="fr-FR" dirty="0"/>
              <a:t>Poste</a:t>
            </a:r>
          </a:p>
          <a:p>
            <a:pPr lvl="2"/>
            <a:r>
              <a:rPr lang="fr-FR" dirty="0"/>
              <a:t>Entreprise / association</a:t>
            </a:r>
          </a:p>
        </p:txBody>
      </p:sp>
      <p:sp>
        <p:nvSpPr>
          <p:cNvPr id="36" name="Espace réservé pour une image  19">
            <a:extLst>
              <a:ext uri="{FF2B5EF4-FFF2-40B4-BE49-F238E27FC236}">
                <a16:creationId xmlns:a16="http://schemas.microsoft.com/office/drawing/2014/main" id="{C3BBAEE2-6E8A-44F0-88A4-E67948A69680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6096000" y="1621990"/>
            <a:ext cx="1079500" cy="1080000"/>
          </a:xfrm>
          <a:prstGeom prst="ellipse">
            <a:avLst/>
          </a:prstGeom>
          <a:noFill/>
          <a:ln>
            <a:noFill/>
          </a:ln>
        </p:spPr>
        <p:txBody>
          <a:bodyPr anchor="ctr" anchorCtr="0"/>
          <a:lstStyle>
            <a:lvl1pPr marL="0" indent="0" algn="ctr">
              <a:buNone/>
              <a:defRPr sz="12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48" name="Espace réservé pour une image  19">
            <a:extLst>
              <a:ext uri="{FF2B5EF4-FFF2-40B4-BE49-F238E27FC236}">
                <a16:creationId xmlns:a16="http://schemas.microsoft.com/office/drawing/2014/main" id="{0447784E-B91B-4CDE-9D41-9623EB77EA7C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6096000" y="4490855"/>
            <a:ext cx="1079500" cy="1080000"/>
          </a:xfrm>
          <a:prstGeom prst="ellipse">
            <a:avLst/>
          </a:prstGeom>
          <a:noFill/>
        </p:spPr>
        <p:txBody>
          <a:bodyPr anchor="ctr" anchorCtr="0"/>
          <a:lstStyle>
            <a:lvl1pPr marL="0" indent="0" algn="ctr">
              <a:buNone/>
              <a:defRPr sz="12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865095-93B9-47A8-9F31-07635F0F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56" name="Espace réservé pour une image  19">
            <a:extLst>
              <a:ext uri="{FF2B5EF4-FFF2-40B4-BE49-F238E27FC236}">
                <a16:creationId xmlns:a16="http://schemas.microsoft.com/office/drawing/2014/main" id="{D911FD4F-D7A2-4B92-A90A-0A8D33708CEE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695325" y="3055672"/>
            <a:ext cx="1079500" cy="1080000"/>
          </a:xfrm>
          <a:prstGeom prst="ellipse">
            <a:avLst/>
          </a:prstGeom>
          <a:noFill/>
          <a:ln>
            <a:noFill/>
          </a:ln>
        </p:spPr>
        <p:txBody>
          <a:bodyPr anchor="ctr" anchorCtr="0"/>
          <a:lstStyle>
            <a:lvl1pPr marL="0" indent="0" algn="ctr">
              <a:buNone/>
              <a:defRPr sz="12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58" name="Espace réservé pour une image  19">
            <a:extLst>
              <a:ext uri="{FF2B5EF4-FFF2-40B4-BE49-F238E27FC236}">
                <a16:creationId xmlns:a16="http://schemas.microsoft.com/office/drawing/2014/main" id="{55EB7255-C0DC-4110-9FB4-3FFCCDF1FDE5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6096000" y="3055672"/>
            <a:ext cx="1079500" cy="1080000"/>
          </a:xfrm>
          <a:prstGeom prst="ellipse">
            <a:avLst/>
          </a:prstGeom>
          <a:noFill/>
          <a:ln>
            <a:noFill/>
          </a:ln>
        </p:spPr>
        <p:txBody>
          <a:bodyPr anchor="ctr" anchorCtr="0"/>
          <a:lstStyle>
            <a:lvl1pPr marL="0" indent="0" algn="ctr">
              <a:buNone/>
              <a:defRPr sz="12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D7FD5F-62A2-4539-9024-47B9D1D53817}"/>
              </a:ext>
            </a:extLst>
          </p:cNvPr>
          <p:cNvSpPr>
            <a:spLocks noGrp="1"/>
          </p:cNvSpPr>
          <p:nvPr>
            <p:ph type="sldNum" sz="quarter" idx="82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14AFFB8B-5E13-4C5F-8FE9-9BCCE5A41013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2135188" y="4490855"/>
            <a:ext cx="3600449" cy="108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1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Nom Prénom </a:t>
            </a:r>
          </a:p>
          <a:p>
            <a:pPr lvl="1"/>
            <a:r>
              <a:rPr lang="fr-FR" dirty="0"/>
              <a:t>Poste</a:t>
            </a:r>
          </a:p>
          <a:p>
            <a:pPr lvl="2"/>
            <a:r>
              <a:rPr lang="fr-FR" dirty="0"/>
              <a:t>Entreprise / association</a:t>
            </a:r>
          </a:p>
        </p:txBody>
      </p:sp>
      <p:sp>
        <p:nvSpPr>
          <p:cNvPr id="25" name="Espace réservé du texte 21">
            <a:extLst>
              <a:ext uri="{FF2B5EF4-FFF2-40B4-BE49-F238E27FC236}">
                <a16:creationId xmlns:a16="http://schemas.microsoft.com/office/drawing/2014/main" id="{09DBBCBD-79FE-4C56-8D8B-3A886708FE0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2135188" y="3047903"/>
            <a:ext cx="3600449" cy="108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1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Nom Prénom </a:t>
            </a:r>
          </a:p>
          <a:p>
            <a:pPr lvl="1"/>
            <a:r>
              <a:rPr lang="fr-FR" dirty="0"/>
              <a:t>Poste</a:t>
            </a:r>
          </a:p>
          <a:p>
            <a:pPr lvl="2"/>
            <a:r>
              <a:rPr lang="fr-FR" dirty="0"/>
              <a:t>Entreprise / association</a:t>
            </a:r>
          </a:p>
        </p:txBody>
      </p:sp>
      <p:sp>
        <p:nvSpPr>
          <p:cNvPr id="26" name="Espace réservé du texte 21">
            <a:extLst>
              <a:ext uri="{FF2B5EF4-FFF2-40B4-BE49-F238E27FC236}">
                <a16:creationId xmlns:a16="http://schemas.microsoft.com/office/drawing/2014/main" id="{D514AC0E-D69C-4B4C-9E0B-7BBD1DE344E9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535863" y="1621989"/>
            <a:ext cx="3600449" cy="108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1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Nom Prénom </a:t>
            </a:r>
          </a:p>
          <a:p>
            <a:pPr lvl="1"/>
            <a:r>
              <a:rPr lang="fr-FR" dirty="0"/>
              <a:t>Poste</a:t>
            </a:r>
          </a:p>
          <a:p>
            <a:pPr lvl="2"/>
            <a:r>
              <a:rPr lang="fr-FR" dirty="0"/>
              <a:t>Entreprise / association</a:t>
            </a:r>
          </a:p>
        </p:txBody>
      </p:sp>
      <p:sp>
        <p:nvSpPr>
          <p:cNvPr id="27" name="Espace réservé du texte 21">
            <a:extLst>
              <a:ext uri="{FF2B5EF4-FFF2-40B4-BE49-F238E27FC236}">
                <a16:creationId xmlns:a16="http://schemas.microsoft.com/office/drawing/2014/main" id="{E620A7A5-C59E-4B74-9BCA-EF6DC7B1C4B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7535863" y="4490855"/>
            <a:ext cx="3600449" cy="108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1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Nom Prénom </a:t>
            </a:r>
          </a:p>
          <a:p>
            <a:pPr lvl="1"/>
            <a:r>
              <a:rPr lang="fr-FR" dirty="0"/>
              <a:t>Poste</a:t>
            </a:r>
          </a:p>
          <a:p>
            <a:pPr lvl="2"/>
            <a:r>
              <a:rPr lang="fr-FR" dirty="0"/>
              <a:t>Entreprise / association</a:t>
            </a:r>
          </a:p>
        </p:txBody>
      </p:sp>
      <p:sp>
        <p:nvSpPr>
          <p:cNvPr id="28" name="Espace réservé du texte 21">
            <a:extLst>
              <a:ext uri="{FF2B5EF4-FFF2-40B4-BE49-F238E27FC236}">
                <a16:creationId xmlns:a16="http://schemas.microsoft.com/office/drawing/2014/main" id="{84D700AC-3905-4484-A74D-B0D8C65E99AA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7535863" y="3047903"/>
            <a:ext cx="3600449" cy="108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1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Nom Prénom </a:t>
            </a:r>
          </a:p>
          <a:p>
            <a:pPr lvl="1"/>
            <a:r>
              <a:rPr lang="fr-FR" dirty="0"/>
              <a:t>Poste</a:t>
            </a:r>
          </a:p>
          <a:p>
            <a:pPr lvl="2"/>
            <a:r>
              <a:rPr lang="fr-FR" dirty="0"/>
              <a:t>Entreprise / association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3AFCF450-EF66-4134-9279-6517F740AF66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/>
        <p:txBody>
          <a:bodyPr/>
          <a:lstStyle/>
          <a:p>
            <a:r>
              <a:rPr lang="fr-FR" dirty="0"/>
              <a:t>Le Climat, et moi, et moi, et moi…</a:t>
            </a:r>
          </a:p>
        </p:txBody>
      </p:sp>
    </p:spTree>
    <p:extLst>
      <p:ext uri="{BB962C8B-B14F-4D97-AF65-F5344CB8AC3E}">
        <p14:creationId xmlns:p14="http://schemas.microsoft.com/office/powerpoint/2010/main" val="2983574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BAE40"/>
          </p15:clr>
        </p15:guide>
        <p15:guide id="2" pos="1345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pos="4747" userDrawn="1">
          <p15:clr>
            <a:srgbClr val="FBAE40"/>
          </p15:clr>
        </p15:guide>
        <p15:guide id="5" pos="45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i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43D2D8-7139-4961-8243-DBBA3E5B4114}"/>
              </a:ext>
            </a:extLst>
          </p:cNvPr>
          <p:cNvSpPr/>
          <p:nvPr userDrawn="1"/>
        </p:nvSpPr>
        <p:spPr>
          <a:xfrm>
            <a:off x="695325" y="729932"/>
            <a:ext cx="7200900" cy="503904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AA723A8-5BB7-4290-9977-E66B6E7C39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55688" y="1089027"/>
            <a:ext cx="6480176" cy="431908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Objet</a:t>
            </a:r>
          </a:p>
        </p:txBody>
      </p:sp>
      <p:sp>
        <p:nvSpPr>
          <p:cNvPr id="13" name="Espace réservé du texte 21">
            <a:extLst>
              <a:ext uri="{FF2B5EF4-FFF2-40B4-BE49-F238E27FC236}">
                <a16:creationId xmlns:a16="http://schemas.microsoft.com/office/drawing/2014/main" id="{020B1600-578D-4241-8950-0CC22F645C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408110"/>
            <a:ext cx="3240086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Source de la figure</a:t>
            </a:r>
          </a:p>
        </p:txBody>
      </p:sp>
      <p:sp>
        <p:nvSpPr>
          <p:cNvPr id="10" name="Espace réservé du texte 21">
            <a:extLst>
              <a:ext uri="{FF2B5EF4-FFF2-40B4-BE49-F238E27FC236}">
                <a16:creationId xmlns:a16="http://schemas.microsoft.com/office/drawing/2014/main" id="{B2AE99A9-5E9C-47D1-BD4E-69D6F5B1FE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6589" y="728661"/>
            <a:ext cx="3240086" cy="46794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Grand texte</a:t>
            </a:r>
          </a:p>
          <a:p>
            <a:pPr lvl="2"/>
            <a:r>
              <a:rPr lang="fr-FR" dirty="0"/>
              <a:t>Texte</a:t>
            </a:r>
          </a:p>
          <a:p>
            <a:pPr lvl="3"/>
            <a:r>
              <a:rPr lang="fr-FR" dirty="0"/>
              <a:t>Petit texte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B4C2F911-8E9A-484A-9E48-7E377C3E9FF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37AFD15-46EB-4AF5-85D2-02E7D0A23F5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fr-FR" dirty="0"/>
              <a:t>Le Climat, et moi, et moi, et moi…</a:t>
            </a:r>
          </a:p>
        </p:txBody>
      </p:sp>
    </p:spTree>
    <p:extLst>
      <p:ext uri="{BB962C8B-B14F-4D97-AF65-F5344CB8AC3E}">
        <p14:creationId xmlns:p14="http://schemas.microsoft.com/office/powerpoint/2010/main" val="150063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74" userDrawn="1">
          <p15:clr>
            <a:srgbClr val="FBAE40"/>
          </p15:clr>
        </p15:guide>
        <p15:guide id="2" pos="5201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4747" userDrawn="1">
          <p15:clr>
            <a:srgbClr val="FBAE40"/>
          </p15:clr>
        </p15:guide>
        <p15:guide id="5" orient="horz" pos="686" userDrawn="1">
          <p15:clr>
            <a:srgbClr val="FBAE40"/>
          </p15:clr>
        </p15:guide>
        <p15:guide id="6" orient="horz" pos="34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i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43D2D8-7139-4961-8243-DBBA3E5B4114}"/>
              </a:ext>
            </a:extLst>
          </p:cNvPr>
          <p:cNvSpPr/>
          <p:nvPr userDrawn="1"/>
        </p:nvSpPr>
        <p:spPr>
          <a:xfrm>
            <a:off x="4295775" y="729932"/>
            <a:ext cx="7200900" cy="50390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AA723A8-5BB7-4290-9977-E66B6E7C39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56138" y="1090298"/>
            <a:ext cx="6480176" cy="4318315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Objet</a:t>
            </a:r>
          </a:p>
        </p:txBody>
      </p:sp>
      <p:sp>
        <p:nvSpPr>
          <p:cNvPr id="13" name="Espace réservé du texte 21">
            <a:extLst>
              <a:ext uri="{FF2B5EF4-FFF2-40B4-BE49-F238E27FC236}">
                <a16:creationId xmlns:a16="http://schemas.microsoft.com/office/drawing/2014/main" id="{020B1600-578D-4241-8950-0CC22F645C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408613"/>
            <a:ext cx="3240088" cy="35877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Source de la figure</a:t>
            </a:r>
          </a:p>
        </p:txBody>
      </p:sp>
      <p:sp>
        <p:nvSpPr>
          <p:cNvPr id="10" name="Espace réservé du texte 21">
            <a:extLst>
              <a:ext uri="{FF2B5EF4-FFF2-40B4-BE49-F238E27FC236}">
                <a16:creationId xmlns:a16="http://schemas.microsoft.com/office/drawing/2014/main" id="{B2AE99A9-5E9C-47D1-BD4E-69D6F5B1FE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729932"/>
            <a:ext cx="3240088" cy="46786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Grand texte</a:t>
            </a:r>
          </a:p>
          <a:p>
            <a:pPr lvl="2"/>
            <a:r>
              <a:rPr lang="fr-FR" dirty="0"/>
              <a:t>Texte</a:t>
            </a:r>
          </a:p>
          <a:p>
            <a:pPr lvl="3"/>
            <a:r>
              <a:rPr lang="fr-FR" dirty="0"/>
              <a:t>Petit texte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B4C2F911-8E9A-484A-9E48-7E377C3E9FF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AE6C5A-1144-4BE5-8E93-A8A2E590BCD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fr-FR" dirty="0"/>
              <a:t>Le Climat, et moi, et moi, et moi…</a:t>
            </a:r>
          </a:p>
        </p:txBody>
      </p:sp>
    </p:spTree>
    <p:extLst>
      <p:ext uri="{BB962C8B-B14F-4D97-AF65-F5344CB8AC3E}">
        <p14:creationId xmlns:p14="http://schemas.microsoft.com/office/powerpoint/2010/main" val="992936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3" userDrawn="1">
          <p15:clr>
            <a:srgbClr val="FBAE40"/>
          </p15:clr>
        </p15:guide>
        <p15:guide id="2" pos="7015" userDrawn="1">
          <p15:clr>
            <a:srgbClr val="FBAE40"/>
          </p15:clr>
        </p15:guide>
        <p15:guide id="3" pos="2479" userDrawn="1">
          <p15:clr>
            <a:srgbClr val="FBAE40"/>
          </p15:clr>
        </p15:guide>
        <p15:guide id="4" pos="2706" userDrawn="1">
          <p15:clr>
            <a:srgbClr val="FBAE40"/>
          </p15:clr>
        </p15:guide>
        <p15:guide id="5" orient="horz" pos="686" userDrawn="1">
          <p15:clr>
            <a:srgbClr val="FBAE40"/>
          </p15:clr>
        </p15:guide>
        <p15:guide id="6" orient="horz" pos="340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43D2D8-7139-4961-8243-DBBA3E5B4114}"/>
              </a:ext>
            </a:extLst>
          </p:cNvPr>
          <p:cNvSpPr/>
          <p:nvPr userDrawn="1"/>
        </p:nvSpPr>
        <p:spPr>
          <a:xfrm>
            <a:off x="695324" y="1808162"/>
            <a:ext cx="5221289" cy="396239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AA723A8-5BB7-4290-9977-E66B6E7C39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55688" y="2168524"/>
            <a:ext cx="4500562" cy="3241624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Objet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1C3F484B-F1E5-46EF-AEEA-CA2D15060EB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635750" y="2168116"/>
            <a:ext cx="4500563" cy="3242084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Objet</a:t>
            </a:r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id="{2DA31DA5-5047-4A4A-B603-2F785746B8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728662"/>
            <a:ext cx="6480174" cy="9020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Grand texte</a:t>
            </a:r>
          </a:p>
          <a:p>
            <a:pPr lvl="2"/>
            <a:r>
              <a:rPr lang="fr-FR" dirty="0"/>
              <a:t>Texte</a:t>
            </a:r>
          </a:p>
          <a:p>
            <a:pPr lvl="3"/>
            <a:r>
              <a:rPr lang="fr-FR" dirty="0"/>
              <a:t>Petit texte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D8F667-F1E1-4B50-9536-1C056C27BA6A}"/>
              </a:ext>
            </a:extLst>
          </p:cNvPr>
          <p:cNvSpPr/>
          <p:nvPr userDrawn="1"/>
        </p:nvSpPr>
        <p:spPr>
          <a:xfrm>
            <a:off x="6275388" y="1807436"/>
            <a:ext cx="5221289" cy="396319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texte 21">
            <a:extLst>
              <a:ext uri="{FF2B5EF4-FFF2-40B4-BE49-F238E27FC236}">
                <a16:creationId xmlns:a16="http://schemas.microsoft.com/office/drawing/2014/main" id="{26931E08-1A94-4451-9161-B198A6D1BE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4" y="5772466"/>
            <a:ext cx="3060699" cy="35877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Source de la figure</a:t>
            </a:r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9CB4E690-5CE9-4237-BD51-BA885032F1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75388" y="5770562"/>
            <a:ext cx="3060699" cy="35877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Source de la figure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33F41-2F51-43A1-838C-C25B80F14E4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A7921B6-FDF7-4280-95F1-E2B011F1859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Le Climat, et moi, et moi, et moi…</a:t>
            </a:r>
          </a:p>
        </p:txBody>
      </p:sp>
    </p:spTree>
    <p:extLst>
      <p:ext uri="{BB962C8B-B14F-4D97-AF65-F5344CB8AC3E}">
        <p14:creationId xmlns:p14="http://schemas.microsoft.com/office/powerpoint/2010/main" val="154320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015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5" orient="horz" pos="1366" userDrawn="1">
          <p15:clr>
            <a:srgbClr val="FBAE40"/>
          </p15:clr>
        </p15:guide>
        <p15:guide id="6" orient="horz" pos="3407" userDrawn="1">
          <p15:clr>
            <a:srgbClr val="FBAE40"/>
          </p15:clr>
        </p15:guide>
        <p15:guide id="7" pos="3953" userDrawn="1">
          <p15:clr>
            <a:srgbClr val="FBAE40"/>
          </p15:clr>
        </p15:guide>
        <p15:guide id="8" pos="3727" userDrawn="1">
          <p15:clr>
            <a:srgbClr val="FBAE40"/>
          </p15:clr>
        </p15:guide>
        <p15:guide id="10" orient="horz" pos="1139" userDrawn="1">
          <p15:clr>
            <a:srgbClr val="FBAE40"/>
          </p15:clr>
        </p15:guide>
        <p15:guide id="11" pos="3500" userDrawn="1">
          <p15:clr>
            <a:srgbClr val="FBAE40"/>
          </p15:clr>
        </p15:guide>
        <p15:guide id="12" pos="41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43D2D8-7139-4961-8243-DBBA3E5B4114}"/>
              </a:ext>
            </a:extLst>
          </p:cNvPr>
          <p:cNvSpPr/>
          <p:nvPr userDrawn="1"/>
        </p:nvSpPr>
        <p:spPr>
          <a:xfrm>
            <a:off x="695324" y="1808162"/>
            <a:ext cx="10440988" cy="396239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AA723A8-5BB7-4290-9977-E66B6E7C39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55688" y="2168524"/>
            <a:ext cx="9720260" cy="3241624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Objet</a:t>
            </a:r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id="{2DA31DA5-5047-4A4A-B603-2F785746B8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728662"/>
            <a:ext cx="10440986" cy="9020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Grand texte</a:t>
            </a:r>
          </a:p>
        </p:txBody>
      </p:sp>
      <p:sp>
        <p:nvSpPr>
          <p:cNvPr id="16" name="Espace réservé du texte 21">
            <a:extLst>
              <a:ext uri="{FF2B5EF4-FFF2-40B4-BE49-F238E27FC236}">
                <a16:creationId xmlns:a16="http://schemas.microsoft.com/office/drawing/2014/main" id="{26931E08-1A94-4451-9161-B198A6D1BE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4" y="5772466"/>
            <a:ext cx="3060699" cy="35877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Source de la figure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33F41-2F51-43A1-838C-C25B80F14E4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A7921B6-FDF7-4280-95F1-E2B011F1859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Le Climat, et moi, et moi, et moi…</a:t>
            </a:r>
          </a:p>
        </p:txBody>
      </p:sp>
    </p:spTree>
    <p:extLst>
      <p:ext uri="{BB962C8B-B14F-4D97-AF65-F5344CB8AC3E}">
        <p14:creationId xmlns:p14="http://schemas.microsoft.com/office/powerpoint/2010/main" val="3703120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015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5" orient="horz" pos="1366" userDrawn="1">
          <p15:clr>
            <a:srgbClr val="FBAE40"/>
          </p15:clr>
        </p15:guide>
        <p15:guide id="6" orient="horz" pos="3407" userDrawn="1">
          <p15:clr>
            <a:srgbClr val="FBAE40"/>
          </p15:clr>
        </p15:guide>
        <p15:guide id="7" pos="3953" userDrawn="1">
          <p15:clr>
            <a:srgbClr val="FBAE40"/>
          </p15:clr>
        </p15:guide>
        <p15:guide id="8" pos="3727" userDrawn="1">
          <p15:clr>
            <a:srgbClr val="FBAE40"/>
          </p15:clr>
        </p15:guide>
        <p15:guide id="10" orient="horz" pos="1139" userDrawn="1">
          <p15:clr>
            <a:srgbClr val="FBAE40"/>
          </p15:clr>
        </p15:guide>
        <p15:guide id="11" pos="3500" userDrawn="1">
          <p15:clr>
            <a:srgbClr val="FBAE40"/>
          </p15:clr>
        </p15:guide>
        <p15:guide id="12" pos="41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1">
            <a:extLst>
              <a:ext uri="{FF2B5EF4-FFF2-40B4-BE49-F238E27FC236}">
                <a16:creationId xmlns:a16="http://schemas.microsoft.com/office/drawing/2014/main" id="{69869AEF-CCD8-4223-A62A-B67B78EC08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728661"/>
            <a:ext cx="6480174" cy="50403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Grand texte</a:t>
            </a:r>
          </a:p>
          <a:p>
            <a:pPr lvl="2"/>
            <a:r>
              <a:rPr lang="fr-FR" dirty="0"/>
              <a:t>Texte</a:t>
            </a:r>
          </a:p>
          <a:p>
            <a:pPr lvl="3"/>
            <a:r>
              <a:rPr lang="fr-FR" dirty="0"/>
              <a:t>Petit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911BB7-4B6B-43A7-8550-9458FF4BED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8EAC08D7-4DCF-4915-9482-AF1C7BED7C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Le Climat, et moi, et moi, et moi…</a:t>
            </a:r>
          </a:p>
        </p:txBody>
      </p:sp>
    </p:spTree>
    <p:extLst>
      <p:ext uri="{BB962C8B-B14F-4D97-AF65-F5344CB8AC3E}">
        <p14:creationId xmlns:p14="http://schemas.microsoft.com/office/powerpoint/2010/main" val="237378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ormat pay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364A12-82F1-4EEA-A1E4-37F5325217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2" y="-2"/>
            <a:ext cx="7896227" cy="648970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Espace réservé du texte 21">
            <a:extLst>
              <a:ext uri="{FF2B5EF4-FFF2-40B4-BE49-F238E27FC236}">
                <a16:creationId xmlns:a16="http://schemas.microsoft.com/office/drawing/2014/main" id="{2F54D659-03C2-47CC-B1DA-B2B7D27385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35975" y="728661"/>
            <a:ext cx="3060700" cy="46811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Grand texte</a:t>
            </a:r>
          </a:p>
          <a:p>
            <a:pPr lvl="2"/>
            <a:r>
              <a:rPr lang="fr-FR" dirty="0"/>
              <a:t>Texte</a:t>
            </a:r>
          </a:p>
          <a:p>
            <a:pPr lvl="3"/>
            <a:r>
              <a:rPr lang="fr-FR" dirty="0"/>
              <a:t>Petit texte</a:t>
            </a:r>
          </a:p>
        </p:txBody>
      </p:sp>
      <p:sp>
        <p:nvSpPr>
          <p:cNvPr id="12" name="Espace réservé du texte 21">
            <a:extLst>
              <a:ext uri="{FF2B5EF4-FFF2-40B4-BE49-F238E27FC236}">
                <a16:creationId xmlns:a16="http://schemas.microsoft.com/office/drawing/2014/main" id="{E990722E-7125-4141-BB09-A51D188151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35973" y="5409801"/>
            <a:ext cx="3060701" cy="35877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Source de la figure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89A47E6-EA74-429B-9910-6C565EF4006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3AF1A27-42AC-4F95-9D46-73267CDDD30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fr-FR" dirty="0"/>
              <a:t>Le Climat, et moi, et moi, et moi…</a:t>
            </a:r>
          </a:p>
        </p:txBody>
      </p:sp>
    </p:spTree>
    <p:extLst>
      <p:ext uri="{BB962C8B-B14F-4D97-AF65-F5344CB8AC3E}">
        <p14:creationId xmlns:p14="http://schemas.microsoft.com/office/powerpoint/2010/main" val="3337792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74" userDrawn="1">
          <p15:clr>
            <a:srgbClr val="FBAE40"/>
          </p15:clr>
        </p15:guide>
        <p15:guide id="2" pos="531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6C0AFE9-B300-4528-B2BB-96432D2946AB}"/>
              </a:ext>
            </a:extLst>
          </p:cNvPr>
          <p:cNvSpPr/>
          <p:nvPr userDrawn="1"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E87530-2D0F-4538-AE57-C6BD8F836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046369" cy="3683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marL="625475" indent="0" algn="l">
              <a:defRPr sz="1000" b="0" i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Le Climat, et moi, et moi, et moi…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51635D-BDE6-4E41-B96C-E500E29B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28663"/>
            <a:ext cx="1080135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C200EC-EEEA-4C65-A006-E13A79E0B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6369" y="6489700"/>
            <a:ext cx="2450306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3886019-438D-4BCF-92D2-563831B2AE63}"/>
              </a:ext>
            </a:extLst>
          </p:cNvPr>
          <p:cNvCxnSpPr/>
          <p:nvPr userDrawn="1"/>
        </p:nvCxnSpPr>
        <p:spPr>
          <a:xfrm>
            <a:off x="2895600" y="57816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36;p22">
            <a:extLst>
              <a:ext uri="{FF2B5EF4-FFF2-40B4-BE49-F238E27FC236}">
                <a16:creationId xmlns:a16="http://schemas.microsoft.com/office/drawing/2014/main" id="{68F56531-B026-4C8F-881D-5FB2AD2BA2C4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11569430" y="6535135"/>
            <a:ext cx="549815" cy="277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39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58" r:id="rId3"/>
    <p:sldLayoutId id="2147483650" r:id="rId4"/>
    <p:sldLayoutId id="2147483671" r:id="rId5"/>
    <p:sldLayoutId id="2147483666" r:id="rId6"/>
    <p:sldLayoutId id="2147483676" r:id="rId7"/>
    <p:sldLayoutId id="2147483663" r:id="rId8"/>
    <p:sldLayoutId id="2147483662" r:id="rId9"/>
    <p:sldLayoutId id="2147483664" r:id="rId10"/>
    <p:sldLayoutId id="2147483675" r:id="rId11"/>
    <p:sldLayoutId id="2147483680" r:id="rId12"/>
    <p:sldLayoutId id="214748373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200"/>
        </a:spcAft>
        <a:buNone/>
        <a:defRPr sz="24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2" orient="horz" pos="459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7242" userDrawn="1">
          <p15:clr>
            <a:srgbClr val="F26B43"/>
          </p15:clr>
        </p15:guide>
        <p15:guide id="6" orient="horz" pos="363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E87530-2D0F-4538-AE57-C6BD8F836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046369" cy="3683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marL="625475" indent="0" algn="l">
              <a:defRPr sz="1000" b="0" i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Workshop Climat Energie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51635D-BDE6-4E41-B96C-E500E29B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28663"/>
            <a:ext cx="1080135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C200EC-EEEA-4C65-A006-E13A79E0B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6369" y="6489700"/>
            <a:ext cx="2450306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0E0E155-A4C6-4C24-B5DD-AE65EC126F8C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3886019-438D-4BCF-92D2-563831B2AE63}"/>
              </a:ext>
            </a:extLst>
          </p:cNvPr>
          <p:cNvCxnSpPr/>
          <p:nvPr userDrawn="1"/>
        </p:nvCxnSpPr>
        <p:spPr>
          <a:xfrm>
            <a:off x="2895600" y="57816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200"/>
        </a:spcAft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2" orient="horz" pos="459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  <p15:guide id="6" orient="horz" pos="363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1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9" r:id="rId2"/>
    <p:sldLayoutId id="2147483674" r:id="rId3"/>
    <p:sldLayoutId id="2147483668" r:id="rId4"/>
    <p:sldLayoutId id="2147483738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459" userDrawn="1">
          <p15:clr>
            <a:srgbClr val="F26B43"/>
          </p15:clr>
        </p15:guide>
        <p15:guide id="3" orient="horz" pos="3861" userDrawn="1">
          <p15:clr>
            <a:srgbClr val="F26B43"/>
          </p15:clr>
        </p15:guide>
        <p15:guide id="4" pos="724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7CE6D0F4-023D-0157-C20D-F5787D4ED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6369" y="6489700"/>
            <a:ext cx="2450306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fr-FR" sz="1000" smtClean="0">
                <a:solidFill>
                  <a:schemeClr val="tx2"/>
                </a:solidFill>
              </a:defRPr>
            </a:lvl1pPr>
          </a:lstStyle>
          <a:p>
            <a:pPr algn="r"/>
            <a:fld id="{00E0E155-A4C6-4C24-B5DD-AE65EC126F8C}" type="slidenum">
              <a:rPr lang="fr-FR" smtClean="0"/>
              <a:pPr algn="r"/>
              <a:t>‹#›</a:t>
            </a:fld>
            <a:endParaRPr lang="fr-FR" dirty="0"/>
          </a:p>
        </p:txBody>
      </p:sp>
      <p:sp>
        <p:nvSpPr>
          <p:cNvPr id="3" name="Espace réservé du pied de page 10">
            <a:extLst>
              <a:ext uri="{FF2B5EF4-FFF2-40B4-BE49-F238E27FC236}">
                <a16:creationId xmlns:a16="http://schemas.microsoft.com/office/drawing/2014/main" id="{53C52658-B78F-8887-1DF6-4F387C575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046369" cy="3683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fr-FR" sz="1000" b="0" i="0" smtClean="0">
                <a:solidFill>
                  <a:schemeClr val="tx2"/>
                </a:solidFill>
              </a:defRPr>
            </a:lvl1pPr>
          </a:lstStyle>
          <a:p>
            <a:pPr marL="625475"/>
            <a:r>
              <a:rPr lang="fr-FR" dirty="0"/>
              <a:t>Le Climat, et moi, et moi, et moi…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034F896-B9AC-CDD1-F2DD-EDAA9EB79E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8445" y="6533249"/>
            <a:ext cx="550800" cy="2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orient="horz" pos="459">
          <p15:clr>
            <a:srgbClr val="F26B43"/>
          </p15:clr>
        </p15:guide>
        <p15:guide id="3" orient="horz" pos="3861">
          <p15:clr>
            <a:srgbClr val="F26B43"/>
          </p15:clr>
        </p15:guide>
        <p15:guide id="4" pos="7242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Texte et figures">
  <a:themeElements>
    <a:clrScheme name="Shifters">
      <a:dk1>
        <a:srgbClr val="282828"/>
      </a:dk1>
      <a:lt1>
        <a:srgbClr val="FFFFFF"/>
      </a:lt1>
      <a:dk2>
        <a:srgbClr val="00004B"/>
      </a:dk2>
      <a:lt2>
        <a:srgbClr val="0023AA"/>
      </a:lt2>
      <a:accent1>
        <a:srgbClr val="4BD2AF"/>
      </a:accent1>
      <a:accent2>
        <a:srgbClr val="00788C"/>
      </a:accent2>
      <a:accent3>
        <a:srgbClr val="2D4182"/>
      </a:accent3>
      <a:accent4>
        <a:srgbClr val="DC4B78"/>
      </a:accent4>
      <a:accent5>
        <a:srgbClr val="F091B9"/>
      </a:accent5>
      <a:accent6>
        <a:srgbClr val="B7ECDE"/>
      </a:accent6>
      <a:hlink>
        <a:srgbClr val="00788C"/>
      </a:hlink>
      <a:folHlink>
        <a:srgbClr val="00788C"/>
      </a:folHlink>
    </a:clrScheme>
    <a:fontScheme name="Personnalisé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xte et figures">
  <a:themeElements>
    <a:clrScheme name="Shifters">
      <a:dk1>
        <a:srgbClr val="282828"/>
      </a:dk1>
      <a:lt1>
        <a:srgbClr val="FFFFFF"/>
      </a:lt1>
      <a:dk2>
        <a:srgbClr val="00004B"/>
      </a:dk2>
      <a:lt2>
        <a:srgbClr val="0023AA"/>
      </a:lt2>
      <a:accent1>
        <a:srgbClr val="4BD2AF"/>
      </a:accent1>
      <a:accent2>
        <a:srgbClr val="00788C"/>
      </a:accent2>
      <a:accent3>
        <a:srgbClr val="2D4182"/>
      </a:accent3>
      <a:accent4>
        <a:srgbClr val="DC4B78"/>
      </a:accent4>
      <a:accent5>
        <a:srgbClr val="F091B9"/>
      </a:accent5>
      <a:accent6>
        <a:srgbClr val="B7ECDE"/>
      </a:accent6>
      <a:hlink>
        <a:srgbClr val="00788C"/>
      </a:hlink>
      <a:folHlink>
        <a:srgbClr val="00788C"/>
      </a:folHlink>
    </a:clrScheme>
    <a:fontScheme name="Personnalisé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res et chapitres">
  <a:themeElements>
    <a:clrScheme name="Shifters">
      <a:dk1>
        <a:srgbClr val="00004B"/>
      </a:dk1>
      <a:lt1>
        <a:srgbClr val="FFFFFF"/>
      </a:lt1>
      <a:dk2>
        <a:srgbClr val="00004B"/>
      </a:dk2>
      <a:lt2>
        <a:srgbClr val="0023AA"/>
      </a:lt2>
      <a:accent1>
        <a:srgbClr val="4BD2AF"/>
      </a:accent1>
      <a:accent2>
        <a:srgbClr val="00788C"/>
      </a:accent2>
      <a:accent3>
        <a:srgbClr val="2D4182"/>
      </a:accent3>
      <a:accent4>
        <a:srgbClr val="DC4B78"/>
      </a:accent4>
      <a:accent5>
        <a:srgbClr val="F091B9"/>
      </a:accent5>
      <a:accent6>
        <a:srgbClr val="B7ECDE"/>
      </a:accent6>
      <a:hlink>
        <a:srgbClr val="00788C"/>
      </a:hlink>
      <a:folHlink>
        <a:srgbClr val="00788C"/>
      </a:folHlink>
    </a:clrScheme>
    <a:fontScheme name="Personnalisé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itres et chapitres">
  <a:themeElements>
    <a:clrScheme name="Shifters">
      <a:dk1>
        <a:srgbClr val="00004B"/>
      </a:dk1>
      <a:lt1>
        <a:srgbClr val="FFFFFF"/>
      </a:lt1>
      <a:dk2>
        <a:srgbClr val="00004B"/>
      </a:dk2>
      <a:lt2>
        <a:srgbClr val="0023AA"/>
      </a:lt2>
      <a:accent1>
        <a:srgbClr val="4BD2AF"/>
      </a:accent1>
      <a:accent2>
        <a:srgbClr val="00788C"/>
      </a:accent2>
      <a:accent3>
        <a:srgbClr val="2D4182"/>
      </a:accent3>
      <a:accent4>
        <a:srgbClr val="DC4B78"/>
      </a:accent4>
      <a:accent5>
        <a:srgbClr val="F091B9"/>
      </a:accent5>
      <a:accent6>
        <a:srgbClr val="B7ECDE"/>
      </a:accent6>
      <a:hlink>
        <a:srgbClr val="00788C"/>
      </a:hlink>
      <a:folHlink>
        <a:srgbClr val="00788C"/>
      </a:folHlink>
    </a:clrScheme>
    <a:fontScheme name="Personnalisé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0</vt:i4>
      </vt:variant>
      <vt:variant>
        <vt:lpstr>Custom Shows</vt:lpstr>
      </vt:variant>
      <vt:variant>
        <vt:i4>3</vt:i4>
      </vt:variant>
    </vt:vector>
  </HeadingPairs>
  <TitlesOfParts>
    <vt:vector size="9" baseType="lpstr">
      <vt:lpstr>Arial</vt:lpstr>
      <vt:lpstr>Calibri</vt:lpstr>
      <vt:lpstr>Texte et figures</vt:lpstr>
      <vt:lpstr>3_Texte et figures</vt:lpstr>
      <vt:lpstr>Titres et chapitres</vt:lpstr>
      <vt:lpstr>2_Titres et chapitres</vt:lpstr>
      <vt:lpstr>Diaporama standard GP</vt:lpstr>
      <vt:lpstr>Mini-diaporama post-conférence (pour affichage en boucle)</vt:lpstr>
      <vt:lpstr>Diaporama pour export PDF (taille minimale + inclure les diapos cachées en sélectionnant ce diaporama personnalisé 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Conférences The Shifters – Le Climat, et moi, et moi, et moi : douze solutions pour réduire mon impact sur le climat</dc:title>
  <dc:creator>Olivier Descout;Jason Saniez;Vincent d'Herbemont;Grégoire Carpentier;Raphaël Perotin;Marine Simoën</dc:creator>
  <cp:lastModifiedBy>Luc</cp:lastModifiedBy>
  <cp:revision>517</cp:revision>
  <dcterms:created xsi:type="dcterms:W3CDTF">2021-05-25T14:39:04Z</dcterms:created>
  <dcterms:modified xsi:type="dcterms:W3CDTF">2024-08-04T12:42:06Z</dcterms:modified>
  <cp:category>Changement climatique, comprendre, agir, échelle individuelle</cp:category>
</cp:coreProperties>
</file>