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64348018" name=""/>
          <p:cNvPicPr>
            <a:picLocks noChangeAspect="1"/>
          </p:cNvPicPr>
          <p:nvPr/>
        </p:nvPicPr>
        <p:blipFill>
          <a:blip r:embed="rId2"/>
          <a:srcRect l="16585" t="14383" r="-16585" b="-14382"/>
          <a:stretch/>
        </p:blipFill>
        <p:spPr bwMode="auto">
          <a:xfrm rot="0">
            <a:off x="-16710363" y="-4790242"/>
            <a:ext cx="18288000" cy="10287000"/>
          </a:xfrm>
          <a:prstGeom prst="rect">
            <a:avLst/>
          </a:prstGeom>
        </p:spPr>
      </p:pic>
      <p:pic>
        <p:nvPicPr>
          <p:cNvPr id="13583507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>
            <a:off x="-3218155" y="-1840266"/>
            <a:ext cx="18288000" cy="1028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2024-04-27T02:45:08Z</dcterms:modified>
  <cp:category/>
  <cp:contentStatus/>
  <cp:version/>
</cp:coreProperties>
</file>