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04907947" name=""/>
          <p:cNvPicPr>
            <a:picLocks noChangeAspect="1"/>
          </p:cNvPicPr>
          <p:nvPr/>
        </p:nvPicPr>
        <p:blipFill>
          <a:blip r:embed="rId2"/>
          <a:srcRect l="16666" t="17439" r="-16666" b="-17439"/>
          <a:stretch/>
        </p:blipFill>
        <p:spPr bwMode="auto">
          <a:xfrm rot="0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2024-04-27T02:48:14Z</dcterms:modified>
  <cp:category/>
  <cp:contentStatus/>
  <cp:version/>
</cp:coreProperties>
</file>