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1468514" y="314417"/>
            <a:ext cx="9144000" cy="72131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Sistema numérico em computadores</a:t>
            </a:r>
            <a:endParaRPr sz="3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31504" y="2080703"/>
            <a:ext cx="10828907" cy="35603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 algn="just"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Nos seres humanos trabalhamos com sistema decimal, ele é</a:t>
            </a:r>
            <a:r>
              <a:rPr sz="20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chamado de sistema decimal porque possui dez dígitos que s</a:t>
            </a:r>
            <a:r>
              <a:rPr sz="20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ão 0, 1, 2, 3, 4, 5, 6, 7, 8, 9. Os computadores n</a:t>
            </a:r>
            <a:r>
              <a:rPr sz="20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ão trabalham com sistema decimal, eles trabalham com o sistema binário, ou seja, 0 (zero) ou 1 (um). Você deve</a:t>
            </a:r>
            <a:r>
              <a:rPr sz="20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estar se perguntando porque computadores trabalham com sistema binário, primeiro que </a:t>
            </a:r>
            <a:r>
              <a:rPr sz="20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é muito mais fácil processar dados com código binário, onde o 0 (zero) </a:t>
            </a:r>
            <a:r>
              <a:rPr sz="20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é desligado e o 1 (um) </a:t>
            </a:r>
            <a:r>
              <a:rPr sz="20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é ligado, além disso, o sistema binário ocupa muito menos espaço de memória do que se usássemos o sistema decimal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928765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295922"/>
            <a:ext cx="10515600" cy="165531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600" b="1">
                <a:solidFill>
                  <a:schemeClr val="tx1"/>
                </a:solidFill>
              </a:rPr>
              <a:t>A raz</a:t>
            </a:r>
            <a:r>
              <a:rPr sz="2600" b="1">
                <a:solidFill>
                  <a:schemeClr val="tx1"/>
                </a:solidFill>
              </a:rPr>
              <a:t>ão </a:t>
            </a:r>
            <a:r>
              <a:rPr sz="2600" b="1">
                <a:solidFill>
                  <a:schemeClr val="tx1"/>
                </a:solidFill>
              </a:rPr>
              <a:t>é muito facil</a:t>
            </a:r>
            <a:r>
              <a:rPr sz="2600" b="1">
                <a:solidFill>
                  <a:schemeClr val="tx1"/>
                </a:solidFill>
              </a:rPr>
              <a:t>:</a:t>
            </a:r>
            <a:endParaRPr sz="2600" b="1">
              <a:solidFill>
                <a:schemeClr val="tx1"/>
              </a:solidFill>
            </a:endParaRPr>
          </a:p>
          <a:p>
            <a:pPr>
              <a:defRPr/>
            </a:pPr>
            <a:r>
              <a:rPr sz="2400">
                <a:solidFill>
                  <a:schemeClr val="tx1"/>
                </a:solidFill>
              </a:rPr>
              <a:t>Se eu te perguntasse se essa lampada esta apagada (zero) ou acessa (um) você teria alguma dificuldade</a:t>
            </a:r>
            <a:r>
              <a:rPr sz="2400"/>
              <a:t> em me responder?</a:t>
            </a:r>
            <a:endParaRPr sz="2400"/>
          </a:p>
        </p:txBody>
      </p:sp>
      <p:sp>
        <p:nvSpPr>
          <p:cNvPr id="4286330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2043713"/>
            <a:ext cx="10515600" cy="454055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7159736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76749" y="2247159"/>
            <a:ext cx="3238499" cy="418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57865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 agora se eu te perguntasse se essa lampada esta apagada (zero) ou acessa (um) você teria alguma dificuldade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 me responder?</a:t>
            </a:r>
            <a:endParaRPr sz="2400"/>
          </a:p>
        </p:txBody>
      </p:sp>
      <p:sp>
        <p:nvSpPr>
          <p:cNvPr id="105293973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4566101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76787" y="2265655"/>
            <a:ext cx="2638424" cy="3717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89489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683057"/>
            <a:ext cx="10515600" cy="4493904"/>
          </a:xfrm>
        </p:spPr>
        <p:txBody>
          <a:bodyPr/>
          <a:lstStyle/>
          <a:p>
            <a:pPr>
              <a:defRPr/>
            </a:pPr>
            <a:endParaRPr b="0">
              <a:latin typeface="Arial"/>
              <a:cs typeface="Arial"/>
            </a:endParaRPr>
          </a:p>
          <a:p>
            <a:pPr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sz="36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Seria muito mais complexo ter que salvar dez estados diferentes se o computador utilizasse o sistema decimal,</a:t>
            </a:r>
            <a:r>
              <a:rPr sz="36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</a:t>
            </a:r>
            <a:r>
              <a:rPr sz="36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ao invés de guardar apenas dois estados no sistema binário</a:t>
            </a:r>
            <a:endParaRPr sz="36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2024-04-27T03:21:47Z</dcterms:modified>
  <cp:category/>
  <cp:contentStatus/>
  <cp:version/>
</cp:coreProperties>
</file>