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9F3E1-812B-4D67-ABB8-BBA863A2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D705A4-0C23-465F-A75A-320357A33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D5A32-97B7-4BE4-8E98-5B45D7E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372BC-F609-4BA0-B8F9-A249D9A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DC031-A51C-47E5-848B-33E527BB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1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7C0B4-2F7E-4E31-8426-3E024A20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67AF8-D9BB-4049-B214-1EDB9ECE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477EF-54AC-4034-BA9F-4B88B2E3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C1A6E-055F-4FF4-B3A4-44ABBA80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13104-FB2C-4E27-AD11-2F307135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7F5C9D-28AB-4BC0-A8E5-7152AEE1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C1E241-5AA7-48B9-9D05-75867FBC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B3DD2-6DE4-4643-B133-7E01123C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1CD09-EA64-475C-8865-AC4643E6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DD517-C8C6-4C0B-8A4C-48EECFAD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5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87D4F-C2D2-43DD-B398-6772AC83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543BB-EF32-49C3-8E26-D4A1B661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850A9-91FC-4135-A97A-F1379693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BCFC5-363B-4562-81B3-942D482B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B6D03-D3FC-455B-89D0-CEAFDFA6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15316-4151-47A1-B7E9-BED213DD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1B1A0-BC46-4748-A902-8A4207C7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77BD81-BCA2-411F-833F-CD390D0D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A6A87-8E6C-4811-9075-370EEF74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FE216-3790-44E0-80F7-88123A79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6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BFB25-B526-4192-944F-A062D2A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3AB91-CEB2-4C84-8AE1-C0C6493F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3BEF25-C075-450A-99B9-AECC5421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ED316C-8F27-4C5C-AA21-6A4142C3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3ACF5-9985-4B3D-B23F-0ADEE764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667BBB-D6EF-4537-8381-DF01003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9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21494-FE99-4EDF-B172-636D54AF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6FA95-1511-4D34-A53C-0429EA8A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53BDF4-1028-42CF-B546-65EED312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EB749-E103-474D-B010-6D2308AD5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10C17D-477B-4067-96B4-7F83C392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61142F-55A6-4DB0-B9FC-1E65B19B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CA140-E071-4828-A7F7-ADDEE6F9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748F4C-80E2-475F-803B-A11FFB65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65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EEFAE-D199-4855-8271-3C1DEB68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1998-ECD4-4F75-BCBA-7D79AEE9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4A416C-C2C8-4FD2-8541-EE2B7957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BEC8C3-3BD6-4FA1-8584-4A38CB09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3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2D318B-F548-416A-9429-4C1B5955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BFB9B8-AE7B-4D62-B042-02132A85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7C743-30F8-40B8-A1A3-77986738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2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B162A-7F60-4657-9524-B78BE3AA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A04B1-90A8-4E10-A9B1-4AB723D5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9960E4-8670-4DF3-8125-745DC943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7FA0D-2858-49AF-AAC8-EAABA8F2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434800-E7B7-46E8-AE2A-00671F59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D7D52-6E60-4BEB-A76F-1EB0A38B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2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CD1F9-C538-4CD8-8C3F-CA92DAB1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DB0DAC-579C-46AC-A8C8-8AF74237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9A1C6A-D153-4B6E-828B-8FD6ED03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A906DA-B955-4697-85EC-7740C835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08919F-4A6A-44E2-9C37-7784E535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47CED-52A1-4C55-AEDA-421032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9DAE9-9272-41EF-8709-122E6A2D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0DC75-36A4-4D32-9D29-5D130167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12CF1-FD5C-49C7-9716-8C143C7C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285E-6F4D-4E73-96CC-366CB261E0D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D79252-56D9-4EB2-A811-355B490D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7DA39-67F1-4FDB-9EEC-946FCAC9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7D78-3AF1-4DEE-BB77-8DE7B709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4C7CC3-53D2-4136-89DA-A63A3FB48B0D}"/>
              </a:ext>
            </a:extLst>
          </p:cNvPr>
          <p:cNvSpPr txBox="1"/>
          <p:nvPr/>
        </p:nvSpPr>
        <p:spPr>
          <a:xfrm>
            <a:off x="3169328" y="878889"/>
            <a:ext cx="51135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création de mon site web j’ai d’abord réfléchi sur papier à ce que je voulais. </a:t>
            </a:r>
          </a:p>
          <a:p>
            <a:endParaRPr lang="fr-FR" dirty="0"/>
          </a:p>
          <a:p>
            <a:r>
              <a:rPr lang="fr-FR" dirty="0"/>
              <a:t>Je voulais quelque chose de simple, qui ne fait pas mal aux yeux et qui donne envie de regarder sans que ce soit trop chargé:</a:t>
            </a:r>
          </a:p>
          <a:p>
            <a:endParaRPr lang="fr-FR" dirty="0"/>
          </a:p>
          <a:p>
            <a:r>
              <a:rPr lang="fr-FR" dirty="0"/>
              <a:t>J’ai utilisé la couleur blanche et #b3b3b3</a:t>
            </a:r>
          </a:p>
          <a:p>
            <a:endParaRPr lang="fr-FR" dirty="0"/>
          </a:p>
          <a:p>
            <a:r>
              <a:rPr lang="fr-FR" dirty="0"/>
              <a:t>Pour la police j’ai utilisé : Lucida Sans Unicode</a:t>
            </a:r>
          </a:p>
          <a:p>
            <a:endParaRPr lang="fr-FR" dirty="0"/>
          </a:p>
          <a:p>
            <a:r>
              <a:rPr lang="fr-FR" dirty="0"/>
              <a:t>J’ai pris des image sur internet pour mes réseaux sociaux et pour mon établissement scolaire.</a:t>
            </a:r>
          </a:p>
          <a:p>
            <a:endParaRPr lang="fr-FR" dirty="0"/>
          </a:p>
          <a:p>
            <a:r>
              <a:rPr lang="fr-FR" dirty="0"/>
              <a:t>L’en-tête de page reste fixe ce qui permet d’aller dans une autres partie.</a:t>
            </a:r>
          </a:p>
          <a:p>
            <a:endParaRPr lang="fr-FR" dirty="0"/>
          </a:p>
          <a:p>
            <a:r>
              <a:rPr lang="fr-FR" dirty="0"/>
              <a:t>Il y a un formulaire à la fin qui permet </a:t>
            </a:r>
            <a:r>
              <a:rPr lang="fr-FR"/>
              <a:t>de m’envoyer </a:t>
            </a:r>
            <a:r>
              <a:rPr lang="fr-FR" dirty="0"/>
              <a:t>un mail.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49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66659-E267-45FE-B276-E3581F8B00D4}"/>
              </a:ext>
            </a:extLst>
          </p:cNvPr>
          <p:cNvSpPr/>
          <p:nvPr/>
        </p:nvSpPr>
        <p:spPr>
          <a:xfrm>
            <a:off x="3222595" y="621438"/>
            <a:ext cx="4154750" cy="5568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5362B-0569-421D-A85D-B89E5D29FBBC}"/>
              </a:ext>
            </a:extLst>
          </p:cNvPr>
          <p:cNvSpPr/>
          <p:nvPr/>
        </p:nvSpPr>
        <p:spPr>
          <a:xfrm>
            <a:off x="3222594" y="612559"/>
            <a:ext cx="4154750" cy="736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En-tête de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2D7B3-7173-40D4-8B12-03D9E1645F1C}"/>
              </a:ext>
            </a:extLst>
          </p:cNvPr>
          <p:cNvSpPr/>
          <p:nvPr/>
        </p:nvSpPr>
        <p:spPr>
          <a:xfrm>
            <a:off x="3222594" y="1358283"/>
            <a:ext cx="4154750" cy="373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  <a:p>
            <a:pPr algn="ctr"/>
            <a:r>
              <a:rPr lang="fr-FR" sz="2000" dirty="0"/>
              <a:t>Contenu avec différentes parties</a:t>
            </a:r>
          </a:p>
          <a:p>
            <a:pPr algn="ctr"/>
            <a:r>
              <a:rPr lang="fr-FR" sz="2000" dirty="0"/>
              <a:t>Sur moi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7E2BF-255F-4F56-86D5-E3FE909305C9}"/>
              </a:ext>
            </a:extLst>
          </p:cNvPr>
          <p:cNvSpPr/>
          <p:nvPr/>
        </p:nvSpPr>
        <p:spPr>
          <a:xfrm>
            <a:off x="6223246" y="1554702"/>
            <a:ext cx="568171" cy="683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5B55C-50A4-4011-A84E-D712B8D7CD43}"/>
              </a:ext>
            </a:extLst>
          </p:cNvPr>
          <p:cNvSpPr/>
          <p:nvPr/>
        </p:nvSpPr>
        <p:spPr>
          <a:xfrm>
            <a:off x="3870664" y="2197223"/>
            <a:ext cx="568171" cy="683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09DE8-4D3E-43C4-8F34-AC5A83DDD5B6}"/>
              </a:ext>
            </a:extLst>
          </p:cNvPr>
          <p:cNvSpPr/>
          <p:nvPr/>
        </p:nvSpPr>
        <p:spPr>
          <a:xfrm>
            <a:off x="3222593" y="5095783"/>
            <a:ext cx="4154750" cy="11030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223263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78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121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papillon</dc:creator>
  <cp:lastModifiedBy>luc papillon</cp:lastModifiedBy>
  <cp:revision>2</cp:revision>
  <dcterms:created xsi:type="dcterms:W3CDTF">2020-11-30T20:38:44Z</dcterms:created>
  <dcterms:modified xsi:type="dcterms:W3CDTF">2020-11-30T20:55:25Z</dcterms:modified>
</cp:coreProperties>
</file>