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6" r:id="rId3"/>
    <p:sldId id="264" r:id="rId4"/>
    <p:sldId id="270" r:id="rId5"/>
    <p:sldId id="261" r:id="rId6"/>
    <p:sldId id="271" r:id="rId7"/>
    <p:sldId id="258" r:id="rId8"/>
    <p:sldId id="265" r:id="rId9"/>
    <p:sldId id="272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AADD2E3-735C-4290-91B4-22C820D12FE9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46C84B-5A9C-4587-94FE-E994DCCAEC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0065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A5D33C-0220-43D6-AA57-5AFB9891879A}" type="slidenum">
              <a:rPr lang="en-GB" altLang="en-US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95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B7D15E2-650D-4FB5-B1E7-2B1D7E453917}" type="slidenum">
              <a:rPr lang="en-GB" altLang="en-US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101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2130446-5AA6-4B18-98BD-8AB44082A8ED}" type="slidenum">
              <a:rPr lang="en-GB" altLang="en-US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747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B6BF4B7-9F4B-4D54-AC37-9CE628F0B055}" type="slidenum">
              <a:rPr lang="en-GB" altLang="en-US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940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296A7B5-C98A-44DE-A263-6592BDE72BAA}" type="slidenum">
              <a:rPr lang="en-GB" altLang="en-US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455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C1D13-1E22-4283-BE10-A52FA7DB56EF}" type="slidenum">
              <a:rPr lang="en-GB" altLang="en-US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72106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42E50BF-B1EA-4845-88C7-3A6945CACC4C}" type="slidenum">
              <a:rPr lang="en-GB" altLang="en-US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24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8925858-6578-4DAE-A64F-D449F209486A}" type="slidenum">
              <a:rPr lang="en-GB" altLang="en-US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684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DFD6A4D-2D00-451B-BE04-731C6640A3BB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597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5F76E-204B-4E52-9896-714D90DAA9F9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B544-BF2C-44CC-AEF5-BFACAF9C0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2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4077F-8641-4D31-BDF7-9B5C882DBFBC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DFCA7-DF5C-45A7-AAF2-7D8169B06B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06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50B1B-3E90-4ACE-8428-19CD10A07461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0E31-36FC-4A9C-AFFF-65A7CCC181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5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74F48-32B5-412C-A6BC-CC84810031A1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146A0-1959-4D1A-818D-416EC71EFF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236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BA84B-5E04-4C7F-B4CA-7DE19B9625C1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E18F3-A456-4B03-9864-02C3FD6C99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54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32022-97B8-492F-8DA9-E26E0FEDC679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1DB89-6928-4BF0-A067-5D4EDB871E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98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70BA1-5886-449D-916B-A157B179A05E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BCE1-AEB4-4070-A812-E6A5519837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0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2EAF5-24A8-4AAE-8FFB-24839E0A306F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5A871-781B-4991-95CA-75F98D6A93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370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D1F07-B686-4C71-9108-8CC14F0241D2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6633B-7BCB-442D-A530-EFBF8C41A6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184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B54DA-72FF-4B57-A66C-75A9469FCA15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D860-5857-410E-AF53-F795B3D22F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12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451BD-331E-484C-BEF5-4876487B3048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768E4-4790-4258-8DB0-DF08B0B8EF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19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7CC126-C33A-479B-B22C-B88A629506C4}" type="datetimeFigureOut">
              <a:rPr lang="en-GB"/>
              <a:pPr>
                <a:defRPr/>
              </a:pPr>
              <a:t>22/02/2015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A7743AB-CB27-4860-8539-709F2D342F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magazin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089025" y="1293813"/>
            <a:ext cx="6965950" cy="4511675"/>
          </a:xfrm>
          <a:prstGeom prst="roundRect">
            <a:avLst>
              <a:gd name="adj" fmla="val 4492"/>
            </a:avLst>
          </a:prstGeom>
          <a:gradFill flip="none" rotWithShape="1">
            <a:gsLst>
              <a:gs pos="0">
                <a:schemeClr val="tx1"/>
              </a:gs>
              <a:gs pos="50000">
                <a:srgbClr val="FF0000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1338263" y="3541713"/>
            <a:ext cx="65468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1234    0000    0000    0000</a:t>
            </a:r>
          </a:p>
        </p:txBody>
      </p:sp>
      <p:sp>
        <p:nvSpPr>
          <p:cNvPr id="3076" name="TextBox 9"/>
          <p:cNvSpPr txBox="1">
            <a:spLocks noChangeArrowheads="1"/>
          </p:cNvSpPr>
          <p:nvPr/>
        </p:nvSpPr>
        <p:spPr bwMode="auto">
          <a:xfrm>
            <a:off x="1619250" y="4765675"/>
            <a:ext cx="258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MR    JACK    SMITH</a:t>
            </a:r>
          </a:p>
        </p:txBody>
      </p:sp>
      <p:sp>
        <p:nvSpPr>
          <p:cNvPr id="3077" name="TextBox 671"/>
          <p:cNvSpPr txBox="1">
            <a:spLocks noChangeArrowheads="1"/>
          </p:cNvSpPr>
          <p:nvPr/>
        </p:nvSpPr>
        <p:spPr bwMode="auto">
          <a:xfrm>
            <a:off x="1597025" y="51689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012345</a:t>
            </a:r>
            <a:endParaRPr lang="en-GB" altLang="en-US" sz="1800">
              <a:solidFill>
                <a:schemeClr val="bg1"/>
              </a:solidFill>
            </a:endParaRPr>
          </a:p>
        </p:txBody>
      </p:sp>
      <p:sp>
        <p:nvSpPr>
          <p:cNvPr id="3078" name="TextBox 672"/>
          <p:cNvSpPr txBox="1">
            <a:spLocks noChangeArrowheads="1"/>
          </p:cNvSpPr>
          <p:nvPr/>
        </p:nvSpPr>
        <p:spPr bwMode="auto">
          <a:xfrm>
            <a:off x="1619250" y="5514975"/>
            <a:ext cx="903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SORT CODE</a:t>
            </a:r>
          </a:p>
        </p:txBody>
      </p:sp>
      <p:sp>
        <p:nvSpPr>
          <p:cNvPr id="3079" name="TextBox 673"/>
          <p:cNvSpPr txBox="1">
            <a:spLocks noChangeArrowheads="1"/>
          </p:cNvSpPr>
          <p:nvPr/>
        </p:nvSpPr>
        <p:spPr bwMode="auto">
          <a:xfrm>
            <a:off x="3152775" y="5527675"/>
            <a:ext cx="1419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ACCOUNT NUMBER</a:t>
            </a:r>
          </a:p>
        </p:txBody>
      </p:sp>
      <p:sp>
        <p:nvSpPr>
          <p:cNvPr id="3080" name="TextBox 674"/>
          <p:cNvSpPr txBox="1">
            <a:spLocks noChangeArrowheads="1"/>
          </p:cNvSpPr>
          <p:nvPr/>
        </p:nvSpPr>
        <p:spPr bwMode="auto">
          <a:xfrm>
            <a:off x="3146425" y="5168900"/>
            <a:ext cx="1497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01234567 </a:t>
            </a:r>
            <a:endParaRPr lang="en-GB" altLang="en-US" sz="1800">
              <a:solidFill>
                <a:schemeClr val="bg1"/>
              </a:solidFill>
            </a:endParaRPr>
          </a:p>
        </p:txBody>
      </p:sp>
      <p:sp>
        <p:nvSpPr>
          <p:cNvPr id="3081" name="TextBox 675"/>
          <p:cNvSpPr txBox="1">
            <a:spLocks noChangeArrowheads="1"/>
          </p:cNvSpPr>
          <p:nvPr/>
        </p:nvSpPr>
        <p:spPr bwMode="auto">
          <a:xfrm>
            <a:off x="1619250" y="4367213"/>
            <a:ext cx="1868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VALID FROM    </a:t>
            </a:r>
            <a:r>
              <a:rPr lang="en-GB" altLang="en-US" sz="2400">
                <a:solidFill>
                  <a:schemeClr val="bg1"/>
                </a:solidFill>
              </a:rPr>
              <a:t>04/11</a:t>
            </a:r>
          </a:p>
        </p:txBody>
      </p:sp>
      <p:sp>
        <p:nvSpPr>
          <p:cNvPr id="3082" name="TextBox 679"/>
          <p:cNvSpPr txBox="1">
            <a:spLocks noChangeArrowheads="1"/>
          </p:cNvSpPr>
          <p:nvPr/>
        </p:nvSpPr>
        <p:spPr bwMode="auto">
          <a:xfrm>
            <a:off x="3635375" y="4376738"/>
            <a:ext cx="1873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EXPIRES END    </a:t>
            </a:r>
            <a:r>
              <a:rPr lang="en-GB" altLang="en-US" sz="2400">
                <a:solidFill>
                  <a:schemeClr val="bg1"/>
                </a:solidFill>
              </a:rPr>
              <a:t>04/14</a:t>
            </a:r>
          </a:p>
        </p:txBody>
      </p:sp>
      <p:sp>
        <p:nvSpPr>
          <p:cNvPr id="3083" name="TextBox 680"/>
          <p:cNvSpPr txBox="1">
            <a:spLocks noChangeArrowheads="1"/>
          </p:cNvSpPr>
          <p:nvPr/>
        </p:nvSpPr>
        <p:spPr bwMode="auto">
          <a:xfrm>
            <a:off x="1447800" y="1309688"/>
            <a:ext cx="2476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>
                <a:solidFill>
                  <a:schemeClr val="bg1"/>
                </a:solidFill>
              </a:rPr>
              <a:t>YOUR BANK</a:t>
            </a:r>
            <a:endParaRPr lang="en-GB" altLang="en-US" sz="6000" b="1" i="1">
              <a:solidFill>
                <a:schemeClr val="bg1"/>
              </a:solidFill>
            </a:endParaRPr>
          </a:p>
        </p:txBody>
      </p:sp>
      <p:pic>
        <p:nvPicPr>
          <p:cNvPr id="3084" name="Picture 20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832100"/>
            <a:ext cx="923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20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4887913"/>
            <a:ext cx="1327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46363"/>
            <a:ext cx="127952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TextBox 15"/>
          <p:cNvSpPr txBox="1">
            <a:spLocks noChangeArrowheads="1"/>
          </p:cNvSpPr>
          <p:nvPr/>
        </p:nvSpPr>
        <p:spPr bwMode="auto">
          <a:xfrm>
            <a:off x="1270000" y="6011863"/>
            <a:ext cx="65484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Click to change the background colour</a:t>
            </a:r>
          </a:p>
        </p:txBody>
      </p:sp>
      <p:sp>
        <p:nvSpPr>
          <p:cNvPr id="3088" name="Rectangle 2"/>
          <p:cNvSpPr txBox="1">
            <a:spLocks noChangeArrowheads="1"/>
          </p:cNvSpPr>
          <p:nvPr/>
        </p:nvSpPr>
        <p:spPr bwMode="auto">
          <a:xfrm>
            <a:off x="457200" y="150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/>
              <a:t>CREDIT CARDS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00313" y="2147888"/>
            <a:ext cx="4192587" cy="2716212"/>
          </a:xfrm>
          <a:prstGeom prst="roundRect">
            <a:avLst>
              <a:gd name="adj" fmla="val 4492"/>
            </a:avLst>
          </a:prstGeom>
          <a:gradFill flip="none" rotWithShape="1">
            <a:gsLst>
              <a:gs pos="0">
                <a:schemeClr val="tx1"/>
              </a:gs>
              <a:gs pos="50000">
                <a:srgbClr val="FF0000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5123" name="TextBox 8"/>
          <p:cNvSpPr txBox="1">
            <a:spLocks noChangeArrowheads="1"/>
          </p:cNvSpPr>
          <p:nvPr/>
        </p:nvSpPr>
        <p:spPr bwMode="auto">
          <a:xfrm>
            <a:off x="2530475" y="3436938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bg1"/>
                </a:solidFill>
              </a:rPr>
              <a:t>1234    0000    0000    0000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0650" y="4152900"/>
            <a:ext cx="1614488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cs typeface="+mn-cs"/>
              </a:rPr>
              <a:t>MR    JACK    SMITH</a:t>
            </a:r>
          </a:p>
        </p:txBody>
      </p:sp>
      <p:sp>
        <p:nvSpPr>
          <p:cNvPr id="672" name="TextBox 671"/>
          <p:cNvSpPr txBox="1"/>
          <p:nvPr/>
        </p:nvSpPr>
        <p:spPr>
          <a:xfrm>
            <a:off x="2649538" y="4402138"/>
            <a:ext cx="6731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cs typeface="+mn-cs"/>
              </a:rPr>
              <a:t>012345</a:t>
            </a:r>
            <a:endParaRPr lang="en-GB" sz="9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126" name="TextBox 672"/>
          <p:cNvSpPr txBox="1">
            <a:spLocks noChangeArrowheads="1"/>
          </p:cNvSpPr>
          <p:nvPr/>
        </p:nvSpPr>
        <p:spPr bwMode="auto">
          <a:xfrm>
            <a:off x="2706688" y="4591050"/>
            <a:ext cx="5429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>
                <a:solidFill>
                  <a:schemeClr val="bg1"/>
                </a:solidFill>
              </a:rPr>
              <a:t>SORT CODE</a:t>
            </a:r>
          </a:p>
        </p:txBody>
      </p:sp>
      <p:sp>
        <p:nvSpPr>
          <p:cNvPr id="5127" name="TextBox 673"/>
          <p:cNvSpPr txBox="1">
            <a:spLocks noChangeArrowheads="1"/>
          </p:cNvSpPr>
          <p:nvPr/>
        </p:nvSpPr>
        <p:spPr bwMode="auto">
          <a:xfrm>
            <a:off x="3322638" y="4605338"/>
            <a:ext cx="854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>
                <a:solidFill>
                  <a:schemeClr val="bg1"/>
                </a:solidFill>
              </a:rPr>
              <a:t>ACCOUNT NUMBER</a:t>
            </a:r>
          </a:p>
        </p:txBody>
      </p:sp>
      <p:sp>
        <p:nvSpPr>
          <p:cNvPr id="675" name="TextBox 674"/>
          <p:cNvSpPr txBox="1"/>
          <p:nvPr/>
        </p:nvSpPr>
        <p:spPr>
          <a:xfrm>
            <a:off x="3357563" y="4402138"/>
            <a:ext cx="90011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solidFill>
                  <a:schemeClr val="bg1"/>
                </a:solidFill>
                <a:latin typeface="+mn-lt"/>
                <a:cs typeface="+mn-cs"/>
              </a:rPr>
              <a:t>01234567 </a:t>
            </a:r>
            <a:endParaRPr lang="en-GB" sz="9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2701925" y="3924300"/>
            <a:ext cx="11239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solidFill>
                  <a:schemeClr val="bg1"/>
                </a:solidFill>
                <a:latin typeface="+mn-lt"/>
                <a:cs typeface="+mn-cs"/>
              </a:rPr>
              <a:t>VALID FROM    </a:t>
            </a:r>
            <a:r>
              <a:rPr lang="en-GB" sz="1050" dirty="0">
                <a:solidFill>
                  <a:schemeClr val="bg1"/>
                </a:solidFill>
                <a:latin typeface="+mn-lt"/>
                <a:cs typeface="+mn-cs"/>
              </a:rPr>
              <a:t>04/11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3898900" y="3924300"/>
            <a:ext cx="11271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solidFill>
                  <a:schemeClr val="bg1"/>
                </a:solidFill>
                <a:latin typeface="+mn-lt"/>
                <a:cs typeface="+mn-cs"/>
              </a:rPr>
              <a:t>EXPIRES END    </a:t>
            </a:r>
            <a:r>
              <a:rPr lang="en-GB" sz="1050" dirty="0">
                <a:solidFill>
                  <a:schemeClr val="bg1"/>
                </a:solidFill>
                <a:latin typeface="+mn-lt"/>
                <a:cs typeface="+mn-cs"/>
              </a:rPr>
              <a:t>04/14</a:t>
            </a:r>
          </a:p>
        </p:txBody>
      </p:sp>
      <p:sp>
        <p:nvSpPr>
          <p:cNvPr id="5131" name="TextBox 680"/>
          <p:cNvSpPr txBox="1">
            <a:spLocks noChangeArrowheads="1"/>
          </p:cNvSpPr>
          <p:nvPr/>
        </p:nvSpPr>
        <p:spPr bwMode="auto">
          <a:xfrm>
            <a:off x="2576513" y="2241550"/>
            <a:ext cx="149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>
                <a:solidFill>
                  <a:schemeClr val="bg1"/>
                </a:solidFill>
              </a:rPr>
              <a:t>YOUR BANK</a:t>
            </a:r>
            <a:endParaRPr lang="en-GB" altLang="en-US" sz="3600" b="1" i="1">
              <a:solidFill>
                <a:schemeClr val="bg1"/>
              </a:solidFill>
            </a:endParaRPr>
          </a:p>
        </p:txBody>
      </p:sp>
      <p:pic>
        <p:nvPicPr>
          <p:cNvPr id="5132" name="Picture 20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073400"/>
            <a:ext cx="55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20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4352925"/>
            <a:ext cx="7985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TextBox 2"/>
          <p:cNvSpPr txBox="1">
            <a:spLocks noChangeArrowheads="1"/>
          </p:cNvSpPr>
          <p:nvPr/>
        </p:nvSpPr>
        <p:spPr bwMode="auto">
          <a:xfrm>
            <a:off x="3352800" y="333375"/>
            <a:ext cx="2382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Smaller Scale</a:t>
            </a:r>
          </a:p>
        </p:txBody>
      </p:sp>
      <p:pic>
        <p:nvPicPr>
          <p:cNvPr id="5135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905125"/>
            <a:ext cx="7969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089025" y="1181100"/>
            <a:ext cx="6965950" cy="4511675"/>
          </a:xfrm>
          <a:prstGeom prst="roundRect">
            <a:avLst>
              <a:gd name="adj" fmla="val 4492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tx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7171" name="TextBox 9"/>
          <p:cNvSpPr txBox="1">
            <a:spLocks noChangeArrowheads="1"/>
          </p:cNvSpPr>
          <p:nvPr/>
        </p:nvSpPr>
        <p:spPr bwMode="auto">
          <a:xfrm>
            <a:off x="1619250" y="4652963"/>
            <a:ext cx="237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MR   JACK  SMITH</a:t>
            </a:r>
          </a:p>
        </p:txBody>
      </p:sp>
      <p:sp>
        <p:nvSpPr>
          <p:cNvPr id="7172" name="TextBox 671"/>
          <p:cNvSpPr txBox="1">
            <a:spLocks noChangeArrowheads="1"/>
          </p:cNvSpPr>
          <p:nvPr/>
        </p:nvSpPr>
        <p:spPr bwMode="auto">
          <a:xfrm>
            <a:off x="1597025" y="5056188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012345</a:t>
            </a:r>
            <a:endParaRPr lang="en-GB" altLang="en-US" sz="1800">
              <a:solidFill>
                <a:schemeClr val="bg1"/>
              </a:solidFill>
            </a:endParaRPr>
          </a:p>
        </p:txBody>
      </p:sp>
      <p:sp>
        <p:nvSpPr>
          <p:cNvPr id="7173" name="TextBox 672"/>
          <p:cNvSpPr txBox="1">
            <a:spLocks noChangeArrowheads="1"/>
          </p:cNvSpPr>
          <p:nvPr/>
        </p:nvSpPr>
        <p:spPr bwMode="auto">
          <a:xfrm>
            <a:off x="1619250" y="5402263"/>
            <a:ext cx="903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SORT CODE</a:t>
            </a:r>
          </a:p>
        </p:txBody>
      </p:sp>
      <p:sp>
        <p:nvSpPr>
          <p:cNvPr id="7174" name="TextBox 673"/>
          <p:cNvSpPr txBox="1">
            <a:spLocks noChangeArrowheads="1"/>
          </p:cNvSpPr>
          <p:nvPr/>
        </p:nvSpPr>
        <p:spPr bwMode="auto">
          <a:xfrm>
            <a:off x="3152775" y="5414963"/>
            <a:ext cx="1419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ACCOUNT NUMBER</a:t>
            </a:r>
          </a:p>
        </p:txBody>
      </p:sp>
      <p:sp>
        <p:nvSpPr>
          <p:cNvPr id="7175" name="TextBox 674"/>
          <p:cNvSpPr txBox="1">
            <a:spLocks noChangeArrowheads="1"/>
          </p:cNvSpPr>
          <p:nvPr/>
        </p:nvSpPr>
        <p:spPr bwMode="auto">
          <a:xfrm>
            <a:off x="3146425" y="5056188"/>
            <a:ext cx="149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1"/>
                </a:solidFill>
              </a:rPr>
              <a:t>01234567 </a:t>
            </a:r>
            <a:endParaRPr lang="en-GB" altLang="en-US" sz="1800">
              <a:solidFill>
                <a:schemeClr val="bg1"/>
              </a:solidFill>
            </a:endParaRPr>
          </a:p>
        </p:txBody>
      </p:sp>
      <p:sp>
        <p:nvSpPr>
          <p:cNvPr id="7176" name="TextBox 675"/>
          <p:cNvSpPr txBox="1">
            <a:spLocks noChangeArrowheads="1"/>
          </p:cNvSpPr>
          <p:nvPr/>
        </p:nvSpPr>
        <p:spPr bwMode="auto">
          <a:xfrm>
            <a:off x="1619250" y="42545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VALID FROM    </a:t>
            </a:r>
            <a:r>
              <a:rPr lang="en-GB" altLang="en-US" sz="2400">
                <a:solidFill>
                  <a:schemeClr val="bg1"/>
                </a:solidFill>
              </a:rPr>
              <a:t>04/11</a:t>
            </a:r>
          </a:p>
        </p:txBody>
      </p:sp>
      <p:sp>
        <p:nvSpPr>
          <p:cNvPr id="7177" name="TextBox 679"/>
          <p:cNvSpPr txBox="1">
            <a:spLocks noChangeArrowheads="1"/>
          </p:cNvSpPr>
          <p:nvPr/>
        </p:nvSpPr>
        <p:spPr bwMode="auto">
          <a:xfrm>
            <a:off x="3635375" y="4264025"/>
            <a:ext cx="187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solidFill>
                  <a:schemeClr val="bg1"/>
                </a:solidFill>
              </a:rPr>
              <a:t>EXPIRES END    </a:t>
            </a:r>
            <a:r>
              <a:rPr lang="en-GB" altLang="en-US" sz="2400">
                <a:solidFill>
                  <a:schemeClr val="bg1"/>
                </a:solidFill>
              </a:rPr>
              <a:t>04/14</a:t>
            </a:r>
          </a:p>
        </p:txBody>
      </p:sp>
      <p:sp>
        <p:nvSpPr>
          <p:cNvPr id="7178" name="TextBox 680"/>
          <p:cNvSpPr txBox="1">
            <a:spLocks noChangeArrowheads="1"/>
          </p:cNvSpPr>
          <p:nvPr/>
        </p:nvSpPr>
        <p:spPr bwMode="auto">
          <a:xfrm>
            <a:off x="1447800" y="1196975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>
                <a:solidFill>
                  <a:schemeClr val="bg1"/>
                </a:solidFill>
              </a:rPr>
              <a:t>YOUR BANK</a:t>
            </a:r>
            <a:endParaRPr lang="en-GB" altLang="en-US" sz="6000" b="1" i="1">
              <a:solidFill>
                <a:schemeClr val="bg1"/>
              </a:solidFill>
            </a:endParaRPr>
          </a:p>
        </p:txBody>
      </p:sp>
      <p:pic>
        <p:nvPicPr>
          <p:cNvPr id="7179" name="Picture 20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719388"/>
            <a:ext cx="923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533650"/>
            <a:ext cx="12795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803775"/>
            <a:ext cx="127952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Box 8"/>
          <p:cNvSpPr txBox="1">
            <a:spLocks noChangeArrowheads="1"/>
          </p:cNvSpPr>
          <p:nvPr/>
        </p:nvSpPr>
        <p:spPr bwMode="auto">
          <a:xfrm>
            <a:off x="1338263" y="3429000"/>
            <a:ext cx="6546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1234    0000    0000    0000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089025" y="1181100"/>
            <a:ext cx="6965950" cy="4511675"/>
          </a:xfrm>
          <a:prstGeom prst="roundRect">
            <a:avLst>
              <a:gd name="adj" fmla="val 4492"/>
            </a:avLst>
          </a:prstGeom>
          <a:gradFill flip="none" rotWithShape="1">
            <a:gsLst>
              <a:gs pos="100000">
                <a:schemeClr val="tx1"/>
              </a:gs>
              <a:gs pos="0">
                <a:schemeClr val="tx1"/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219" name="Group 14"/>
          <p:cNvGrpSpPr>
            <a:grpSpLocks/>
          </p:cNvGrpSpPr>
          <p:nvPr/>
        </p:nvGrpSpPr>
        <p:grpSpPr bwMode="auto">
          <a:xfrm>
            <a:off x="1089025" y="1773238"/>
            <a:ext cx="6965950" cy="3765550"/>
            <a:chOff x="1128968" y="145469"/>
            <a:chExt cx="6964694" cy="3851663"/>
          </a:xfrm>
        </p:grpSpPr>
        <p:sp>
          <p:nvSpPr>
            <p:cNvPr id="9232" name="Freeform 5"/>
            <p:cNvSpPr>
              <a:spLocks/>
            </p:cNvSpPr>
            <p:nvPr/>
          </p:nvSpPr>
          <p:spPr bwMode="auto">
            <a:xfrm>
              <a:off x="1128968" y="535390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7201872 h 1696"/>
                <a:gd name="T16" fmla="*/ 2147483646 w 4394"/>
                <a:gd name="T17" fmla="*/ 246213211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11039442 h 1696"/>
                <a:gd name="T30" fmla="*/ 1829007263 w 4394"/>
                <a:gd name="T31" fmla="*/ 482375641 h 1696"/>
                <a:gd name="T32" fmla="*/ 1070270899 w 4394"/>
                <a:gd name="T33" fmla="*/ 849182365 h 1696"/>
                <a:gd name="T34" fmla="*/ 613018291 w 4394"/>
                <a:gd name="T35" fmla="*/ 1130567759 h 1696"/>
                <a:gd name="T36" fmla="*/ 216064019 w 4394"/>
                <a:gd name="T37" fmla="*/ 1447126922 h 1696"/>
                <a:gd name="T38" fmla="*/ 15073792 w 4394"/>
                <a:gd name="T39" fmla="*/ 1633041791 h 1696"/>
                <a:gd name="T40" fmla="*/ 110544308 w 4394"/>
                <a:gd name="T41" fmla="*/ 1512448277 h 1696"/>
                <a:gd name="T42" fmla="*/ 497449386 w 4394"/>
                <a:gd name="T43" fmla="*/ 1190864516 h 1696"/>
                <a:gd name="T44" fmla="*/ 939626617 w 4394"/>
                <a:gd name="T45" fmla="*/ 899429927 h 1696"/>
                <a:gd name="T46" fmla="*/ 1557671090 w 4394"/>
                <a:gd name="T47" fmla="*/ 577846166 h 1696"/>
                <a:gd name="T48" fmla="*/ 2147483646 w 4394"/>
                <a:gd name="T49" fmla="*/ 226113235 h 1696"/>
                <a:gd name="T50" fmla="*/ 2147483646 w 4394"/>
                <a:gd name="T51" fmla="*/ 95470526 h 1696"/>
                <a:gd name="T52" fmla="*/ 2147483646 w 4394"/>
                <a:gd name="T53" fmla="*/ 15073793 h 1696"/>
                <a:gd name="T54" fmla="*/ 2147483646 w 4394"/>
                <a:gd name="T55" fmla="*/ 0 h 1696"/>
                <a:gd name="T56" fmla="*/ 2147483646 w 4394"/>
                <a:gd name="T57" fmla="*/ 10049195 h 1696"/>
                <a:gd name="T58" fmla="*/ 2147483646 w 4394"/>
                <a:gd name="T59" fmla="*/ 60296757 h 1696"/>
                <a:gd name="T60" fmla="*/ 2147483646 w 4394"/>
                <a:gd name="T61" fmla="*/ 185914869 h 1696"/>
                <a:gd name="T62" fmla="*/ 2147483646 w 4394"/>
                <a:gd name="T63" fmla="*/ 371831322 h 1696"/>
                <a:gd name="T64" fmla="*/ 2147483646 w 4394"/>
                <a:gd name="T65" fmla="*/ 613018350 h 1696"/>
                <a:gd name="T66" fmla="*/ 2147483646 w 4394"/>
                <a:gd name="T67" fmla="*/ 899429927 h 1696"/>
                <a:gd name="T68" fmla="*/ 2147483646 w 4394"/>
                <a:gd name="T69" fmla="*/ 1311458030 h 1696"/>
                <a:gd name="T70" fmla="*/ 2147483646 w 4394"/>
                <a:gd name="T71" fmla="*/ 2055120674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394" h="1696">
                  <a:moveTo>
                    <a:pt x="3450" y="1550"/>
                  </a:moveTo>
                  <a:lnTo>
                    <a:pt x="3450" y="1550"/>
                  </a:lnTo>
                  <a:lnTo>
                    <a:pt x="3402" y="1516"/>
                  </a:lnTo>
                  <a:lnTo>
                    <a:pt x="3356" y="1480"/>
                  </a:lnTo>
                  <a:lnTo>
                    <a:pt x="3314" y="1440"/>
                  </a:lnTo>
                  <a:lnTo>
                    <a:pt x="3272" y="1400"/>
                  </a:lnTo>
                  <a:lnTo>
                    <a:pt x="3232" y="1356"/>
                  </a:lnTo>
                  <a:lnTo>
                    <a:pt x="3196" y="1310"/>
                  </a:lnTo>
                  <a:lnTo>
                    <a:pt x="3160" y="1264"/>
                  </a:lnTo>
                  <a:lnTo>
                    <a:pt x="3126" y="1216"/>
                  </a:lnTo>
                  <a:lnTo>
                    <a:pt x="3092" y="1168"/>
                  </a:lnTo>
                  <a:lnTo>
                    <a:pt x="3060" y="1118"/>
                  </a:lnTo>
                  <a:lnTo>
                    <a:pt x="2998" y="1018"/>
                  </a:lnTo>
                  <a:lnTo>
                    <a:pt x="2940" y="920"/>
                  </a:lnTo>
                  <a:lnTo>
                    <a:pt x="2882" y="822"/>
                  </a:lnTo>
                  <a:lnTo>
                    <a:pt x="2832" y="746"/>
                  </a:lnTo>
                  <a:lnTo>
                    <a:pt x="2778" y="672"/>
                  </a:lnTo>
                  <a:lnTo>
                    <a:pt x="2722" y="598"/>
                  </a:lnTo>
                  <a:lnTo>
                    <a:pt x="2660" y="528"/>
                  </a:lnTo>
                  <a:lnTo>
                    <a:pt x="2596" y="460"/>
                  </a:lnTo>
                  <a:lnTo>
                    <a:pt x="2562" y="428"/>
                  </a:lnTo>
                  <a:lnTo>
                    <a:pt x="2528" y="396"/>
                  </a:lnTo>
                  <a:lnTo>
                    <a:pt x="2492" y="364"/>
                  </a:lnTo>
                  <a:lnTo>
                    <a:pt x="2456" y="334"/>
                  </a:lnTo>
                  <a:lnTo>
                    <a:pt x="2420" y="306"/>
                  </a:lnTo>
                  <a:lnTo>
                    <a:pt x="2382" y="278"/>
                  </a:lnTo>
                  <a:lnTo>
                    <a:pt x="2344" y="250"/>
                  </a:lnTo>
                  <a:lnTo>
                    <a:pt x="2304" y="224"/>
                  </a:lnTo>
                  <a:lnTo>
                    <a:pt x="2264" y="200"/>
                  </a:lnTo>
                  <a:lnTo>
                    <a:pt x="2224" y="178"/>
                  </a:lnTo>
                  <a:lnTo>
                    <a:pt x="2182" y="156"/>
                  </a:lnTo>
                  <a:lnTo>
                    <a:pt x="2140" y="134"/>
                  </a:lnTo>
                  <a:lnTo>
                    <a:pt x="2098" y="116"/>
                  </a:lnTo>
                  <a:lnTo>
                    <a:pt x="2054" y="98"/>
                  </a:lnTo>
                  <a:lnTo>
                    <a:pt x="2010" y="80"/>
                  </a:lnTo>
                  <a:lnTo>
                    <a:pt x="1966" y="66"/>
                  </a:lnTo>
                  <a:lnTo>
                    <a:pt x="1920" y="52"/>
                  </a:lnTo>
                  <a:lnTo>
                    <a:pt x="1876" y="40"/>
                  </a:lnTo>
                  <a:lnTo>
                    <a:pt x="1830" y="32"/>
                  </a:lnTo>
                  <a:lnTo>
                    <a:pt x="1782" y="22"/>
                  </a:lnTo>
                  <a:lnTo>
                    <a:pt x="1736" y="16"/>
                  </a:lnTo>
                  <a:lnTo>
                    <a:pt x="1688" y="12"/>
                  </a:lnTo>
                  <a:lnTo>
                    <a:pt x="1634" y="8"/>
                  </a:lnTo>
                  <a:lnTo>
                    <a:pt x="1578" y="8"/>
                  </a:lnTo>
                  <a:lnTo>
                    <a:pt x="1528" y="8"/>
                  </a:lnTo>
                  <a:lnTo>
                    <a:pt x="1478" y="10"/>
                  </a:lnTo>
                  <a:lnTo>
                    <a:pt x="1426" y="14"/>
                  </a:lnTo>
                  <a:lnTo>
                    <a:pt x="1372" y="20"/>
                  </a:lnTo>
                  <a:lnTo>
                    <a:pt x="1320" y="28"/>
                  </a:lnTo>
                  <a:lnTo>
                    <a:pt x="1266" y="36"/>
                  </a:lnTo>
                  <a:lnTo>
                    <a:pt x="1212" y="46"/>
                  </a:lnTo>
                  <a:lnTo>
                    <a:pt x="1158" y="56"/>
                  </a:lnTo>
                  <a:lnTo>
                    <a:pt x="1104" y="70"/>
                  </a:lnTo>
                  <a:lnTo>
                    <a:pt x="1050" y="84"/>
                  </a:lnTo>
                  <a:lnTo>
                    <a:pt x="996" y="98"/>
                  </a:lnTo>
                  <a:lnTo>
                    <a:pt x="942" y="114"/>
                  </a:lnTo>
                  <a:lnTo>
                    <a:pt x="834" y="150"/>
                  </a:lnTo>
                  <a:lnTo>
                    <a:pt x="728" y="192"/>
                  </a:lnTo>
                  <a:lnTo>
                    <a:pt x="624" y="236"/>
                  </a:lnTo>
                  <a:lnTo>
                    <a:pt x="524" y="284"/>
                  </a:lnTo>
                  <a:lnTo>
                    <a:pt x="474" y="310"/>
                  </a:lnTo>
                  <a:lnTo>
                    <a:pt x="426" y="338"/>
                  </a:lnTo>
                  <a:lnTo>
                    <a:pt x="378" y="364"/>
                  </a:lnTo>
                  <a:lnTo>
                    <a:pt x="332" y="392"/>
                  </a:lnTo>
                  <a:lnTo>
                    <a:pt x="288" y="422"/>
                  </a:lnTo>
                  <a:lnTo>
                    <a:pt x="244" y="450"/>
                  </a:lnTo>
                  <a:lnTo>
                    <a:pt x="202" y="482"/>
                  </a:lnTo>
                  <a:lnTo>
                    <a:pt x="162" y="512"/>
                  </a:lnTo>
                  <a:lnTo>
                    <a:pt x="124" y="544"/>
                  </a:lnTo>
                  <a:lnTo>
                    <a:pt x="86" y="576"/>
                  </a:lnTo>
                  <a:lnTo>
                    <a:pt x="50" y="608"/>
                  </a:lnTo>
                  <a:lnTo>
                    <a:pt x="16" y="640"/>
                  </a:lnTo>
                  <a:lnTo>
                    <a:pt x="6" y="650"/>
                  </a:lnTo>
                  <a:lnTo>
                    <a:pt x="0" y="646"/>
                  </a:lnTo>
                  <a:lnTo>
                    <a:pt x="12" y="634"/>
                  </a:lnTo>
                  <a:lnTo>
                    <a:pt x="44" y="602"/>
                  </a:lnTo>
                  <a:lnTo>
                    <a:pt x="80" y="570"/>
                  </a:lnTo>
                  <a:lnTo>
                    <a:pt x="118" y="538"/>
                  </a:lnTo>
                  <a:lnTo>
                    <a:pt x="156" y="506"/>
                  </a:lnTo>
                  <a:lnTo>
                    <a:pt x="198" y="474"/>
                  </a:lnTo>
                  <a:lnTo>
                    <a:pt x="240" y="444"/>
                  </a:lnTo>
                  <a:lnTo>
                    <a:pt x="284" y="414"/>
                  </a:lnTo>
                  <a:lnTo>
                    <a:pt x="328" y="386"/>
                  </a:lnTo>
                  <a:lnTo>
                    <a:pt x="374" y="358"/>
                  </a:lnTo>
                  <a:lnTo>
                    <a:pt x="422" y="330"/>
                  </a:lnTo>
                  <a:lnTo>
                    <a:pt x="470" y="304"/>
                  </a:lnTo>
                  <a:lnTo>
                    <a:pt x="520" y="278"/>
                  </a:lnTo>
                  <a:lnTo>
                    <a:pt x="620" y="230"/>
                  </a:lnTo>
                  <a:lnTo>
                    <a:pt x="726" y="184"/>
                  </a:lnTo>
                  <a:lnTo>
                    <a:pt x="832" y="144"/>
                  </a:lnTo>
                  <a:lnTo>
                    <a:pt x="940" y="106"/>
                  </a:lnTo>
                  <a:lnTo>
                    <a:pt x="994" y="90"/>
                  </a:lnTo>
                  <a:lnTo>
                    <a:pt x="1048" y="76"/>
                  </a:lnTo>
                  <a:lnTo>
                    <a:pt x="1102" y="62"/>
                  </a:lnTo>
                  <a:lnTo>
                    <a:pt x="1156" y="48"/>
                  </a:lnTo>
                  <a:lnTo>
                    <a:pt x="1212" y="38"/>
                  </a:lnTo>
                  <a:lnTo>
                    <a:pt x="1266" y="28"/>
                  </a:lnTo>
                  <a:lnTo>
                    <a:pt x="1318" y="20"/>
                  </a:lnTo>
                  <a:lnTo>
                    <a:pt x="1372" y="12"/>
                  </a:lnTo>
                  <a:lnTo>
                    <a:pt x="1424" y="6"/>
                  </a:lnTo>
                  <a:lnTo>
                    <a:pt x="1476" y="2"/>
                  </a:lnTo>
                  <a:lnTo>
                    <a:pt x="1528" y="0"/>
                  </a:lnTo>
                  <a:lnTo>
                    <a:pt x="1578" y="0"/>
                  </a:lnTo>
                  <a:lnTo>
                    <a:pt x="1634" y="0"/>
                  </a:lnTo>
                  <a:lnTo>
                    <a:pt x="1688" y="4"/>
                  </a:lnTo>
                  <a:lnTo>
                    <a:pt x="1736" y="8"/>
                  </a:lnTo>
                  <a:lnTo>
                    <a:pt x="1784" y="14"/>
                  </a:lnTo>
                  <a:lnTo>
                    <a:pt x="1830" y="24"/>
                  </a:lnTo>
                  <a:lnTo>
                    <a:pt x="1878" y="34"/>
                  </a:lnTo>
                  <a:lnTo>
                    <a:pt x="1924" y="44"/>
                  </a:lnTo>
                  <a:lnTo>
                    <a:pt x="1968" y="58"/>
                  </a:lnTo>
                  <a:lnTo>
                    <a:pt x="2014" y="74"/>
                  </a:lnTo>
                  <a:lnTo>
                    <a:pt x="2058" y="90"/>
                  </a:lnTo>
                  <a:lnTo>
                    <a:pt x="2100" y="108"/>
                  </a:lnTo>
                  <a:lnTo>
                    <a:pt x="2144" y="128"/>
                  </a:lnTo>
                  <a:lnTo>
                    <a:pt x="2186" y="148"/>
                  </a:lnTo>
                  <a:lnTo>
                    <a:pt x="2228" y="170"/>
                  </a:lnTo>
                  <a:lnTo>
                    <a:pt x="2268" y="194"/>
                  </a:lnTo>
                  <a:lnTo>
                    <a:pt x="2308" y="218"/>
                  </a:lnTo>
                  <a:lnTo>
                    <a:pt x="2348" y="244"/>
                  </a:lnTo>
                  <a:lnTo>
                    <a:pt x="2386" y="270"/>
                  </a:lnTo>
                  <a:lnTo>
                    <a:pt x="2424" y="300"/>
                  </a:lnTo>
                  <a:lnTo>
                    <a:pt x="2462" y="328"/>
                  </a:lnTo>
                  <a:lnTo>
                    <a:pt x="2498" y="358"/>
                  </a:lnTo>
                  <a:lnTo>
                    <a:pt x="2534" y="390"/>
                  </a:lnTo>
                  <a:lnTo>
                    <a:pt x="2568" y="422"/>
                  </a:lnTo>
                  <a:lnTo>
                    <a:pt x="2602" y="454"/>
                  </a:lnTo>
                  <a:lnTo>
                    <a:pt x="2666" y="522"/>
                  </a:lnTo>
                  <a:lnTo>
                    <a:pt x="2728" y="594"/>
                  </a:lnTo>
                  <a:lnTo>
                    <a:pt x="2786" y="666"/>
                  </a:lnTo>
                  <a:lnTo>
                    <a:pt x="2838" y="742"/>
                  </a:lnTo>
                  <a:lnTo>
                    <a:pt x="2888" y="818"/>
                  </a:lnTo>
                  <a:lnTo>
                    <a:pt x="2946" y="916"/>
                  </a:lnTo>
                  <a:lnTo>
                    <a:pt x="3006" y="1014"/>
                  </a:lnTo>
                  <a:lnTo>
                    <a:pt x="3066" y="1114"/>
                  </a:lnTo>
                  <a:lnTo>
                    <a:pt x="3098" y="1164"/>
                  </a:lnTo>
                  <a:lnTo>
                    <a:pt x="3132" y="1212"/>
                  </a:lnTo>
                  <a:lnTo>
                    <a:pt x="3166" y="1260"/>
                  </a:lnTo>
                  <a:lnTo>
                    <a:pt x="3202" y="1306"/>
                  </a:lnTo>
                  <a:lnTo>
                    <a:pt x="3238" y="1350"/>
                  </a:lnTo>
                  <a:lnTo>
                    <a:pt x="3278" y="1394"/>
                  </a:lnTo>
                  <a:lnTo>
                    <a:pt x="3318" y="1434"/>
                  </a:lnTo>
                  <a:lnTo>
                    <a:pt x="3362" y="1474"/>
                  </a:lnTo>
                  <a:lnTo>
                    <a:pt x="3408" y="1510"/>
                  </a:lnTo>
                  <a:lnTo>
                    <a:pt x="3454" y="1542"/>
                  </a:lnTo>
                  <a:lnTo>
                    <a:pt x="3514" y="1578"/>
                  </a:lnTo>
                  <a:lnTo>
                    <a:pt x="3570" y="1608"/>
                  </a:lnTo>
                  <a:lnTo>
                    <a:pt x="3624" y="1634"/>
                  </a:lnTo>
                  <a:lnTo>
                    <a:pt x="3678" y="1654"/>
                  </a:lnTo>
                  <a:lnTo>
                    <a:pt x="3728" y="1670"/>
                  </a:lnTo>
                  <a:lnTo>
                    <a:pt x="3778" y="1680"/>
                  </a:lnTo>
                  <a:lnTo>
                    <a:pt x="3826" y="1686"/>
                  </a:lnTo>
                  <a:lnTo>
                    <a:pt x="3874" y="1688"/>
                  </a:lnTo>
                  <a:lnTo>
                    <a:pt x="3906" y="1688"/>
                  </a:lnTo>
                  <a:lnTo>
                    <a:pt x="3938" y="1684"/>
                  </a:lnTo>
                  <a:lnTo>
                    <a:pt x="3968" y="1680"/>
                  </a:lnTo>
                  <a:lnTo>
                    <a:pt x="4000" y="1674"/>
                  </a:lnTo>
                  <a:lnTo>
                    <a:pt x="4032" y="1666"/>
                  </a:lnTo>
                  <a:lnTo>
                    <a:pt x="4062" y="1658"/>
                  </a:lnTo>
                  <a:lnTo>
                    <a:pt x="4094" y="1646"/>
                  </a:lnTo>
                  <a:lnTo>
                    <a:pt x="4126" y="1634"/>
                  </a:lnTo>
                  <a:lnTo>
                    <a:pt x="4188" y="1606"/>
                  </a:lnTo>
                  <a:lnTo>
                    <a:pt x="4254" y="1574"/>
                  </a:lnTo>
                  <a:lnTo>
                    <a:pt x="4320" y="1536"/>
                  </a:lnTo>
                  <a:lnTo>
                    <a:pt x="4390" y="1496"/>
                  </a:lnTo>
                  <a:lnTo>
                    <a:pt x="4394" y="1502"/>
                  </a:lnTo>
                  <a:lnTo>
                    <a:pt x="4324" y="1544"/>
                  </a:lnTo>
                  <a:lnTo>
                    <a:pt x="4258" y="1580"/>
                  </a:lnTo>
                  <a:lnTo>
                    <a:pt x="4192" y="1614"/>
                  </a:lnTo>
                  <a:lnTo>
                    <a:pt x="4128" y="1642"/>
                  </a:lnTo>
                  <a:lnTo>
                    <a:pt x="4096" y="1654"/>
                  </a:lnTo>
                  <a:lnTo>
                    <a:pt x="4066" y="1666"/>
                  </a:lnTo>
                  <a:lnTo>
                    <a:pt x="4034" y="1674"/>
                  </a:lnTo>
                  <a:lnTo>
                    <a:pt x="4002" y="1682"/>
                  </a:lnTo>
                  <a:lnTo>
                    <a:pt x="3970" y="1688"/>
                  </a:lnTo>
                  <a:lnTo>
                    <a:pt x="3938" y="1692"/>
                  </a:lnTo>
                  <a:lnTo>
                    <a:pt x="3906" y="1696"/>
                  </a:lnTo>
                  <a:lnTo>
                    <a:pt x="3874" y="1696"/>
                  </a:lnTo>
                  <a:lnTo>
                    <a:pt x="3826" y="1694"/>
                  </a:lnTo>
                  <a:lnTo>
                    <a:pt x="3776" y="1688"/>
                  </a:lnTo>
                  <a:lnTo>
                    <a:pt x="3726" y="1678"/>
                  </a:lnTo>
                  <a:lnTo>
                    <a:pt x="3674" y="1662"/>
                  </a:lnTo>
                  <a:lnTo>
                    <a:pt x="3622" y="1642"/>
                  </a:lnTo>
                  <a:lnTo>
                    <a:pt x="3566" y="1616"/>
                  </a:lnTo>
                  <a:lnTo>
                    <a:pt x="3510" y="1586"/>
                  </a:lnTo>
                  <a:lnTo>
                    <a:pt x="3450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3" name="Freeform 6"/>
            <p:cNvSpPr>
              <a:spLocks/>
            </p:cNvSpPr>
            <p:nvPr/>
          </p:nvSpPr>
          <p:spPr bwMode="auto">
            <a:xfrm>
              <a:off x="1128968" y="459308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7201872 h 1696"/>
                <a:gd name="T16" fmla="*/ 2147483646 w 4394"/>
                <a:gd name="T17" fmla="*/ 246213211 h 1696"/>
                <a:gd name="T18" fmla="*/ 2147483646 w 4394"/>
                <a:gd name="T19" fmla="*/ 105519721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11039442 h 1696"/>
                <a:gd name="T30" fmla="*/ 1849105651 w 4394"/>
                <a:gd name="T31" fmla="*/ 482375641 h 1696"/>
                <a:gd name="T32" fmla="*/ 1090369288 w 4394"/>
                <a:gd name="T33" fmla="*/ 849182365 h 1696"/>
                <a:gd name="T34" fmla="*/ 638142862 w 4394"/>
                <a:gd name="T35" fmla="*/ 1135592357 h 1696"/>
                <a:gd name="T36" fmla="*/ 236162407 w 4394"/>
                <a:gd name="T37" fmla="*/ 1447126922 h 1696"/>
                <a:gd name="T38" fmla="*/ 65321348 w 4394"/>
                <a:gd name="T39" fmla="*/ 1607918802 h 1696"/>
                <a:gd name="T40" fmla="*/ 0 w 4394"/>
                <a:gd name="T41" fmla="*/ 1643090986 h 1696"/>
                <a:gd name="T42" fmla="*/ 135668879 w 4394"/>
                <a:gd name="T43" fmla="*/ 1512448277 h 1696"/>
                <a:gd name="T44" fmla="*/ 517549359 w 4394"/>
                <a:gd name="T45" fmla="*/ 1190864516 h 1696"/>
                <a:gd name="T46" fmla="*/ 964751188 w 4394"/>
                <a:gd name="T47" fmla="*/ 899429927 h 1696"/>
                <a:gd name="T48" fmla="*/ 1582794076 w 4394"/>
                <a:gd name="T49" fmla="*/ 577846166 h 1696"/>
                <a:gd name="T50" fmla="*/ 2147483646 w 4394"/>
                <a:gd name="T51" fmla="*/ 226113235 h 1696"/>
                <a:gd name="T52" fmla="*/ 2147483646 w 4394"/>
                <a:gd name="T53" fmla="*/ 95470526 h 1696"/>
                <a:gd name="T54" fmla="*/ 2147483646 w 4394"/>
                <a:gd name="T55" fmla="*/ 15073793 h 1696"/>
                <a:gd name="T56" fmla="*/ 2147483646 w 4394"/>
                <a:gd name="T57" fmla="*/ 0 h 1696"/>
                <a:gd name="T58" fmla="*/ 2147483646 w 4394"/>
                <a:gd name="T59" fmla="*/ 10049195 h 1696"/>
                <a:gd name="T60" fmla="*/ 2147483646 w 4394"/>
                <a:gd name="T61" fmla="*/ 60296757 h 1696"/>
                <a:gd name="T62" fmla="*/ 2147483646 w 4394"/>
                <a:gd name="T63" fmla="*/ 185914869 h 1696"/>
                <a:gd name="T64" fmla="*/ 2147483646 w 4394"/>
                <a:gd name="T65" fmla="*/ 371831322 h 1696"/>
                <a:gd name="T66" fmla="*/ 2147483646 w 4394"/>
                <a:gd name="T67" fmla="*/ 613018350 h 1696"/>
                <a:gd name="T68" fmla="*/ 2147483646 w 4394"/>
                <a:gd name="T69" fmla="*/ 899429927 h 1696"/>
                <a:gd name="T70" fmla="*/ 2147483646 w 4394"/>
                <a:gd name="T71" fmla="*/ 1311458030 h 1696"/>
                <a:gd name="T72" fmla="*/ 2147483646 w 4394"/>
                <a:gd name="T73" fmla="*/ 2055120674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2147483646 w 4394"/>
                <a:gd name="T105" fmla="*/ 2147483646 h 16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394" h="1696">
                  <a:moveTo>
                    <a:pt x="3460" y="1550"/>
                  </a:moveTo>
                  <a:lnTo>
                    <a:pt x="3460" y="1550"/>
                  </a:lnTo>
                  <a:lnTo>
                    <a:pt x="3412" y="1516"/>
                  </a:lnTo>
                  <a:lnTo>
                    <a:pt x="3366" y="1480"/>
                  </a:lnTo>
                  <a:lnTo>
                    <a:pt x="3322" y="1440"/>
                  </a:lnTo>
                  <a:lnTo>
                    <a:pt x="3280" y="1400"/>
                  </a:lnTo>
                  <a:lnTo>
                    <a:pt x="3242" y="1356"/>
                  </a:lnTo>
                  <a:lnTo>
                    <a:pt x="3204" y="1312"/>
                  </a:lnTo>
                  <a:lnTo>
                    <a:pt x="3168" y="1264"/>
                  </a:lnTo>
                  <a:lnTo>
                    <a:pt x="3134" y="1216"/>
                  </a:lnTo>
                  <a:lnTo>
                    <a:pt x="3100" y="1168"/>
                  </a:lnTo>
                  <a:lnTo>
                    <a:pt x="3068" y="1118"/>
                  </a:lnTo>
                  <a:lnTo>
                    <a:pt x="3008" y="1018"/>
                  </a:lnTo>
                  <a:lnTo>
                    <a:pt x="2948" y="920"/>
                  </a:lnTo>
                  <a:lnTo>
                    <a:pt x="2890" y="822"/>
                  </a:lnTo>
                  <a:lnTo>
                    <a:pt x="2842" y="746"/>
                  </a:lnTo>
                  <a:lnTo>
                    <a:pt x="2788" y="672"/>
                  </a:lnTo>
                  <a:lnTo>
                    <a:pt x="2730" y="598"/>
                  </a:lnTo>
                  <a:lnTo>
                    <a:pt x="2670" y="528"/>
                  </a:lnTo>
                  <a:lnTo>
                    <a:pt x="2604" y="460"/>
                  </a:lnTo>
                  <a:lnTo>
                    <a:pt x="2572" y="428"/>
                  </a:lnTo>
                  <a:lnTo>
                    <a:pt x="2536" y="396"/>
                  </a:lnTo>
                  <a:lnTo>
                    <a:pt x="2502" y="364"/>
                  </a:lnTo>
                  <a:lnTo>
                    <a:pt x="2466" y="334"/>
                  </a:lnTo>
                  <a:lnTo>
                    <a:pt x="2428" y="306"/>
                  </a:lnTo>
                  <a:lnTo>
                    <a:pt x="2390" y="278"/>
                  </a:lnTo>
                  <a:lnTo>
                    <a:pt x="2352" y="250"/>
                  </a:lnTo>
                  <a:lnTo>
                    <a:pt x="2314" y="226"/>
                  </a:lnTo>
                  <a:lnTo>
                    <a:pt x="2274" y="200"/>
                  </a:lnTo>
                  <a:lnTo>
                    <a:pt x="2232" y="178"/>
                  </a:lnTo>
                  <a:lnTo>
                    <a:pt x="2192" y="156"/>
                  </a:lnTo>
                  <a:lnTo>
                    <a:pt x="2150" y="134"/>
                  </a:lnTo>
                  <a:lnTo>
                    <a:pt x="2106" y="116"/>
                  </a:lnTo>
                  <a:lnTo>
                    <a:pt x="2064" y="98"/>
                  </a:lnTo>
                  <a:lnTo>
                    <a:pt x="2020" y="80"/>
                  </a:lnTo>
                  <a:lnTo>
                    <a:pt x="1974" y="66"/>
                  </a:lnTo>
                  <a:lnTo>
                    <a:pt x="1930" y="52"/>
                  </a:lnTo>
                  <a:lnTo>
                    <a:pt x="1884" y="42"/>
                  </a:lnTo>
                  <a:lnTo>
                    <a:pt x="1838" y="32"/>
                  </a:lnTo>
                  <a:lnTo>
                    <a:pt x="1792" y="22"/>
                  </a:lnTo>
                  <a:lnTo>
                    <a:pt x="1744" y="16"/>
                  </a:lnTo>
                  <a:lnTo>
                    <a:pt x="1696" y="12"/>
                  </a:lnTo>
                  <a:lnTo>
                    <a:pt x="1642" y="8"/>
                  </a:lnTo>
                  <a:lnTo>
                    <a:pt x="1588" y="8"/>
                  </a:lnTo>
                  <a:lnTo>
                    <a:pt x="1538" y="8"/>
                  </a:lnTo>
                  <a:lnTo>
                    <a:pt x="1486" y="10"/>
                  </a:lnTo>
                  <a:lnTo>
                    <a:pt x="1434" y="14"/>
                  </a:lnTo>
                  <a:lnTo>
                    <a:pt x="1382" y="20"/>
                  </a:lnTo>
                  <a:lnTo>
                    <a:pt x="1328" y="28"/>
                  </a:lnTo>
                  <a:lnTo>
                    <a:pt x="1276" y="36"/>
                  </a:lnTo>
                  <a:lnTo>
                    <a:pt x="1222" y="46"/>
                  </a:lnTo>
                  <a:lnTo>
                    <a:pt x="1168" y="56"/>
                  </a:lnTo>
                  <a:lnTo>
                    <a:pt x="1114" y="70"/>
                  </a:lnTo>
                  <a:lnTo>
                    <a:pt x="1058" y="84"/>
                  </a:lnTo>
                  <a:lnTo>
                    <a:pt x="1004" y="98"/>
                  </a:lnTo>
                  <a:lnTo>
                    <a:pt x="950" y="114"/>
                  </a:lnTo>
                  <a:lnTo>
                    <a:pt x="844" y="152"/>
                  </a:lnTo>
                  <a:lnTo>
                    <a:pt x="736" y="192"/>
                  </a:lnTo>
                  <a:lnTo>
                    <a:pt x="634" y="236"/>
                  </a:lnTo>
                  <a:lnTo>
                    <a:pt x="532" y="286"/>
                  </a:lnTo>
                  <a:lnTo>
                    <a:pt x="482" y="310"/>
                  </a:lnTo>
                  <a:lnTo>
                    <a:pt x="434" y="338"/>
                  </a:lnTo>
                  <a:lnTo>
                    <a:pt x="388" y="364"/>
                  </a:lnTo>
                  <a:lnTo>
                    <a:pt x="342" y="392"/>
                  </a:lnTo>
                  <a:lnTo>
                    <a:pt x="296" y="422"/>
                  </a:lnTo>
                  <a:lnTo>
                    <a:pt x="254" y="452"/>
                  </a:lnTo>
                  <a:lnTo>
                    <a:pt x="212" y="482"/>
                  </a:lnTo>
                  <a:lnTo>
                    <a:pt x="170" y="512"/>
                  </a:lnTo>
                  <a:lnTo>
                    <a:pt x="132" y="544"/>
                  </a:lnTo>
                  <a:lnTo>
                    <a:pt x="94" y="576"/>
                  </a:lnTo>
                  <a:lnTo>
                    <a:pt x="60" y="608"/>
                  </a:lnTo>
                  <a:lnTo>
                    <a:pt x="26" y="640"/>
                  </a:lnTo>
                  <a:lnTo>
                    <a:pt x="6" y="660"/>
                  </a:lnTo>
                  <a:lnTo>
                    <a:pt x="0" y="654"/>
                  </a:lnTo>
                  <a:lnTo>
                    <a:pt x="20" y="634"/>
                  </a:lnTo>
                  <a:lnTo>
                    <a:pt x="54" y="602"/>
                  </a:lnTo>
                  <a:lnTo>
                    <a:pt x="90" y="570"/>
                  </a:lnTo>
                  <a:lnTo>
                    <a:pt x="126" y="538"/>
                  </a:lnTo>
                  <a:lnTo>
                    <a:pt x="166" y="506"/>
                  </a:lnTo>
                  <a:lnTo>
                    <a:pt x="206" y="474"/>
                  </a:lnTo>
                  <a:lnTo>
                    <a:pt x="248" y="444"/>
                  </a:lnTo>
                  <a:lnTo>
                    <a:pt x="292" y="414"/>
                  </a:lnTo>
                  <a:lnTo>
                    <a:pt x="338" y="386"/>
                  </a:lnTo>
                  <a:lnTo>
                    <a:pt x="384" y="358"/>
                  </a:lnTo>
                  <a:lnTo>
                    <a:pt x="430" y="330"/>
                  </a:lnTo>
                  <a:lnTo>
                    <a:pt x="480" y="304"/>
                  </a:lnTo>
                  <a:lnTo>
                    <a:pt x="528" y="278"/>
                  </a:lnTo>
                  <a:lnTo>
                    <a:pt x="630" y="230"/>
                  </a:lnTo>
                  <a:lnTo>
                    <a:pt x="734" y="184"/>
                  </a:lnTo>
                  <a:lnTo>
                    <a:pt x="840" y="144"/>
                  </a:lnTo>
                  <a:lnTo>
                    <a:pt x="948" y="108"/>
                  </a:lnTo>
                  <a:lnTo>
                    <a:pt x="1002" y="90"/>
                  </a:lnTo>
                  <a:lnTo>
                    <a:pt x="1056" y="76"/>
                  </a:lnTo>
                  <a:lnTo>
                    <a:pt x="1112" y="62"/>
                  </a:lnTo>
                  <a:lnTo>
                    <a:pt x="1166" y="50"/>
                  </a:lnTo>
                  <a:lnTo>
                    <a:pt x="1220" y="38"/>
                  </a:lnTo>
                  <a:lnTo>
                    <a:pt x="1274" y="28"/>
                  </a:lnTo>
                  <a:lnTo>
                    <a:pt x="1328" y="20"/>
                  </a:lnTo>
                  <a:lnTo>
                    <a:pt x="1380" y="12"/>
                  </a:lnTo>
                  <a:lnTo>
                    <a:pt x="1434" y="6"/>
                  </a:lnTo>
                  <a:lnTo>
                    <a:pt x="1486" y="2"/>
                  </a:lnTo>
                  <a:lnTo>
                    <a:pt x="1536" y="0"/>
                  </a:lnTo>
                  <a:lnTo>
                    <a:pt x="1588" y="0"/>
                  </a:lnTo>
                  <a:lnTo>
                    <a:pt x="1642" y="0"/>
                  </a:lnTo>
                  <a:lnTo>
                    <a:pt x="1696" y="4"/>
                  </a:lnTo>
                  <a:lnTo>
                    <a:pt x="1744" y="8"/>
                  </a:lnTo>
                  <a:lnTo>
                    <a:pt x="1792" y="16"/>
                  </a:lnTo>
                  <a:lnTo>
                    <a:pt x="1840" y="24"/>
                  </a:lnTo>
                  <a:lnTo>
                    <a:pt x="1886" y="34"/>
                  </a:lnTo>
                  <a:lnTo>
                    <a:pt x="1932" y="46"/>
                  </a:lnTo>
                  <a:lnTo>
                    <a:pt x="1978" y="58"/>
                  </a:lnTo>
                  <a:lnTo>
                    <a:pt x="2022" y="74"/>
                  </a:lnTo>
                  <a:lnTo>
                    <a:pt x="2066" y="90"/>
                  </a:lnTo>
                  <a:lnTo>
                    <a:pt x="2110" y="108"/>
                  </a:lnTo>
                  <a:lnTo>
                    <a:pt x="2152" y="128"/>
                  </a:lnTo>
                  <a:lnTo>
                    <a:pt x="2194" y="148"/>
                  </a:lnTo>
                  <a:lnTo>
                    <a:pt x="2236" y="170"/>
                  </a:lnTo>
                  <a:lnTo>
                    <a:pt x="2278" y="194"/>
                  </a:lnTo>
                  <a:lnTo>
                    <a:pt x="2318" y="218"/>
                  </a:lnTo>
                  <a:lnTo>
                    <a:pt x="2356" y="244"/>
                  </a:lnTo>
                  <a:lnTo>
                    <a:pt x="2396" y="272"/>
                  </a:lnTo>
                  <a:lnTo>
                    <a:pt x="2434" y="300"/>
                  </a:lnTo>
                  <a:lnTo>
                    <a:pt x="2470" y="328"/>
                  </a:lnTo>
                  <a:lnTo>
                    <a:pt x="2506" y="358"/>
                  </a:lnTo>
                  <a:lnTo>
                    <a:pt x="2542" y="390"/>
                  </a:lnTo>
                  <a:lnTo>
                    <a:pt x="2576" y="422"/>
                  </a:lnTo>
                  <a:lnTo>
                    <a:pt x="2610" y="454"/>
                  </a:lnTo>
                  <a:lnTo>
                    <a:pt x="2676" y="522"/>
                  </a:lnTo>
                  <a:lnTo>
                    <a:pt x="2736" y="594"/>
                  </a:lnTo>
                  <a:lnTo>
                    <a:pt x="2794" y="666"/>
                  </a:lnTo>
                  <a:lnTo>
                    <a:pt x="2848" y="742"/>
                  </a:lnTo>
                  <a:lnTo>
                    <a:pt x="2898" y="818"/>
                  </a:lnTo>
                  <a:lnTo>
                    <a:pt x="2956" y="916"/>
                  </a:lnTo>
                  <a:lnTo>
                    <a:pt x="3014" y="1014"/>
                  </a:lnTo>
                  <a:lnTo>
                    <a:pt x="3076" y="1114"/>
                  </a:lnTo>
                  <a:lnTo>
                    <a:pt x="3108" y="1164"/>
                  </a:lnTo>
                  <a:lnTo>
                    <a:pt x="3140" y="1212"/>
                  </a:lnTo>
                  <a:lnTo>
                    <a:pt x="3174" y="1260"/>
                  </a:lnTo>
                  <a:lnTo>
                    <a:pt x="3210" y="1306"/>
                  </a:lnTo>
                  <a:lnTo>
                    <a:pt x="3248" y="1350"/>
                  </a:lnTo>
                  <a:lnTo>
                    <a:pt x="3286" y="1394"/>
                  </a:lnTo>
                  <a:lnTo>
                    <a:pt x="3328" y="1434"/>
                  </a:lnTo>
                  <a:lnTo>
                    <a:pt x="3370" y="1474"/>
                  </a:lnTo>
                  <a:lnTo>
                    <a:pt x="3416" y="1510"/>
                  </a:lnTo>
                  <a:lnTo>
                    <a:pt x="3464" y="1542"/>
                  </a:lnTo>
                  <a:lnTo>
                    <a:pt x="3522" y="1578"/>
                  </a:lnTo>
                  <a:lnTo>
                    <a:pt x="3580" y="1610"/>
                  </a:lnTo>
                  <a:lnTo>
                    <a:pt x="3634" y="1634"/>
                  </a:lnTo>
                  <a:lnTo>
                    <a:pt x="3686" y="1654"/>
                  </a:lnTo>
                  <a:lnTo>
                    <a:pt x="3738" y="1670"/>
                  </a:lnTo>
                  <a:lnTo>
                    <a:pt x="3786" y="1680"/>
                  </a:lnTo>
                  <a:lnTo>
                    <a:pt x="3836" y="1686"/>
                  </a:lnTo>
                  <a:lnTo>
                    <a:pt x="3882" y="1688"/>
                  </a:lnTo>
                  <a:lnTo>
                    <a:pt x="3914" y="1688"/>
                  </a:lnTo>
                  <a:lnTo>
                    <a:pt x="3946" y="1686"/>
                  </a:lnTo>
                  <a:lnTo>
                    <a:pt x="3976" y="1680"/>
                  </a:lnTo>
                  <a:lnTo>
                    <a:pt x="4006" y="1674"/>
                  </a:lnTo>
                  <a:lnTo>
                    <a:pt x="4038" y="1668"/>
                  </a:lnTo>
                  <a:lnTo>
                    <a:pt x="4068" y="1658"/>
                  </a:lnTo>
                  <a:lnTo>
                    <a:pt x="4100" y="1648"/>
                  </a:lnTo>
                  <a:lnTo>
                    <a:pt x="4130" y="1636"/>
                  </a:lnTo>
                  <a:lnTo>
                    <a:pt x="4192" y="1610"/>
                  </a:lnTo>
                  <a:lnTo>
                    <a:pt x="4256" y="1578"/>
                  </a:lnTo>
                  <a:lnTo>
                    <a:pt x="4322" y="1540"/>
                  </a:lnTo>
                  <a:lnTo>
                    <a:pt x="4390" y="1502"/>
                  </a:lnTo>
                  <a:lnTo>
                    <a:pt x="4394" y="1508"/>
                  </a:lnTo>
                  <a:lnTo>
                    <a:pt x="4326" y="1548"/>
                  </a:lnTo>
                  <a:lnTo>
                    <a:pt x="4260" y="1584"/>
                  </a:lnTo>
                  <a:lnTo>
                    <a:pt x="4196" y="1616"/>
                  </a:lnTo>
                  <a:lnTo>
                    <a:pt x="4134" y="1644"/>
                  </a:lnTo>
                  <a:lnTo>
                    <a:pt x="4102" y="1656"/>
                  </a:lnTo>
                  <a:lnTo>
                    <a:pt x="4070" y="1666"/>
                  </a:lnTo>
                  <a:lnTo>
                    <a:pt x="4040" y="1676"/>
                  </a:lnTo>
                  <a:lnTo>
                    <a:pt x="4008" y="1682"/>
                  </a:lnTo>
                  <a:lnTo>
                    <a:pt x="3978" y="1688"/>
                  </a:lnTo>
                  <a:lnTo>
                    <a:pt x="3946" y="1694"/>
                  </a:lnTo>
                  <a:lnTo>
                    <a:pt x="3914" y="1696"/>
                  </a:lnTo>
                  <a:lnTo>
                    <a:pt x="3882" y="1696"/>
                  </a:lnTo>
                  <a:lnTo>
                    <a:pt x="3834" y="1694"/>
                  </a:lnTo>
                  <a:lnTo>
                    <a:pt x="3786" y="1688"/>
                  </a:lnTo>
                  <a:lnTo>
                    <a:pt x="3736" y="1678"/>
                  </a:lnTo>
                  <a:lnTo>
                    <a:pt x="3684" y="1662"/>
                  </a:lnTo>
                  <a:lnTo>
                    <a:pt x="3630" y="1642"/>
                  </a:lnTo>
                  <a:lnTo>
                    <a:pt x="3576" y="1616"/>
                  </a:lnTo>
                  <a:lnTo>
                    <a:pt x="3518" y="1586"/>
                  </a:lnTo>
                  <a:lnTo>
                    <a:pt x="3460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4" name="Freeform 7"/>
            <p:cNvSpPr>
              <a:spLocks/>
            </p:cNvSpPr>
            <p:nvPr/>
          </p:nvSpPr>
          <p:spPr bwMode="auto">
            <a:xfrm>
              <a:off x="1128968" y="690725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7201872 h 1696"/>
                <a:gd name="T16" fmla="*/ 2147483646 w 4394"/>
                <a:gd name="T17" fmla="*/ 246213211 h 1696"/>
                <a:gd name="T18" fmla="*/ 2147483646 w 4394"/>
                <a:gd name="T19" fmla="*/ 105519721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06014844 h 1696"/>
                <a:gd name="T30" fmla="*/ 1537571116 w 4394"/>
                <a:gd name="T31" fmla="*/ 587895362 h 1696"/>
                <a:gd name="T32" fmla="*/ 808983921 w 4394"/>
                <a:gd name="T33" fmla="*/ 974800477 h 1696"/>
                <a:gd name="T34" fmla="*/ 381880481 w 4394"/>
                <a:gd name="T35" fmla="*/ 1271261249 h 1696"/>
                <a:gd name="T36" fmla="*/ 15073792 w 4394"/>
                <a:gd name="T37" fmla="*/ 1587818827 h 1696"/>
                <a:gd name="T38" fmla="*/ 85421322 w 4394"/>
                <a:gd name="T39" fmla="*/ 1492349886 h 1696"/>
                <a:gd name="T40" fmla="*/ 472326400 w 4394"/>
                <a:gd name="T41" fmla="*/ 1175790723 h 1696"/>
                <a:gd name="T42" fmla="*/ 914503631 w 4394"/>
                <a:gd name="T43" fmla="*/ 889379146 h 1696"/>
                <a:gd name="T44" fmla="*/ 1793833497 w 4394"/>
                <a:gd name="T45" fmla="*/ 457251067 h 1696"/>
                <a:gd name="T46" fmla="*/ 2147483646 w 4394"/>
                <a:gd name="T47" fmla="*/ 150742685 h 1696"/>
                <a:gd name="T48" fmla="*/ 2147483646 w 4394"/>
                <a:gd name="T49" fmla="*/ 50247562 h 1696"/>
                <a:gd name="T50" fmla="*/ 2147483646 w 4394"/>
                <a:gd name="T51" fmla="*/ 0 h 1696"/>
                <a:gd name="T52" fmla="*/ 2147483646 w 4394"/>
                <a:gd name="T53" fmla="*/ 0 h 1696"/>
                <a:gd name="T54" fmla="*/ 2147483646 w 4394"/>
                <a:gd name="T55" fmla="*/ 20098391 h 1696"/>
                <a:gd name="T56" fmla="*/ 2147483646 w 4394"/>
                <a:gd name="T57" fmla="*/ 110544319 h 1696"/>
                <a:gd name="T58" fmla="*/ 2147483646 w 4394"/>
                <a:gd name="T59" fmla="*/ 271336199 h 1696"/>
                <a:gd name="T60" fmla="*/ 2147483646 w 4394"/>
                <a:gd name="T61" fmla="*/ 487400238 h 1696"/>
                <a:gd name="T62" fmla="*/ 2147483646 w 4394"/>
                <a:gd name="T63" fmla="*/ 753711840 h 1696"/>
                <a:gd name="T64" fmla="*/ 2147483646 w 4394"/>
                <a:gd name="T65" fmla="*/ 1060221807 h 1696"/>
                <a:gd name="T66" fmla="*/ 2147483646 w 4394"/>
                <a:gd name="T67" fmla="*/ 1673240157 h 1696"/>
                <a:gd name="T68" fmla="*/ 2147483646 w 4394"/>
                <a:gd name="T69" fmla="*/ 2055120674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4" h="1696">
                  <a:moveTo>
                    <a:pt x="3432" y="1550"/>
                  </a:moveTo>
                  <a:lnTo>
                    <a:pt x="3432" y="1550"/>
                  </a:lnTo>
                  <a:lnTo>
                    <a:pt x="3384" y="1516"/>
                  </a:lnTo>
                  <a:lnTo>
                    <a:pt x="3338" y="1480"/>
                  </a:lnTo>
                  <a:lnTo>
                    <a:pt x="3296" y="1440"/>
                  </a:lnTo>
                  <a:lnTo>
                    <a:pt x="3254" y="1400"/>
                  </a:lnTo>
                  <a:lnTo>
                    <a:pt x="3214" y="1356"/>
                  </a:lnTo>
                  <a:lnTo>
                    <a:pt x="3178" y="1310"/>
                  </a:lnTo>
                  <a:lnTo>
                    <a:pt x="3142" y="1264"/>
                  </a:lnTo>
                  <a:lnTo>
                    <a:pt x="3108" y="1216"/>
                  </a:lnTo>
                  <a:lnTo>
                    <a:pt x="3074" y="1168"/>
                  </a:lnTo>
                  <a:lnTo>
                    <a:pt x="3042" y="1118"/>
                  </a:lnTo>
                  <a:lnTo>
                    <a:pt x="2980" y="1018"/>
                  </a:lnTo>
                  <a:lnTo>
                    <a:pt x="2922" y="920"/>
                  </a:lnTo>
                  <a:lnTo>
                    <a:pt x="2864" y="822"/>
                  </a:lnTo>
                  <a:lnTo>
                    <a:pt x="2814" y="746"/>
                  </a:lnTo>
                  <a:lnTo>
                    <a:pt x="2762" y="672"/>
                  </a:lnTo>
                  <a:lnTo>
                    <a:pt x="2704" y="598"/>
                  </a:lnTo>
                  <a:lnTo>
                    <a:pt x="2642" y="528"/>
                  </a:lnTo>
                  <a:lnTo>
                    <a:pt x="2578" y="460"/>
                  </a:lnTo>
                  <a:lnTo>
                    <a:pt x="2544" y="428"/>
                  </a:lnTo>
                  <a:lnTo>
                    <a:pt x="2510" y="396"/>
                  </a:lnTo>
                  <a:lnTo>
                    <a:pt x="2474" y="364"/>
                  </a:lnTo>
                  <a:lnTo>
                    <a:pt x="2438" y="334"/>
                  </a:lnTo>
                  <a:lnTo>
                    <a:pt x="2402" y="306"/>
                  </a:lnTo>
                  <a:lnTo>
                    <a:pt x="2364" y="278"/>
                  </a:lnTo>
                  <a:lnTo>
                    <a:pt x="2326" y="250"/>
                  </a:lnTo>
                  <a:lnTo>
                    <a:pt x="2286" y="224"/>
                  </a:lnTo>
                  <a:lnTo>
                    <a:pt x="2246" y="200"/>
                  </a:lnTo>
                  <a:lnTo>
                    <a:pt x="2206" y="178"/>
                  </a:lnTo>
                  <a:lnTo>
                    <a:pt x="2164" y="156"/>
                  </a:lnTo>
                  <a:lnTo>
                    <a:pt x="2122" y="134"/>
                  </a:lnTo>
                  <a:lnTo>
                    <a:pt x="2080" y="116"/>
                  </a:lnTo>
                  <a:lnTo>
                    <a:pt x="2036" y="98"/>
                  </a:lnTo>
                  <a:lnTo>
                    <a:pt x="1992" y="80"/>
                  </a:lnTo>
                  <a:lnTo>
                    <a:pt x="1948" y="66"/>
                  </a:lnTo>
                  <a:lnTo>
                    <a:pt x="1904" y="52"/>
                  </a:lnTo>
                  <a:lnTo>
                    <a:pt x="1858" y="42"/>
                  </a:lnTo>
                  <a:lnTo>
                    <a:pt x="1812" y="32"/>
                  </a:lnTo>
                  <a:lnTo>
                    <a:pt x="1764" y="22"/>
                  </a:lnTo>
                  <a:lnTo>
                    <a:pt x="1718" y="16"/>
                  </a:lnTo>
                  <a:lnTo>
                    <a:pt x="1670" y="12"/>
                  </a:lnTo>
                  <a:lnTo>
                    <a:pt x="1616" y="8"/>
                  </a:lnTo>
                  <a:lnTo>
                    <a:pt x="1560" y="8"/>
                  </a:lnTo>
                  <a:lnTo>
                    <a:pt x="1510" y="8"/>
                  </a:lnTo>
                  <a:lnTo>
                    <a:pt x="1460" y="10"/>
                  </a:lnTo>
                  <a:lnTo>
                    <a:pt x="1408" y="14"/>
                  </a:lnTo>
                  <a:lnTo>
                    <a:pt x="1356" y="20"/>
                  </a:lnTo>
                  <a:lnTo>
                    <a:pt x="1304" y="28"/>
                  </a:lnTo>
                  <a:lnTo>
                    <a:pt x="1250" y="36"/>
                  </a:lnTo>
                  <a:lnTo>
                    <a:pt x="1198" y="46"/>
                  </a:lnTo>
                  <a:lnTo>
                    <a:pt x="1144" y="56"/>
                  </a:lnTo>
                  <a:lnTo>
                    <a:pt x="1090" y="68"/>
                  </a:lnTo>
                  <a:lnTo>
                    <a:pt x="1036" y="82"/>
                  </a:lnTo>
                  <a:lnTo>
                    <a:pt x="928" y="114"/>
                  </a:lnTo>
                  <a:lnTo>
                    <a:pt x="822" y="148"/>
                  </a:lnTo>
                  <a:lnTo>
                    <a:pt x="716" y="190"/>
                  </a:lnTo>
                  <a:lnTo>
                    <a:pt x="612" y="234"/>
                  </a:lnTo>
                  <a:lnTo>
                    <a:pt x="512" y="282"/>
                  </a:lnTo>
                  <a:lnTo>
                    <a:pt x="416" y="332"/>
                  </a:lnTo>
                  <a:lnTo>
                    <a:pt x="368" y="360"/>
                  </a:lnTo>
                  <a:lnTo>
                    <a:pt x="322" y="388"/>
                  </a:lnTo>
                  <a:lnTo>
                    <a:pt x="278" y="416"/>
                  </a:lnTo>
                  <a:lnTo>
                    <a:pt x="234" y="446"/>
                  </a:lnTo>
                  <a:lnTo>
                    <a:pt x="192" y="476"/>
                  </a:lnTo>
                  <a:lnTo>
                    <a:pt x="152" y="506"/>
                  </a:lnTo>
                  <a:lnTo>
                    <a:pt x="114" y="536"/>
                  </a:lnTo>
                  <a:lnTo>
                    <a:pt x="76" y="568"/>
                  </a:lnTo>
                  <a:lnTo>
                    <a:pt x="40" y="600"/>
                  </a:lnTo>
                  <a:lnTo>
                    <a:pt x="6" y="632"/>
                  </a:lnTo>
                  <a:lnTo>
                    <a:pt x="0" y="628"/>
                  </a:lnTo>
                  <a:lnTo>
                    <a:pt x="34" y="594"/>
                  </a:lnTo>
                  <a:lnTo>
                    <a:pt x="70" y="562"/>
                  </a:lnTo>
                  <a:lnTo>
                    <a:pt x="108" y="530"/>
                  </a:lnTo>
                  <a:lnTo>
                    <a:pt x="148" y="500"/>
                  </a:lnTo>
                  <a:lnTo>
                    <a:pt x="188" y="468"/>
                  </a:lnTo>
                  <a:lnTo>
                    <a:pt x="230" y="438"/>
                  </a:lnTo>
                  <a:lnTo>
                    <a:pt x="274" y="410"/>
                  </a:lnTo>
                  <a:lnTo>
                    <a:pt x="318" y="380"/>
                  </a:lnTo>
                  <a:lnTo>
                    <a:pt x="364" y="354"/>
                  </a:lnTo>
                  <a:lnTo>
                    <a:pt x="412" y="326"/>
                  </a:lnTo>
                  <a:lnTo>
                    <a:pt x="508" y="274"/>
                  </a:lnTo>
                  <a:lnTo>
                    <a:pt x="610" y="226"/>
                  </a:lnTo>
                  <a:lnTo>
                    <a:pt x="714" y="182"/>
                  </a:lnTo>
                  <a:lnTo>
                    <a:pt x="820" y="142"/>
                  </a:lnTo>
                  <a:lnTo>
                    <a:pt x="926" y="106"/>
                  </a:lnTo>
                  <a:lnTo>
                    <a:pt x="1034" y="74"/>
                  </a:lnTo>
                  <a:lnTo>
                    <a:pt x="1088" y="60"/>
                  </a:lnTo>
                  <a:lnTo>
                    <a:pt x="1142" y="48"/>
                  </a:lnTo>
                  <a:lnTo>
                    <a:pt x="1196" y="38"/>
                  </a:lnTo>
                  <a:lnTo>
                    <a:pt x="1250" y="28"/>
                  </a:lnTo>
                  <a:lnTo>
                    <a:pt x="1302" y="20"/>
                  </a:lnTo>
                  <a:lnTo>
                    <a:pt x="1356" y="12"/>
                  </a:lnTo>
                  <a:lnTo>
                    <a:pt x="1408" y="6"/>
                  </a:lnTo>
                  <a:lnTo>
                    <a:pt x="1460" y="2"/>
                  </a:lnTo>
                  <a:lnTo>
                    <a:pt x="1510" y="0"/>
                  </a:lnTo>
                  <a:lnTo>
                    <a:pt x="1560" y="0"/>
                  </a:lnTo>
                  <a:lnTo>
                    <a:pt x="1616" y="0"/>
                  </a:lnTo>
                  <a:lnTo>
                    <a:pt x="1670" y="4"/>
                  </a:lnTo>
                  <a:lnTo>
                    <a:pt x="1718" y="8"/>
                  </a:lnTo>
                  <a:lnTo>
                    <a:pt x="1766" y="14"/>
                  </a:lnTo>
                  <a:lnTo>
                    <a:pt x="1812" y="24"/>
                  </a:lnTo>
                  <a:lnTo>
                    <a:pt x="1860" y="34"/>
                  </a:lnTo>
                  <a:lnTo>
                    <a:pt x="1906" y="44"/>
                  </a:lnTo>
                  <a:lnTo>
                    <a:pt x="1950" y="58"/>
                  </a:lnTo>
                  <a:lnTo>
                    <a:pt x="1996" y="74"/>
                  </a:lnTo>
                  <a:lnTo>
                    <a:pt x="2040" y="90"/>
                  </a:lnTo>
                  <a:lnTo>
                    <a:pt x="2084" y="108"/>
                  </a:lnTo>
                  <a:lnTo>
                    <a:pt x="2126" y="128"/>
                  </a:lnTo>
                  <a:lnTo>
                    <a:pt x="2168" y="148"/>
                  </a:lnTo>
                  <a:lnTo>
                    <a:pt x="2210" y="170"/>
                  </a:lnTo>
                  <a:lnTo>
                    <a:pt x="2250" y="194"/>
                  </a:lnTo>
                  <a:lnTo>
                    <a:pt x="2290" y="218"/>
                  </a:lnTo>
                  <a:lnTo>
                    <a:pt x="2330" y="244"/>
                  </a:lnTo>
                  <a:lnTo>
                    <a:pt x="2368" y="272"/>
                  </a:lnTo>
                  <a:lnTo>
                    <a:pt x="2406" y="300"/>
                  </a:lnTo>
                  <a:lnTo>
                    <a:pt x="2444" y="328"/>
                  </a:lnTo>
                  <a:lnTo>
                    <a:pt x="2480" y="358"/>
                  </a:lnTo>
                  <a:lnTo>
                    <a:pt x="2516" y="390"/>
                  </a:lnTo>
                  <a:lnTo>
                    <a:pt x="2550" y="422"/>
                  </a:lnTo>
                  <a:lnTo>
                    <a:pt x="2584" y="454"/>
                  </a:lnTo>
                  <a:lnTo>
                    <a:pt x="2648" y="522"/>
                  </a:lnTo>
                  <a:lnTo>
                    <a:pt x="2710" y="594"/>
                  </a:lnTo>
                  <a:lnTo>
                    <a:pt x="2768" y="666"/>
                  </a:lnTo>
                  <a:lnTo>
                    <a:pt x="2822" y="742"/>
                  </a:lnTo>
                  <a:lnTo>
                    <a:pt x="2870" y="818"/>
                  </a:lnTo>
                  <a:lnTo>
                    <a:pt x="2928" y="916"/>
                  </a:lnTo>
                  <a:lnTo>
                    <a:pt x="2988" y="1014"/>
                  </a:lnTo>
                  <a:lnTo>
                    <a:pt x="3048" y="1114"/>
                  </a:lnTo>
                  <a:lnTo>
                    <a:pt x="3080" y="1164"/>
                  </a:lnTo>
                  <a:lnTo>
                    <a:pt x="3114" y="1212"/>
                  </a:lnTo>
                  <a:lnTo>
                    <a:pt x="3148" y="1260"/>
                  </a:lnTo>
                  <a:lnTo>
                    <a:pt x="3184" y="1306"/>
                  </a:lnTo>
                  <a:lnTo>
                    <a:pt x="3220" y="1350"/>
                  </a:lnTo>
                  <a:lnTo>
                    <a:pt x="3260" y="1394"/>
                  </a:lnTo>
                  <a:lnTo>
                    <a:pt x="3300" y="1434"/>
                  </a:lnTo>
                  <a:lnTo>
                    <a:pt x="3344" y="1474"/>
                  </a:lnTo>
                  <a:lnTo>
                    <a:pt x="3390" y="1510"/>
                  </a:lnTo>
                  <a:lnTo>
                    <a:pt x="3436" y="1542"/>
                  </a:lnTo>
                  <a:lnTo>
                    <a:pt x="3496" y="1578"/>
                  </a:lnTo>
                  <a:lnTo>
                    <a:pt x="3552" y="1608"/>
                  </a:lnTo>
                  <a:lnTo>
                    <a:pt x="3606" y="1634"/>
                  </a:lnTo>
                  <a:lnTo>
                    <a:pt x="3660" y="1654"/>
                  </a:lnTo>
                  <a:lnTo>
                    <a:pt x="3710" y="1670"/>
                  </a:lnTo>
                  <a:lnTo>
                    <a:pt x="3760" y="1680"/>
                  </a:lnTo>
                  <a:lnTo>
                    <a:pt x="3808" y="1686"/>
                  </a:lnTo>
                  <a:lnTo>
                    <a:pt x="3856" y="1688"/>
                  </a:lnTo>
                  <a:lnTo>
                    <a:pt x="3888" y="1688"/>
                  </a:lnTo>
                  <a:lnTo>
                    <a:pt x="3922" y="1684"/>
                  </a:lnTo>
                  <a:lnTo>
                    <a:pt x="3954" y="1680"/>
                  </a:lnTo>
                  <a:lnTo>
                    <a:pt x="3986" y="1674"/>
                  </a:lnTo>
                  <a:lnTo>
                    <a:pt x="4018" y="1666"/>
                  </a:lnTo>
                  <a:lnTo>
                    <a:pt x="4050" y="1656"/>
                  </a:lnTo>
                  <a:lnTo>
                    <a:pt x="4082" y="1644"/>
                  </a:lnTo>
                  <a:lnTo>
                    <a:pt x="4116" y="1632"/>
                  </a:lnTo>
                  <a:lnTo>
                    <a:pt x="4180" y="1602"/>
                  </a:lnTo>
                  <a:lnTo>
                    <a:pt x="4248" y="1566"/>
                  </a:lnTo>
                  <a:lnTo>
                    <a:pt x="4318" y="1528"/>
                  </a:lnTo>
                  <a:lnTo>
                    <a:pt x="4390" y="1484"/>
                  </a:lnTo>
                  <a:lnTo>
                    <a:pt x="4394" y="1492"/>
                  </a:lnTo>
                  <a:lnTo>
                    <a:pt x="4322" y="1534"/>
                  </a:lnTo>
                  <a:lnTo>
                    <a:pt x="4252" y="1574"/>
                  </a:lnTo>
                  <a:lnTo>
                    <a:pt x="4184" y="1608"/>
                  </a:lnTo>
                  <a:lnTo>
                    <a:pt x="4118" y="1638"/>
                  </a:lnTo>
                  <a:lnTo>
                    <a:pt x="4086" y="1652"/>
                  </a:lnTo>
                  <a:lnTo>
                    <a:pt x="4054" y="1664"/>
                  </a:lnTo>
                  <a:lnTo>
                    <a:pt x="4020" y="1674"/>
                  </a:lnTo>
                  <a:lnTo>
                    <a:pt x="3988" y="1682"/>
                  </a:lnTo>
                  <a:lnTo>
                    <a:pt x="3956" y="1688"/>
                  </a:lnTo>
                  <a:lnTo>
                    <a:pt x="3922" y="1692"/>
                  </a:lnTo>
                  <a:lnTo>
                    <a:pt x="3890" y="1696"/>
                  </a:lnTo>
                  <a:lnTo>
                    <a:pt x="3856" y="1696"/>
                  </a:lnTo>
                  <a:lnTo>
                    <a:pt x="3808" y="1694"/>
                  </a:lnTo>
                  <a:lnTo>
                    <a:pt x="3758" y="1688"/>
                  </a:lnTo>
                  <a:lnTo>
                    <a:pt x="3708" y="1678"/>
                  </a:lnTo>
                  <a:lnTo>
                    <a:pt x="3658" y="1662"/>
                  </a:lnTo>
                  <a:lnTo>
                    <a:pt x="3604" y="1642"/>
                  </a:lnTo>
                  <a:lnTo>
                    <a:pt x="3548" y="1616"/>
                  </a:lnTo>
                  <a:lnTo>
                    <a:pt x="3492" y="1586"/>
                  </a:lnTo>
                  <a:lnTo>
                    <a:pt x="3432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5" name="Freeform 8"/>
            <p:cNvSpPr>
              <a:spLocks/>
            </p:cNvSpPr>
            <p:nvPr/>
          </p:nvSpPr>
          <p:spPr bwMode="auto">
            <a:xfrm>
              <a:off x="1132138" y="614643"/>
              <a:ext cx="6961524" cy="2688239"/>
            </a:xfrm>
            <a:custGeom>
              <a:avLst/>
              <a:gdLst>
                <a:gd name="T0" fmla="*/ 2147483646 w 4392"/>
                <a:gd name="T1" fmla="*/ 2147483646 h 1696"/>
                <a:gd name="T2" fmla="*/ 2147483646 w 4392"/>
                <a:gd name="T3" fmla="*/ 2147483646 h 1696"/>
                <a:gd name="T4" fmla="*/ 2147483646 w 4392"/>
                <a:gd name="T5" fmla="*/ 2147483646 h 1696"/>
                <a:gd name="T6" fmla="*/ 2147483646 w 4392"/>
                <a:gd name="T7" fmla="*/ 2065169870 h 1696"/>
                <a:gd name="T8" fmla="*/ 2147483646 w 4392"/>
                <a:gd name="T9" fmla="*/ 1502399081 h 1696"/>
                <a:gd name="T10" fmla="*/ 2147483646 w 4392"/>
                <a:gd name="T11" fmla="*/ 994898867 h 1696"/>
                <a:gd name="T12" fmla="*/ 2147483646 w 4392"/>
                <a:gd name="T13" fmla="*/ 698439680 h 1696"/>
                <a:gd name="T14" fmla="*/ 2147483646 w 4392"/>
                <a:gd name="T15" fmla="*/ 447201872 h 1696"/>
                <a:gd name="T16" fmla="*/ 2147483646 w 4392"/>
                <a:gd name="T17" fmla="*/ 246213211 h 1696"/>
                <a:gd name="T18" fmla="*/ 2147483646 w 4392"/>
                <a:gd name="T19" fmla="*/ 105519721 h 1696"/>
                <a:gd name="T20" fmla="*/ 2147483646 w 4392"/>
                <a:gd name="T21" fmla="*/ 30149171 h 1696"/>
                <a:gd name="T22" fmla="*/ 2147483646 w 4392"/>
                <a:gd name="T23" fmla="*/ 20098391 h 1696"/>
                <a:gd name="T24" fmla="*/ 2147483646 w 4392"/>
                <a:gd name="T25" fmla="*/ 30149171 h 1696"/>
                <a:gd name="T26" fmla="*/ 2147483646 w 4392"/>
                <a:gd name="T27" fmla="*/ 90445928 h 1696"/>
                <a:gd name="T28" fmla="*/ 2147483646 w 4392"/>
                <a:gd name="T29" fmla="*/ 211039442 h 1696"/>
                <a:gd name="T30" fmla="*/ 1803882716 w 4392"/>
                <a:gd name="T31" fmla="*/ 482375641 h 1696"/>
                <a:gd name="T32" fmla="*/ 1040121745 w 4392"/>
                <a:gd name="T33" fmla="*/ 849182365 h 1696"/>
                <a:gd name="T34" fmla="*/ 587895313 w 4392"/>
                <a:gd name="T35" fmla="*/ 1135592357 h 1696"/>
                <a:gd name="T36" fmla="*/ 185914853 w 4392"/>
                <a:gd name="T37" fmla="*/ 1447126922 h 1696"/>
                <a:gd name="T38" fmla="*/ 15073792 w 4392"/>
                <a:gd name="T39" fmla="*/ 1607918802 h 1696"/>
                <a:gd name="T40" fmla="*/ 175865659 w 4392"/>
                <a:gd name="T41" fmla="*/ 1432053129 h 1696"/>
                <a:gd name="T42" fmla="*/ 572821521 w 4392"/>
                <a:gd name="T43" fmla="*/ 1115493966 h 1696"/>
                <a:gd name="T44" fmla="*/ 1030072550 w 4392"/>
                <a:gd name="T45" fmla="*/ 829082389 h 1696"/>
                <a:gd name="T46" fmla="*/ 1793833521 w 4392"/>
                <a:gd name="T47" fmla="*/ 462277250 h 1696"/>
                <a:gd name="T48" fmla="*/ 2147483646 w 4392"/>
                <a:gd name="T49" fmla="*/ 190941051 h 1696"/>
                <a:gd name="T50" fmla="*/ 2147483646 w 4392"/>
                <a:gd name="T51" fmla="*/ 70345952 h 1696"/>
                <a:gd name="T52" fmla="*/ 2147483646 w 4392"/>
                <a:gd name="T53" fmla="*/ 10049195 h 1696"/>
                <a:gd name="T54" fmla="*/ 2147483646 w 4392"/>
                <a:gd name="T55" fmla="*/ 0 h 1696"/>
                <a:gd name="T56" fmla="*/ 2147483646 w 4392"/>
                <a:gd name="T57" fmla="*/ 10049195 h 1696"/>
                <a:gd name="T58" fmla="*/ 2147483646 w 4392"/>
                <a:gd name="T59" fmla="*/ 85421330 h 1696"/>
                <a:gd name="T60" fmla="*/ 2147483646 w 4392"/>
                <a:gd name="T61" fmla="*/ 226113235 h 1696"/>
                <a:gd name="T62" fmla="*/ 2147483646 w 4392"/>
                <a:gd name="T63" fmla="*/ 427103481 h 1696"/>
                <a:gd name="T64" fmla="*/ 2147483646 w 4392"/>
                <a:gd name="T65" fmla="*/ 683365887 h 1696"/>
                <a:gd name="T66" fmla="*/ 2147483646 w 4392"/>
                <a:gd name="T67" fmla="*/ 979825074 h 1696"/>
                <a:gd name="T68" fmla="*/ 2147483646 w 4392"/>
                <a:gd name="T69" fmla="*/ 1492349886 h 1696"/>
                <a:gd name="T70" fmla="*/ 2147483646 w 4392"/>
                <a:gd name="T71" fmla="*/ 2055120674 h 1696"/>
                <a:gd name="T72" fmla="*/ 2147483646 w 4392"/>
                <a:gd name="T73" fmla="*/ 2147483646 h 1696"/>
                <a:gd name="T74" fmla="*/ 2147483646 w 4392"/>
                <a:gd name="T75" fmla="*/ 2147483646 h 1696"/>
                <a:gd name="T76" fmla="*/ 2147483646 w 4392"/>
                <a:gd name="T77" fmla="*/ 2147483646 h 1696"/>
                <a:gd name="T78" fmla="*/ 2147483646 w 4392"/>
                <a:gd name="T79" fmla="*/ 2147483646 h 1696"/>
                <a:gd name="T80" fmla="*/ 2147483646 w 4392"/>
                <a:gd name="T81" fmla="*/ 2147483646 h 1696"/>
                <a:gd name="T82" fmla="*/ 2147483646 w 4392"/>
                <a:gd name="T83" fmla="*/ 2147483646 h 1696"/>
                <a:gd name="T84" fmla="*/ 2147483646 w 4392"/>
                <a:gd name="T85" fmla="*/ 2147483646 h 1696"/>
                <a:gd name="T86" fmla="*/ 2147483646 w 4392"/>
                <a:gd name="T87" fmla="*/ 2147483646 h 1696"/>
                <a:gd name="T88" fmla="*/ 2147483646 w 4392"/>
                <a:gd name="T89" fmla="*/ 2147483646 h 1696"/>
                <a:gd name="T90" fmla="*/ 2147483646 w 4392"/>
                <a:gd name="T91" fmla="*/ 2147483646 h 1696"/>
                <a:gd name="T92" fmla="*/ 2147483646 w 4392"/>
                <a:gd name="T93" fmla="*/ 2147483646 h 1696"/>
                <a:gd name="T94" fmla="*/ 2147483646 w 4392"/>
                <a:gd name="T95" fmla="*/ 2147483646 h 1696"/>
                <a:gd name="T96" fmla="*/ 2147483646 w 4392"/>
                <a:gd name="T97" fmla="*/ 2147483646 h 1696"/>
                <a:gd name="T98" fmla="*/ 2147483646 w 4392"/>
                <a:gd name="T99" fmla="*/ 2147483646 h 1696"/>
                <a:gd name="T100" fmla="*/ 2147483646 w 4392"/>
                <a:gd name="T101" fmla="*/ 2147483646 h 1696"/>
                <a:gd name="T102" fmla="*/ 2147483646 w 4392"/>
                <a:gd name="T103" fmla="*/ 2147483646 h 16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392" h="1696">
                  <a:moveTo>
                    <a:pt x="3440" y="1550"/>
                  </a:moveTo>
                  <a:lnTo>
                    <a:pt x="3440" y="1550"/>
                  </a:lnTo>
                  <a:lnTo>
                    <a:pt x="3392" y="1516"/>
                  </a:lnTo>
                  <a:lnTo>
                    <a:pt x="3346" y="1480"/>
                  </a:lnTo>
                  <a:lnTo>
                    <a:pt x="3302" y="1440"/>
                  </a:lnTo>
                  <a:lnTo>
                    <a:pt x="3260" y="1400"/>
                  </a:lnTo>
                  <a:lnTo>
                    <a:pt x="3222" y="1356"/>
                  </a:lnTo>
                  <a:lnTo>
                    <a:pt x="3184" y="1312"/>
                  </a:lnTo>
                  <a:lnTo>
                    <a:pt x="3148" y="1264"/>
                  </a:lnTo>
                  <a:lnTo>
                    <a:pt x="3114" y="1216"/>
                  </a:lnTo>
                  <a:lnTo>
                    <a:pt x="3080" y="1168"/>
                  </a:lnTo>
                  <a:lnTo>
                    <a:pt x="3048" y="1118"/>
                  </a:lnTo>
                  <a:lnTo>
                    <a:pt x="2988" y="1020"/>
                  </a:lnTo>
                  <a:lnTo>
                    <a:pt x="2928" y="920"/>
                  </a:lnTo>
                  <a:lnTo>
                    <a:pt x="2870" y="822"/>
                  </a:lnTo>
                  <a:lnTo>
                    <a:pt x="2822" y="746"/>
                  </a:lnTo>
                  <a:lnTo>
                    <a:pt x="2768" y="672"/>
                  </a:lnTo>
                  <a:lnTo>
                    <a:pt x="2710" y="598"/>
                  </a:lnTo>
                  <a:lnTo>
                    <a:pt x="2650" y="528"/>
                  </a:lnTo>
                  <a:lnTo>
                    <a:pt x="2584" y="460"/>
                  </a:lnTo>
                  <a:lnTo>
                    <a:pt x="2552" y="428"/>
                  </a:lnTo>
                  <a:lnTo>
                    <a:pt x="2516" y="396"/>
                  </a:lnTo>
                  <a:lnTo>
                    <a:pt x="2482" y="364"/>
                  </a:lnTo>
                  <a:lnTo>
                    <a:pt x="2446" y="334"/>
                  </a:lnTo>
                  <a:lnTo>
                    <a:pt x="2408" y="306"/>
                  </a:lnTo>
                  <a:lnTo>
                    <a:pt x="2370" y="278"/>
                  </a:lnTo>
                  <a:lnTo>
                    <a:pt x="2332" y="250"/>
                  </a:lnTo>
                  <a:lnTo>
                    <a:pt x="2294" y="226"/>
                  </a:lnTo>
                  <a:lnTo>
                    <a:pt x="2254" y="200"/>
                  </a:lnTo>
                  <a:lnTo>
                    <a:pt x="2212" y="178"/>
                  </a:lnTo>
                  <a:lnTo>
                    <a:pt x="2172" y="156"/>
                  </a:lnTo>
                  <a:lnTo>
                    <a:pt x="2130" y="134"/>
                  </a:lnTo>
                  <a:lnTo>
                    <a:pt x="2086" y="116"/>
                  </a:lnTo>
                  <a:lnTo>
                    <a:pt x="2044" y="98"/>
                  </a:lnTo>
                  <a:lnTo>
                    <a:pt x="2000" y="80"/>
                  </a:lnTo>
                  <a:lnTo>
                    <a:pt x="1954" y="66"/>
                  </a:lnTo>
                  <a:lnTo>
                    <a:pt x="1910" y="52"/>
                  </a:lnTo>
                  <a:lnTo>
                    <a:pt x="1864" y="42"/>
                  </a:lnTo>
                  <a:lnTo>
                    <a:pt x="1818" y="32"/>
                  </a:lnTo>
                  <a:lnTo>
                    <a:pt x="1772" y="22"/>
                  </a:lnTo>
                  <a:lnTo>
                    <a:pt x="1724" y="16"/>
                  </a:lnTo>
                  <a:lnTo>
                    <a:pt x="1676" y="12"/>
                  </a:lnTo>
                  <a:lnTo>
                    <a:pt x="1622" y="8"/>
                  </a:lnTo>
                  <a:lnTo>
                    <a:pt x="1568" y="8"/>
                  </a:lnTo>
                  <a:lnTo>
                    <a:pt x="1518" y="8"/>
                  </a:lnTo>
                  <a:lnTo>
                    <a:pt x="1466" y="12"/>
                  </a:lnTo>
                  <a:lnTo>
                    <a:pt x="1414" y="14"/>
                  </a:lnTo>
                  <a:lnTo>
                    <a:pt x="1362" y="20"/>
                  </a:lnTo>
                  <a:lnTo>
                    <a:pt x="1308" y="28"/>
                  </a:lnTo>
                  <a:lnTo>
                    <a:pt x="1256" y="36"/>
                  </a:lnTo>
                  <a:lnTo>
                    <a:pt x="1202" y="46"/>
                  </a:lnTo>
                  <a:lnTo>
                    <a:pt x="1148" y="56"/>
                  </a:lnTo>
                  <a:lnTo>
                    <a:pt x="1094" y="70"/>
                  </a:lnTo>
                  <a:lnTo>
                    <a:pt x="1040" y="84"/>
                  </a:lnTo>
                  <a:lnTo>
                    <a:pt x="984" y="98"/>
                  </a:lnTo>
                  <a:lnTo>
                    <a:pt x="930" y="114"/>
                  </a:lnTo>
                  <a:lnTo>
                    <a:pt x="824" y="152"/>
                  </a:lnTo>
                  <a:lnTo>
                    <a:pt x="718" y="192"/>
                  </a:lnTo>
                  <a:lnTo>
                    <a:pt x="614" y="236"/>
                  </a:lnTo>
                  <a:lnTo>
                    <a:pt x="512" y="286"/>
                  </a:lnTo>
                  <a:lnTo>
                    <a:pt x="462" y="310"/>
                  </a:lnTo>
                  <a:lnTo>
                    <a:pt x="414" y="338"/>
                  </a:lnTo>
                  <a:lnTo>
                    <a:pt x="368" y="364"/>
                  </a:lnTo>
                  <a:lnTo>
                    <a:pt x="322" y="392"/>
                  </a:lnTo>
                  <a:lnTo>
                    <a:pt x="276" y="422"/>
                  </a:lnTo>
                  <a:lnTo>
                    <a:pt x="234" y="452"/>
                  </a:lnTo>
                  <a:lnTo>
                    <a:pt x="192" y="482"/>
                  </a:lnTo>
                  <a:lnTo>
                    <a:pt x="150" y="512"/>
                  </a:lnTo>
                  <a:lnTo>
                    <a:pt x="112" y="544"/>
                  </a:lnTo>
                  <a:lnTo>
                    <a:pt x="74" y="576"/>
                  </a:lnTo>
                  <a:lnTo>
                    <a:pt x="40" y="608"/>
                  </a:lnTo>
                  <a:lnTo>
                    <a:pt x="6" y="640"/>
                  </a:lnTo>
                  <a:lnTo>
                    <a:pt x="0" y="636"/>
                  </a:lnTo>
                  <a:lnTo>
                    <a:pt x="34" y="602"/>
                  </a:lnTo>
                  <a:lnTo>
                    <a:pt x="70" y="570"/>
                  </a:lnTo>
                  <a:lnTo>
                    <a:pt x="106" y="538"/>
                  </a:lnTo>
                  <a:lnTo>
                    <a:pt x="146" y="506"/>
                  </a:lnTo>
                  <a:lnTo>
                    <a:pt x="186" y="474"/>
                  </a:lnTo>
                  <a:lnTo>
                    <a:pt x="228" y="444"/>
                  </a:lnTo>
                  <a:lnTo>
                    <a:pt x="272" y="414"/>
                  </a:lnTo>
                  <a:lnTo>
                    <a:pt x="318" y="386"/>
                  </a:lnTo>
                  <a:lnTo>
                    <a:pt x="364" y="358"/>
                  </a:lnTo>
                  <a:lnTo>
                    <a:pt x="410" y="330"/>
                  </a:lnTo>
                  <a:lnTo>
                    <a:pt x="460" y="304"/>
                  </a:lnTo>
                  <a:lnTo>
                    <a:pt x="508" y="278"/>
                  </a:lnTo>
                  <a:lnTo>
                    <a:pt x="610" y="230"/>
                  </a:lnTo>
                  <a:lnTo>
                    <a:pt x="714" y="184"/>
                  </a:lnTo>
                  <a:lnTo>
                    <a:pt x="820" y="144"/>
                  </a:lnTo>
                  <a:lnTo>
                    <a:pt x="928" y="108"/>
                  </a:lnTo>
                  <a:lnTo>
                    <a:pt x="982" y="90"/>
                  </a:lnTo>
                  <a:lnTo>
                    <a:pt x="1036" y="76"/>
                  </a:lnTo>
                  <a:lnTo>
                    <a:pt x="1092" y="62"/>
                  </a:lnTo>
                  <a:lnTo>
                    <a:pt x="1146" y="50"/>
                  </a:lnTo>
                  <a:lnTo>
                    <a:pt x="1200" y="38"/>
                  </a:lnTo>
                  <a:lnTo>
                    <a:pt x="1254" y="28"/>
                  </a:lnTo>
                  <a:lnTo>
                    <a:pt x="1308" y="20"/>
                  </a:lnTo>
                  <a:lnTo>
                    <a:pt x="1360" y="12"/>
                  </a:lnTo>
                  <a:lnTo>
                    <a:pt x="1414" y="8"/>
                  </a:lnTo>
                  <a:lnTo>
                    <a:pt x="1466" y="4"/>
                  </a:lnTo>
                  <a:lnTo>
                    <a:pt x="1518" y="0"/>
                  </a:lnTo>
                  <a:lnTo>
                    <a:pt x="1568" y="0"/>
                  </a:lnTo>
                  <a:lnTo>
                    <a:pt x="1622" y="0"/>
                  </a:lnTo>
                  <a:lnTo>
                    <a:pt x="1676" y="4"/>
                  </a:lnTo>
                  <a:lnTo>
                    <a:pt x="1724" y="8"/>
                  </a:lnTo>
                  <a:lnTo>
                    <a:pt x="1772" y="16"/>
                  </a:lnTo>
                  <a:lnTo>
                    <a:pt x="1820" y="24"/>
                  </a:lnTo>
                  <a:lnTo>
                    <a:pt x="1866" y="34"/>
                  </a:lnTo>
                  <a:lnTo>
                    <a:pt x="1912" y="46"/>
                  </a:lnTo>
                  <a:lnTo>
                    <a:pt x="1958" y="58"/>
                  </a:lnTo>
                  <a:lnTo>
                    <a:pt x="2002" y="74"/>
                  </a:lnTo>
                  <a:lnTo>
                    <a:pt x="2046" y="90"/>
                  </a:lnTo>
                  <a:lnTo>
                    <a:pt x="2090" y="108"/>
                  </a:lnTo>
                  <a:lnTo>
                    <a:pt x="2132" y="128"/>
                  </a:lnTo>
                  <a:lnTo>
                    <a:pt x="2174" y="148"/>
                  </a:lnTo>
                  <a:lnTo>
                    <a:pt x="2216" y="170"/>
                  </a:lnTo>
                  <a:lnTo>
                    <a:pt x="2258" y="194"/>
                  </a:lnTo>
                  <a:lnTo>
                    <a:pt x="2298" y="218"/>
                  </a:lnTo>
                  <a:lnTo>
                    <a:pt x="2336" y="244"/>
                  </a:lnTo>
                  <a:lnTo>
                    <a:pt x="2376" y="272"/>
                  </a:lnTo>
                  <a:lnTo>
                    <a:pt x="2414" y="300"/>
                  </a:lnTo>
                  <a:lnTo>
                    <a:pt x="2450" y="328"/>
                  </a:lnTo>
                  <a:lnTo>
                    <a:pt x="2486" y="358"/>
                  </a:lnTo>
                  <a:lnTo>
                    <a:pt x="2522" y="390"/>
                  </a:lnTo>
                  <a:lnTo>
                    <a:pt x="2556" y="422"/>
                  </a:lnTo>
                  <a:lnTo>
                    <a:pt x="2590" y="454"/>
                  </a:lnTo>
                  <a:lnTo>
                    <a:pt x="2656" y="522"/>
                  </a:lnTo>
                  <a:lnTo>
                    <a:pt x="2716" y="594"/>
                  </a:lnTo>
                  <a:lnTo>
                    <a:pt x="2774" y="666"/>
                  </a:lnTo>
                  <a:lnTo>
                    <a:pt x="2828" y="742"/>
                  </a:lnTo>
                  <a:lnTo>
                    <a:pt x="2878" y="818"/>
                  </a:lnTo>
                  <a:lnTo>
                    <a:pt x="2936" y="916"/>
                  </a:lnTo>
                  <a:lnTo>
                    <a:pt x="2994" y="1014"/>
                  </a:lnTo>
                  <a:lnTo>
                    <a:pt x="3056" y="1114"/>
                  </a:lnTo>
                  <a:lnTo>
                    <a:pt x="3088" y="1164"/>
                  </a:lnTo>
                  <a:lnTo>
                    <a:pt x="3120" y="1212"/>
                  </a:lnTo>
                  <a:lnTo>
                    <a:pt x="3154" y="1260"/>
                  </a:lnTo>
                  <a:lnTo>
                    <a:pt x="3190" y="1306"/>
                  </a:lnTo>
                  <a:lnTo>
                    <a:pt x="3228" y="1350"/>
                  </a:lnTo>
                  <a:lnTo>
                    <a:pt x="3266" y="1394"/>
                  </a:lnTo>
                  <a:lnTo>
                    <a:pt x="3308" y="1434"/>
                  </a:lnTo>
                  <a:lnTo>
                    <a:pt x="3350" y="1474"/>
                  </a:lnTo>
                  <a:lnTo>
                    <a:pt x="3396" y="1510"/>
                  </a:lnTo>
                  <a:lnTo>
                    <a:pt x="3444" y="1542"/>
                  </a:lnTo>
                  <a:lnTo>
                    <a:pt x="3502" y="1578"/>
                  </a:lnTo>
                  <a:lnTo>
                    <a:pt x="3560" y="1610"/>
                  </a:lnTo>
                  <a:lnTo>
                    <a:pt x="3614" y="1634"/>
                  </a:lnTo>
                  <a:lnTo>
                    <a:pt x="3666" y="1654"/>
                  </a:lnTo>
                  <a:lnTo>
                    <a:pt x="3718" y="1670"/>
                  </a:lnTo>
                  <a:lnTo>
                    <a:pt x="3768" y="1680"/>
                  </a:lnTo>
                  <a:lnTo>
                    <a:pt x="3816" y="1686"/>
                  </a:lnTo>
                  <a:lnTo>
                    <a:pt x="3862" y="1688"/>
                  </a:lnTo>
                  <a:lnTo>
                    <a:pt x="3896" y="1688"/>
                  </a:lnTo>
                  <a:lnTo>
                    <a:pt x="3928" y="1684"/>
                  </a:lnTo>
                  <a:lnTo>
                    <a:pt x="3960" y="1680"/>
                  </a:lnTo>
                  <a:lnTo>
                    <a:pt x="3992" y="1674"/>
                  </a:lnTo>
                  <a:lnTo>
                    <a:pt x="4022" y="1666"/>
                  </a:lnTo>
                  <a:lnTo>
                    <a:pt x="4054" y="1656"/>
                  </a:lnTo>
                  <a:lnTo>
                    <a:pt x="4086" y="1646"/>
                  </a:lnTo>
                  <a:lnTo>
                    <a:pt x="4118" y="1634"/>
                  </a:lnTo>
                  <a:lnTo>
                    <a:pt x="4182" y="1604"/>
                  </a:lnTo>
                  <a:lnTo>
                    <a:pt x="4248" y="1570"/>
                  </a:lnTo>
                  <a:lnTo>
                    <a:pt x="4316" y="1532"/>
                  </a:lnTo>
                  <a:lnTo>
                    <a:pt x="4388" y="1490"/>
                  </a:lnTo>
                  <a:lnTo>
                    <a:pt x="4392" y="1498"/>
                  </a:lnTo>
                  <a:lnTo>
                    <a:pt x="4320" y="1540"/>
                  </a:lnTo>
                  <a:lnTo>
                    <a:pt x="4252" y="1578"/>
                  </a:lnTo>
                  <a:lnTo>
                    <a:pt x="4186" y="1612"/>
                  </a:lnTo>
                  <a:lnTo>
                    <a:pt x="4122" y="1640"/>
                  </a:lnTo>
                  <a:lnTo>
                    <a:pt x="4088" y="1654"/>
                  </a:lnTo>
                  <a:lnTo>
                    <a:pt x="4056" y="1664"/>
                  </a:lnTo>
                  <a:lnTo>
                    <a:pt x="4024" y="1674"/>
                  </a:lnTo>
                  <a:lnTo>
                    <a:pt x="3992" y="1682"/>
                  </a:lnTo>
                  <a:lnTo>
                    <a:pt x="3960" y="1688"/>
                  </a:lnTo>
                  <a:lnTo>
                    <a:pt x="3928" y="1692"/>
                  </a:lnTo>
                  <a:lnTo>
                    <a:pt x="3896" y="1696"/>
                  </a:lnTo>
                  <a:lnTo>
                    <a:pt x="3862" y="1696"/>
                  </a:lnTo>
                  <a:lnTo>
                    <a:pt x="3814" y="1694"/>
                  </a:lnTo>
                  <a:lnTo>
                    <a:pt x="3766" y="1688"/>
                  </a:lnTo>
                  <a:lnTo>
                    <a:pt x="3716" y="1678"/>
                  </a:lnTo>
                  <a:lnTo>
                    <a:pt x="3664" y="1662"/>
                  </a:lnTo>
                  <a:lnTo>
                    <a:pt x="3610" y="1642"/>
                  </a:lnTo>
                  <a:lnTo>
                    <a:pt x="3556" y="1616"/>
                  </a:lnTo>
                  <a:lnTo>
                    <a:pt x="3498" y="1586"/>
                  </a:lnTo>
                  <a:lnTo>
                    <a:pt x="3440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6" name="Freeform 9"/>
            <p:cNvSpPr>
              <a:spLocks/>
            </p:cNvSpPr>
            <p:nvPr/>
          </p:nvSpPr>
          <p:spPr bwMode="auto">
            <a:xfrm>
              <a:off x="1128968" y="221551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89874270 h 1696"/>
                <a:gd name="T12" fmla="*/ 2147483646 w 4394"/>
                <a:gd name="T13" fmla="*/ 693415083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06014844 h 1696"/>
                <a:gd name="T30" fmla="*/ 1919451597 w 4394"/>
                <a:gd name="T31" fmla="*/ 477351043 h 1696"/>
                <a:gd name="T32" fmla="*/ 1160715233 w 4394"/>
                <a:gd name="T33" fmla="*/ 844157767 h 1696"/>
                <a:gd name="T34" fmla="*/ 703464210 w 4394"/>
                <a:gd name="T35" fmla="*/ 1130567759 h 1696"/>
                <a:gd name="T36" fmla="*/ 306509938 w 4394"/>
                <a:gd name="T37" fmla="*/ 1442102324 h 1696"/>
                <a:gd name="T38" fmla="*/ 130642697 w 4394"/>
                <a:gd name="T39" fmla="*/ 1607918802 h 1696"/>
                <a:gd name="T40" fmla="*/ 0 w 4394"/>
                <a:gd name="T41" fmla="*/ 1718463121 h 1696"/>
                <a:gd name="T42" fmla="*/ 206014824 w 4394"/>
                <a:gd name="T43" fmla="*/ 1512448277 h 1696"/>
                <a:gd name="T44" fmla="*/ 587895305 w 4394"/>
                <a:gd name="T45" fmla="*/ 1190864516 h 1696"/>
                <a:gd name="T46" fmla="*/ 1030072536 w 4394"/>
                <a:gd name="T47" fmla="*/ 899429927 h 1696"/>
                <a:gd name="T48" fmla="*/ 1653141606 w 4394"/>
                <a:gd name="T49" fmla="*/ 572821569 h 1696"/>
                <a:gd name="T50" fmla="*/ 2147483646 w 4394"/>
                <a:gd name="T51" fmla="*/ 226113235 h 1696"/>
                <a:gd name="T52" fmla="*/ 2147483646 w 4394"/>
                <a:gd name="T53" fmla="*/ 95470526 h 1696"/>
                <a:gd name="T54" fmla="*/ 2147483646 w 4394"/>
                <a:gd name="T55" fmla="*/ 15073793 h 1696"/>
                <a:gd name="T56" fmla="*/ 2147483646 w 4394"/>
                <a:gd name="T57" fmla="*/ 0 h 1696"/>
                <a:gd name="T58" fmla="*/ 2147483646 w 4394"/>
                <a:gd name="T59" fmla="*/ 10049195 h 1696"/>
                <a:gd name="T60" fmla="*/ 2147483646 w 4394"/>
                <a:gd name="T61" fmla="*/ 55272159 h 1696"/>
                <a:gd name="T62" fmla="*/ 2147483646 w 4394"/>
                <a:gd name="T63" fmla="*/ 180890271 h 1696"/>
                <a:gd name="T64" fmla="*/ 2147483646 w 4394"/>
                <a:gd name="T65" fmla="*/ 371831322 h 1696"/>
                <a:gd name="T66" fmla="*/ 2147483646 w 4394"/>
                <a:gd name="T67" fmla="*/ 613018350 h 1696"/>
                <a:gd name="T68" fmla="*/ 2147483646 w 4394"/>
                <a:gd name="T69" fmla="*/ 899429927 h 1696"/>
                <a:gd name="T70" fmla="*/ 2147483646 w 4394"/>
                <a:gd name="T71" fmla="*/ 1311458030 h 1696"/>
                <a:gd name="T72" fmla="*/ 2147483646 w 4394"/>
                <a:gd name="T73" fmla="*/ 2055120674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394" h="1696">
                  <a:moveTo>
                    <a:pt x="3486" y="1548"/>
                  </a:moveTo>
                  <a:lnTo>
                    <a:pt x="3486" y="1548"/>
                  </a:lnTo>
                  <a:lnTo>
                    <a:pt x="3438" y="1516"/>
                  </a:lnTo>
                  <a:lnTo>
                    <a:pt x="3392" y="1478"/>
                  </a:lnTo>
                  <a:lnTo>
                    <a:pt x="3350" y="1440"/>
                  </a:lnTo>
                  <a:lnTo>
                    <a:pt x="3308" y="1398"/>
                  </a:lnTo>
                  <a:lnTo>
                    <a:pt x="3268" y="1356"/>
                  </a:lnTo>
                  <a:lnTo>
                    <a:pt x="3232" y="1310"/>
                  </a:lnTo>
                  <a:lnTo>
                    <a:pt x="3196" y="1264"/>
                  </a:lnTo>
                  <a:lnTo>
                    <a:pt x="3162" y="1216"/>
                  </a:lnTo>
                  <a:lnTo>
                    <a:pt x="3128" y="1168"/>
                  </a:lnTo>
                  <a:lnTo>
                    <a:pt x="3096" y="1118"/>
                  </a:lnTo>
                  <a:lnTo>
                    <a:pt x="3034" y="1018"/>
                  </a:lnTo>
                  <a:lnTo>
                    <a:pt x="2976" y="918"/>
                  </a:lnTo>
                  <a:lnTo>
                    <a:pt x="2918" y="822"/>
                  </a:lnTo>
                  <a:lnTo>
                    <a:pt x="2868" y="746"/>
                  </a:lnTo>
                  <a:lnTo>
                    <a:pt x="2816" y="670"/>
                  </a:lnTo>
                  <a:lnTo>
                    <a:pt x="2758" y="598"/>
                  </a:lnTo>
                  <a:lnTo>
                    <a:pt x="2698" y="528"/>
                  </a:lnTo>
                  <a:lnTo>
                    <a:pt x="2632" y="460"/>
                  </a:lnTo>
                  <a:lnTo>
                    <a:pt x="2598" y="426"/>
                  </a:lnTo>
                  <a:lnTo>
                    <a:pt x="2564" y="394"/>
                  </a:lnTo>
                  <a:lnTo>
                    <a:pt x="2530" y="364"/>
                  </a:lnTo>
                  <a:lnTo>
                    <a:pt x="2492" y="334"/>
                  </a:lnTo>
                  <a:lnTo>
                    <a:pt x="2456" y="304"/>
                  </a:lnTo>
                  <a:lnTo>
                    <a:pt x="2418" y="276"/>
                  </a:lnTo>
                  <a:lnTo>
                    <a:pt x="2380" y="250"/>
                  </a:lnTo>
                  <a:lnTo>
                    <a:pt x="2340" y="224"/>
                  </a:lnTo>
                  <a:lnTo>
                    <a:pt x="2300" y="200"/>
                  </a:lnTo>
                  <a:lnTo>
                    <a:pt x="2260" y="176"/>
                  </a:lnTo>
                  <a:lnTo>
                    <a:pt x="2218" y="154"/>
                  </a:lnTo>
                  <a:lnTo>
                    <a:pt x="2176" y="134"/>
                  </a:lnTo>
                  <a:lnTo>
                    <a:pt x="2134" y="114"/>
                  </a:lnTo>
                  <a:lnTo>
                    <a:pt x="2090" y="96"/>
                  </a:lnTo>
                  <a:lnTo>
                    <a:pt x="2046" y="80"/>
                  </a:lnTo>
                  <a:lnTo>
                    <a:pt x="2002" y="66"/>
                  </a:lnTo>
                  <a:lnTo>
                    <a:pt x="1958" y="52"/>
                  </a:lnTo>
                  <a:lnTo>
                    <a:pt x="1912" y="40"/>
                  </a:lnTo>
                  <a:lnTo>
                    <a:pt x="1866" y="30"/>
                  </a:lnTo>
                  <a:lnTo>
                    <a:pt x="1818" y="22"/>
                  </a:lnTo>
                  <a:lnTo>
                    <a:pt x="1772" y="16"/>
                  </a:lnTo>
                  <a:lnTo>
                    <a:pt x="1724" y="12"/>
                  </a:lnTo>
                  <a:lnTo>
                    <a:pt x="1670" y="8"/>
                  </a:lnTo>
                  <a:lnTo>
                    <a:pt x="1616" y="8"/>
                  </a:lnTo>
                  <a:lnTo>
                    <a:pt x="1564" y="8"/>
                  </a:lnTo>
                  <a:lnTo>
                    <a:pt x="1514" y="10"/>
                  </a:lnTo>
                  <a:lnTo>
                    <a:pt x="1462" y="14"/>
                  </a:lnTo>
                  <a:lnTo>
                    <a:pt x="1410" y="20"/>
                  </a:lnTo>
                  <a:lnTo>
                    <a:pt x="1356" y="26"/>
                  </a:lnTo>
                  <a:lnTo>
                    <a:pt x="1302" y="36"/>
                  </a:lnTo>
                  <a:lnTo>
                    <a:pt x="1248" y="44"/>
                  </a:lnTo>
                  <a:lnTo>
                    <a:pt x="1194" y="56"/>
                  </a:lnTo>
                  <a:lnTo>
                    <a:pt x="1140" y="68"/>
                  </a:lnTo>
                  <a:lnTo>
                    <a:pt x="1086" y="82"/>
                  </a:lnTo>
                  <a:lnTo>
                    <a:pt x="1032" y="98"/>
                  </a:lnTo>
                  <a:lnTo>
                    <a:pt x="978" y="114"/>
                  </a:lnTo>
                  <a:lnTo>
                    <a:pt x="870" y="150"/>
                  </a:lnTo>
                  <a:lnTo>
                    <a:pt x="764" y="190"/>
                  </a:lnTo>
                  <a:lnTo>
                    <a:pt x="660" y="236"/>
                  </a:lnTo>
                  <a:lnTo>
                    <a:pt x="560" y="284"/>
                  </a:lnTo>
                  <a:lnTo>
                    <a:pt x="510" y="310"/>
                  </a:lnTo>
                  <a:lnTo>
                    <a:pt x="462" y="336"/>
                  </a:lnTo>
                  <a:lnTo>
                    <a:pt x="414" y="364"/>
                  </a:lnTo>
                  <a:lnTo>
                    <a:pt x="368" y="392"/>
                  </a:lnTo>
                  <a:lnTo>
                    <a:pt x="324" y="420"/>
                  </a:lnTo>
                  <a:lnTo>
                    <a:pt x="280" y="450"/>
                  </a:lnTo>
                  <a:lnTo>
                    <a:pt x="238" y="480"/>
                  </a:lnTo>
                  <a:lnTo>
                    <a:pt x="198" y="512"/>
                  </a:lnTo>
                  <a:lnTo>
                    <a:pt x="160" y="542"/>
                  </a:lnTo>
                  <a:lnTo>
                    <a:pt x="122" y="574"/>
                  </a:lnTo>
                  <a:lnTo>
                    <a:pt x="86" y="608"/>
                  </a:lnTo>
                  <a:lnTo>
                    <a:pt x="52" y="640"/>
                  </a:lnTo>
                  <a:lnTo>
                    <a:pt x="6" y="690"/>
                  </a:lnTo>
                  <a:lnTo>
                    <a:pt x="0" y="684"/>
                  </a:lnTo>
                  <a:lnTo>
                    <a:pt x="48" y="634"/>
                  </a:lnTo>
                  <a:lnTo>
                    <a:pt x="82" y="602"/>
                  </a:lnTo>
                  <a:lnTo>
                    <a:pt x="116" y="568"/>
                  </a:lnTo>
                  <a:lnTo>
                    <a:pt x="154" y="536"/>
                  </a:lnTo>
                  <a:lnTo>
                    <a:pt x="194" y="506"/>
                  </a:lnTo>
                  <a:lnTo>
                    <a:pt x="234" y="474"/>
                  </a:lnTo>
                  <a:lnTo>
                    <a:pt x="276" y="444"/>
                  </a:lnTo>
                  <a:lnTo>
                    <a:pt x="320" y="414"/>
                  </a:lnTo>
                  <a:lnTo>
                    <a:pt x="364" y="386"/>
                  </a:lnTo>
                  <a:lnTo>
                    <a:pt x="410" y="358"/>
                  </a:lnTo>
                  <a:lnTo>
                    <a:pt x="458" y="330"/>
                  </a:lnTo>
                  <a:lnTo>
                    <a:pt x="506" y="304"/>
                  </a:lnTo>
                  <a:lnTo>
                    <a:pt x="556" y="278"/>
                  </a:lnTo>
                  <a:lnTo>
                    <a:pt x="658" y="228"/>
                  </a:lnTo>
                  <a:lnTo>
                    <a:pt x="762" y="184"/>
                  </a:lnTo>
                  <a:lnTo>
                    <a:pt x="868" y="142"/>
                  </a:lnTo>
                  <a:lnTo>
                    <a:pt x="976" y="106"/>
                  </a:lnTo>
                  <a:lnTo>
                    <a:pt x="1030" y="90"/>
                  </a:lnTo>
                  <a:lnTo>
                    <a:pt x="1084" y="74"/>
                  </a:lnTo>
                  <a:lnTo>
                    <a:pt x="1138" y="62"/>
                  </a:lnTo>
                  <a:lnTo>
                    <a:pt x="1194" y="48"/>
                  </a:lnTo>
                  <a:lnTo>
                    <a:pt x="1248" y="38"/>
                  </a:lnTo>
                  <a:lnTo>
                    <a:pt x="1302" y="28"/>
                  </a:lnTo>
                  <a:lnTo>
                    <a:pt x="1354" y="18"/>
                  </a:lnTo>
                  <a:lnTo>
                    <a:pt x="1408" y="12"/>
                  </a:lnTo>
                  <a:lnTo>
                    <a:pt x="1460" y="6"/>
                  </a:lnTo>
                  <a:lnTo>
                    <a:pt x="1512" y="2"/>
                  </a:lnTo>
                  <a:lnTo>
                    <a:pt x="1564" y="0"/>
                  </a:lnTo>
                  <a:lnTo>
                    <a:pt x="1616" y="0"/>
                  </a:lnTo>
                  <a:lnTo>
                    <a:pt x="1670" y="0"/>
                  </a:lnTo>
                  <a:lnTo>
                    <a:pt x="1724" y="4"/>
                  </a:lnTo>
                  <a:lnTo>
                    <a:pt x="1772" y="8"/>
                  </a:lnTo>
                  <a:lnTo>
                    <a:pt x="1820" y="14"/>
                  </a:lnTo>
                  <a:lnTo>
                    <a:pt x="1866" y="22"/>
                  </a:lnTo>
                  <a:lnTo>
                    <a:pt x="1914" y="32"/>
                  </a:lnTo>
                  <a:lnTo>
                    <a:pt x="1960" y="44"/>
                  </a:lnTo>
                  <a:lnTo>
                    <a:pt x="2004" y="58"/>
                  </a:lnTo>
                  <a:lnTo>
                    <a:pt x="2050" y="72"/>
                  </a:lnTo>
                  <a:lnTo>
                    <a:pt x="2094" y="90"/>
                  </a:lnTo>
                  <a:lnTo>
                    <a:pt x="2138" y="108"/>
                  </a:lnTo>
                  <a:lnTo>
                    <a:pt x="2180" y="126"/>
                  </a:lnTo>
                  <a:lnTo>
                    <a:pt x="2222" y="148"/>
                  </a:lnTo>
                  <a:lnTo>
                    <a:pt x="2264" y="170"/>
                  </a:lnTo>
                  <a:lnTo>
                    <a:pt x="2304" y="192"/>
                  </a:lnTo>
                  <a:lnTo>
                    <a:pt x="2344" y="218"/>
                  </a:lnTo>
                  <a:lnTo>
                    <a:pt x="2384" y="244"/>
                  </a:lnTo>
                  <a:lnTo>
                    <a:pt x="2422" y="270"/>
                  </a:lnTo>
                  <a:lnTo>
                    <a:pt x="2460" y="298"/>
                  </a:lnTo>
                  <a:lnTo>
                    <a:pt x="2498" y="328"/>
                  </a:lnTo>
                  <a:lnTo>
                    <a:pt x="2534" y="358"/>
                  </a:lnTo>
                  <a:lnTo>
                    <a:pt x="2570" y="388"/>
                  </a:lnTo>
                  <a:lnTo>
                    <a:pt x="2604" y="420"/>
                  </a:lnTo>
                  <a:lnTo>
                    <a:pt x="2638" y="454"/>
                  </a:lnTo>
                  <a:lnTo>
                    <a:pt x="2702" y="522"/>
                  </a:lnTo>
                  <a:lnTo>
                    <a:pt x="2764" y="592"/>
                  </a:lnTo>
                  <a:lnTo>
                    <a:pt x="2822" y="666"/>
                  </a:lnTo>
                  <a:lnTo>
                    <a:pt x="2876" y="740"/>
                  </a:lnTo>
                  <a:lnTo>
                    <a:pt x="2924" y="818"/>
                  </a:lnTo>
                  <a:lnTo>
                    <a:pt x="2982" y="914"/>
                  </a:lnTo>
                  <a:lnTo>
                    <a:pt x="3042" y="1014"/>
                  </a:lnTo>
                  <a:lnTo>
                    <a:pt x="3104" y="1114"/>
                  </a:lnTo>
                  <a:lnTo>
                    <a:pt x="3134" y="1164"/>
                  </a:lnTo>
                  <a:lnTo>
                    <a:pt x="3168" y="1212"/>
                  </a:lnTo>
                  <a:lnTo>
                    <a:pt x="3202" y="1260"/>
                  </a:lnTo>
                  <a:lnTo>
                    <a:pt x="3238" y="1306"/>
                  </a:lnTo>
                  <a:lnTo>
                    <a:pt x="3274" y="1350"/>
                  </a:lnTo>
                  <a:lnTo>
                    <a:pt x="3314" y="1394"/>
                  </a:lnTo>
                  <a:lnTo>
                    <a:pt x="3354" y="1434"/>
                  </a:lnTo>
                  <a:lnTo>
                    <a:pt x="3398" y="1472"/>
                  </a:lnTo>
                  <a:lnTo>
                    <a:pt x="3444" y="1508"/>
                  </a:lnTo>
                  <a:lnTo>
                    <a:pt x="3492" y="1542"/>
                  </a:lnTo>
                  <a:lnTo>
                    <a:pt x="3550" y="1578"/>
                  </a:lnTo>
                  <a:lnTo>
                    <a:pt x="3606" y="1608"/>
                  </a:lnTo>
                  <a:lnTo>
                    <a:pt x="3662" y="1634"/>
                  </a:lnTo>
                  <a:lnTo>
                    <a:pt x="3714" y="1654"/>
                  </a:lnTo>
                  <a:lnTo>
                    <a:pt x="3764" y="1670"/>
                  </a:lnTo>
                  <a:lnTo>
                    <a:pt x="3814" y="1680"/>
                  </a:lnTo>
                  <a:lnTo>
                    <a:pt x="3862" y="1686"/>
                  </a:lnTo>
                  <a:lnTo>
                    <a:pt x="3910" y="1688"/>
                  </a:lnTo>
                  <a:lnTo>
                    <a:pt x="3940" y="1688"/>
                  </a:lnTo>
                  <a:lnTo>
                    <a:pt x="3970" y="1684"/>
                  </a:lnTo>
                  <a:lnTo>
                    <a:pt x="4000" y="1680"/>
                  </a:lnTo>
                  <a:lnTo>
                    <a:pt x="4028" y="1676"/>
                  </a:lnTo>
                  <a:lnTo>
                    <a:pt x="4058" y="1668"/>
                  </a:lnTo>
                  <a:lnTo>
                    <a:pt x="4086" y="1660"/>
                  </a:lnTo>
                  <a:lnTo>
                    <a:pt x="4146" y="1640"/>
                  </a:lnTo>
                  <a:lnTo>
                    <a:pt x="4204" y="1616"/>
                  </a:lnTo>
                  <a:lnTo>
                    <a:pt x="4264" y="1586"/>
                  </a:lnTo>
                  <a:lnTo>
                    <a:pt x="4326" y="1554"/>
                  </a:lnTo>
                  <a:lnTo>
                    <a:pt x="4390" y="1516"/>
                  </a:lnTo>
                  <a:lnTo>
                    <a:pt x="4394" y="1524"/>
                  </a:lnTo>
                  <a:lnTo>
                    <a:pt x="4330" y="1560"/>
                  </a:lnTo>
                  <a:lnTo>
                    <a:pt x="4268" y="1594"/>
                  </a:lnTo>
                  <a:lnTo>
                    <a:pt x="4208" y="1624"/>
                  </a:lnTo>
                  <a:lnTo>
                    <a:pt x="4148" y="1648"/>
                  </a:lnTo>
                  <a:lnTo>
                    <a:pt x="4088" y="1668"/>
                  </a:lnTo>
                  <a:lnTo>
                    <a:pt x="4060" y="1676"/>
                  </a:lnTo>
                  <a:lnTo>
                    <a:pt x="4030" y="1684"/>
                  </a:lnTo>
                  <a:lnTo>
                    <a:pt x="4000" y="1688"/>
                  </a:lnTo>
                  <a:lnTo>
                    <a:pt x="3970" y="1692"/>
                  </a:lnTo>
                  <a:lnTo>
                    <a:pt x="3940" y="1696"/>
                  </a:lnTo>
                  <a:lnTo>
                    <a:pt x="3910" y="1696"/>
                  </a:lnTo>
                  <a:lnTo>
                    <a:pt x="3862" y="1694"/>
                  </a:lnTo>
                  <a:lnTo>
                    <a:pt x="3814" y="1688"/>
                  </a:lnTo>
                  <a:lnTo>
                    <a:pt x="3762" y="1676"/>
                  </a:lnTo>
                  <a:lnTo>
                    <a:pt x="3712" y="1662"/>
                  </a:lnTo>
                  <a:lnTo>
                    <a:pt x="3658" y="1640"/>
                  </a:lnTo>
                  <a:lnTo>
                    <a:pt x="3604" y="1616"/>
                  </a:lnTo>
                  <a:lnTo>
                    <a:pt x="3546" y="1584"/>
                  </a:lnTo>
                  <a:lnTo>
                    <a:pt x="3486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7" name="Freeform 10"/>
            <p:cNvSpPr>
              <a:spLocks/>
            </p:cNvSpPr>
            <p:nvPr/>
          </p:nvSpPr>
          <p:spPr bwMode="auto">
            <a:xfrm>
              <a:off x="1128968" y="145469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06014844 h 1696"/>
                <a:gd name="T30" fmla="*/ 1944576168 w 4394"/>
                <a:gd name="T31" fmla="*/ 482375641 h 1696"/>
                <a:gd name="T32" fmla="*/ 1180815207 w 4394"/>
                <a:gd name="T33" fmla="*/ 844157767 h 1696"/>
                <a:gd name="T34" fmla="*/ 728587196 w 4394"/>
                <a:gd name="T35" fmla="*/ 1130567759 h 1696"/>
                <a:gd name="T36" fmla="*/ 326608327 w 4394"/>
                <a:gd name="T37" fmla="*/ 1442102324 h 1696"/>
                <a:gd name="T38" fmla="*/ 155767268 w 4394"/>
                <a:gd name="T39" fmla="*/ 1607918802 h 1696"/>
                <a:gd name="T40" fmla="*/ 0 w 4394"/>
                <a:gd name="T41" fmla="*/ 1743586109 h 1696"/>
                <a:gd name="T42" fmla="*/ 140693476 w 4394"/>
                <a:gd name="T43" fmla="*/ 1592845009 h 1696"/>
                <a:gd name="T44" fmla="*/ 507498580 w 4394"/>
                <a:gd name="T45" fmla="*/ 1271261249 h 1696"/>
                <a:gd name="T46" fmla="*/ 939626617 w 4394"/>
                <a:gd name="T47" fmla="*/ 969775879 h 1696"/>
                <a:gd name="T48" fmla="*/ 1416977614 w 4394"/>
                <a:gd name="T49" fmla="*/ 698439680 h 1696"/>
                <a:gd name="T50" fmla="*/ 2147483646 w 4394"/>
                <a:gd name="T51" fmla="*/ 266311601 h 1696"/>
                <a:gd name="T52" fmla="*/ 2147483646 w 4394"/>
                <a:gd name="T53" fmla="*/ 120593514 h 1696"/>
                <a:gd name="T54" fmla="*/ 2147483646 w 4394"/>
                <a:gd name="T55" fmla="*/ 30149171 h 1696"/>
                <a:gd name="T56" fmla="*/ 2147483646 w 4394"/>
                <a:gd name="T57" fmla="*/ 0 h 1696"/>
                <a:gd name="T58" fmla="*/ 2147483646 w 4394"/>
                <a:gd name="T59" fmla="*/ 10049195 h 1696"/>
                <a:gd name="T60" fmla="*/ 2147483646 w 4394"/>
                <a:gd name="T61" fmla="*/ 35173769 h 1696"/>
                <a:gd name="T62" fmla="*/ 2147483646 w 4394"/>
                <a:gd name="T63" fmla="*/ 145718087 h 1696"/>
                <a:gd name="T64" fmla="*/ 2147483646 w 4394"/>
                <a:gd name="T65" fmla="*/ 316559163 h 1696"/>
                <a:gd name="T66" fmla="*/ 2147483646 w 4394"/>
                <a:gd name="T67" fmla="*/ 547696995 h 1696"/>
                <a:gd name="T68" fmla="*/ 2147483646 w 4394"/>
                <a:gd name="T69" fmla="*/ 824057792 h 1696"/>
                <a:gd name="T70" fmla="*/ 2147483646 w 4394"/>
                <a:gd name="T71" fmla="*/ 1140616955 h 1696"/>
                <a:gd name="T72" fmla="*/ 2147483646 w 4394"/>
                <a:gd name="T73" fmla="*/ 1864181208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2147483646 w 4394"/>
                <a:gd name="T105" fmla="*/ 2147483646 h 16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394" h="1696">
                  <a:moveTo>
                    <a:pt x="3496" y="1548"/>
                  </a:moveTo>
                  <a:lnTo>
                    <a:pt x="3496" y="1548"/>
                  </a:lnTo>
                  <a:lnTo>
                    <a:pt x="3448" y="1516"/>
                  </a:lnTo>
                  <a:lnTo>
                    <a:pt x="3402" y="1478"/>
                  </a:lnTo>
                  <a:lnTo>
                    <a:pt x="3358" y="1440"/>
                  </a:lnTo>
                  <a:lnTo>
                    <a:pt x="3316" y="1398"/>
                  </a:lnTo>
                  <a:lnTo>
                    <a:pt x="3278" y="1356"/>
                  </a:lnTo>
                  <a:lnTo>
                    <a:pt x="3240" y="1310"/>
                  </a:lnTo>
                  <a:lnTo>
                    <a:pt x="3204" y="1264"/>
                  </a:lnTo>
                  <a:lnTo>
                    <a:pt x="3170" y="1216"/>
                  </a:lnTo>
                  <a:lnTo>
                    <a:pt x="3136" y="1168"/>
                  </a:lnTo>
                  <a:lnTo>
                    <a:pt x="3104" y="1118"/>
                  </a:lnTo>
                  <a:lnTo>
                    <a:pt x="3044" y="1018"/>
                  </a:lnTo>
                  <a:lnTo>
                    <a:pt x="2984" y="920"/>
                  </a:lnTo>
                  <a:lnTo>
                    <a:pt x="2926" y="822"/>
                  </a:lnTo>
                  <a:lnTo>
                    <a:pt x="2878" y="746"/>
                  </a:lnTo>
                  <a:lnTo>
                    <a:pt x="2824" y="670"/>
                  </a:lnTo>
                  <a:lnTo>
                    <a:pt x="2766" y="598"/>
                  </a:lnTo>
                  <a:lnTo>
                    <a:pt x="2706" y="528"/>
                  </a:lnTo>
                  <a:lnTo>
                    <a:pt x="2642" y="460"/>
                  </a:lnTo>
                  <a:lnTo>
                    <a:pt x="2608" y="426"/>
                  </a:lnTo>
                  <a:lnTo>
                    <a:pt x="2574" y="396"/>
                  </a:lnTo>
                  <a:lnTo>
                    <a:pt x="2538" y="364"/>
                  </a:lnTo>
                  <a:lnTo>
                    <a:pt x="2502" y="334"/>
                  </a:lnTo>
                  <a:lnTo>
                    <a:pt x="2464" y="306"/>
                  </a:lnTo>
                  <a:lnTo>
                    <a:pt x="2428" y="278"/>
                  </a:lnTo>
                  <a:lnTo>
                    <a:pt x="2388" y="250"/>
                  </a:lnTo>
                  <a:lnTo>
                    <a:pt x="2350" y="224"/>
                  </a:lnTo>
                  <a:lnTo>
                    <a:pt x="2310" y="200"/>
                  </a:lnTo>
                  <a:lnTo>
                    <a:pt x="2268" y="176"/>
                  </a:lnTo>
                  <a:lnTo>
                    <a:pt x="2228" y="154"/>
                  </a:lnTo>
                  <a:lnTo>
                    <a:pt x="2186" y="134"/>
                  </a:lnTo>
                  <a:lnTo>
                    <a:pt x="2142" y="114"/>
                  </a:lnTo>
                  <a:lnTo>
                    <a:pt x="2100" y="96"/>
                  </a:lnTo>
                  <a:lnTo>
                    <a:pt x="2056" y="80"/>
                  </a:lnTo>
                  <a:lnTo>
                    <a:pt x="2012" y="66"/>
                  </a:lnTo>
                  <a:lnTo>
                    <a:pt x="1966" y="52"/>
                  </a:lnTo>
                  <a:lnTo>
                    <a:pt x="1920" y="40"/>
                  </a:lnTo>
                  <a:lnTo>
                    <a:pt x="1874" y="30"/>
                  </a:lnTo>
                  <a:lnTo>
                    <a:pt x="1828" y="22"/>
                  </a:lnTo>
                  <a:lnTo>
                    <a:pt x="1780" y="16"/>
                  </a:lnTo>
                  <a:lnTo>
                    <a:pt x="1732" y="12"/>
                  </a:lnTo>
                  <a:lnTo>
                    <a:pt x="1678" y="8"/>
                  </a:lnTo>
                  <a:lnTo>
                    <a:pt x="1624" y="8"/>
                  </a:lnTo>
                  <a:lnTo>
                    <a:pt x="1574" y="8"/>
                  </a:lnTo>
                  <a:lnTo>
                    <a:pt x="1522" y="10"/>
                  </a:lnTo>
                  <a:lnTo>
                    <a:pt x="1470" y="14"/>
                  </a:lnTo>
                  <a:lnTo>
                    <a:pt x="1418" y="20"/>
                  </a:lnTo>
                  <a:lnTo>
                    <a:pt x="1364" y="26"/>
                  </a:lnTo>
                  <a:lnTo>
                    <a:pt x="1312" y="36"/>
                  </a:lnTo>
                  <a:lnTo>
                    <a:pt x="1258" y="46"/>
                  </a:lnTo>
                  <a:lnTo>
                    <a:pt x="1204" y="56"/>
                  </a:lnTo>
                  <a:lnTo>
                    <a:pt x="1150" y="68"/>
                  </a:lnTo>
                  <a:lnTo>
                    <a:pt x="1096" y="82"/>
                  </a:lnTo>
                  <a:lnTo>
                    <a:pt x="1040" y="98"/>
                  </a:lnTo>
                  <a:lnTo>
                    <a:pt x="986" y="114"/>
                  </a:lnTo>
                  <a:lnTo>
                    <a:pt x="880" y="150"/>
                  </a:lnTo>
                  <a:lnTo>
                    <a:pt x="774" y="192"/>
                  </a:lnTo>
                  <a:lnTo>
                    <a:pt x="670" y="236"/>
                  </a:lnTo>
                  <a:lnTo>
                    <a:pt x="568" y="284"/>
                  </a:lnTo>
                  <a:lnTo>
                    <a:pt x="520" y="310"/>
                  </a:lnTo>
                  <a:lnTo>
                    <a:pt x="470" y="336"/>
                  </a:lnTo>
                  <a:lnTo>
                    <a:pt x="424" y="364"/>
                  </a:lnTo>
                  <a:lnTo>
                    <a:pt x="378" y="392"/>
                  </a:lnTo>
                  <a:lnTo>
                    <a:pt x="332" y="422"/>
                  </a:lnTo>
                  <a:lnTo>
                    <a:pt x="290" y="450"/>
                  </a:lnTo>
                  <a:lnTo>
                    <a:pt x="248" y="480"/>
                  </a:lnTo>
                  <a:lnTo>
                    <a:pt x="206" y="512"/>
                  </a:lnTo>
                  <a:lnTo>
                    <a:pt x="168" y="542"/>
                  </a:lnTo>
                  <a:lnTo>
                    <a:pt x="130" y="574"/>
                  </a:lnTo>
                  <a:lnTo>
                    <a:pt x="96" y="608"/>
                  </a:lnTo>
                  <a:lnTo>
                    <a:pt x="62" y="640"/>
                  </a:lnTo>
                  <a:lnTo>
                    <a:pt x="6" y="698"/>
                  </a:lnTo>
                  <a:lnTo>
                    <a:pt x="0" y="694"/>
                  </a:lnTo>
                  <a:lnTo>
                    <a:pt x="56" y="634"/>
                  </a:lnTo>
                  <a:lnTo>
                    <a:pt x="90" y="602"/>
                  </a:lnTo>
                  <a:lnTo>
                    <a:pt x="126" y="568"/>
                  </a:lnTo>
                  <a:lnTo>
                    <a:pt x="162" y="536"/>
                  </a:lnTo>
                  <a:lnTo>
                    <a:pt x="202" y="506"/>
                  </a:lnTo>
                  <a:lnTo>
                    <a:pt x="242" y="474"/>
                  </a:lnTo>
                  <a:lnTo>
                    <a:pt x="284" y="444"/>
                  </a:lnTo>
                  <a:lnTo>
                    <a:pt x="328" y="414"/>
                  </a:lnTo>
                  <a:lnTo>
                    <a:pt x="374" y="386"/>
                  </a:lnTo>
                  <a:lnTo>
                    <a:pt x="420" y="358"/>
                  </a:lnTo>
                  <a:lnTo>
                    <a:pt x="466" y="330"/>
                  </a:lnTo>
                  <a:lnTo>
                    <a:pt x="516" y="304"/>
                  </a:lnTo>
                  <a:lnTo>
                    <a:pt x="564" y="278"/>
                  </a:lnTo>
                  <a:lnTo>
                    <a:pt x="666" y="228"/>
                  </a:lnTo>
                  <a:lnTo>
                    <a:pt x="770" y="184"/>
                  </a:lnTo>
                  <a:lnTo>
                    <a:pt x="876" y="142"/>
                  </a:lnTo>
                  <a:lnTo>
                    <a:pt x="984" y="106"/>
                  </a:lnTo>
                  <a:lnTo>
                    <a:pt x="1038" y="90"/>
                  </a:lnTo>
                  <a:lnTo>
                    <a:pt x="1094" y="76"/>
                  </a:lnTo>
                  <a:lnTo>
                    <a:pt x="1148" y="62"/>
                  </a:lnTo>
                  <a:lnTo>
                    <a:pt x="1202" y="48"/>
                  </a:lnTo>
                  <a:lnTo>
                    <a:pt x="1256" y="38"/>
                  </a:lnTo>
                  <a:lnTo>
                    <a:pt x="1310" y="28"/>
                  </a:lnTo>
                  <a:lnTo>
                    <a:pt x="1364" y="18"/>
                  </a:lnTo>
                  <a:lnTo>
                    <a:pt x="1416" y="12"/>
                  </a:lnTo>
                  <a:lnTo>
                    <a:pt x="1470" y="6"/>
                  </a:lnTo>
                  <a:lnTo>
                    <a:pt x="1522" y="2"/>
                  </a:lnTo>
                  <a:lnTo>
                    <a:pt x="1574" y="0"/>
                  </a:lnTo>
                  <a:lnTo>
                    <a:pt x="1624" y="0"/>
                  </a:lnTo>
                  <a:lnTo>
                    <a:pt x="1678" y="0"/>
                  </a:lnTo>
                  <a:lnTo>
                    <a:pt x="1732" y="4"/>
                  </a:lnTo>
                  <a:lnTo>
                    <a:pt x="1782" y="8"/>
                  </a:lnTo>
                  <a:lnTo>
                    <a:pt x="1828" y="14"/>
                  </a:lnTo>
                  <a:lnTo>
                    <a:pt x="1876" y="22"/>
                  </a:lnTo>
                  <a:lnTo>
                    <a:pt x="1922" y="32"/>
                  </a:lnTo>
                  <a:lnTo>
                    <a:pt x="1968" y="44"/>
                  </a:lnTo>
                  <a:lnTo>
                    <a:pt x="2014" y="58"/>
                  </a:lnTo>
                  <a:lnTo>
                    <a:pt x="2058" y="72"/>
                  </a:lnTo>
                  <a:lnTo>
                    <a:pt x="2102" y="90"/>
                  </a:lnTo>
                  <a:lnTo>
                    <a:pt x="2146" y="108"/>
                  </a:lnTo>
                  <a:lnTo>
                    <a:pt x="2188" y="126"/>
                  </a:lnTo>
                  <a:lnTo>
                    <a:pt x="2232" y="148"/>
                  </a:lnTo>
                  <a:lnTo>
                    <a:pt x="2272" y="170"/>
                  </a:lnTo>
                  <a:lnTo>
                    <a:pt x="2314" y="194"/>
                  </a:lnTo>
                  <a:lnTo>
                    <a:pt x="2354" y="218"/>
                  </a:lnTo>
                  <a:lnTo>
                    <a:pt x="2394" y="244"/>
                  </a:lnTo>
                  <a:lnTo>
                    <a:pt x="2432" y="270"/>
                  </a:lnTo>
                  <a:lnTo>
                    <a:pt x="2470" y="298"/>
                  </a:lnTo>
                  <a:lnTo>
                    <a:pt x="2506" y="328"/>
                  </a:lnTo>
                  <a:lnTo>
                    <a:pt x="2542" y="358"/>
                  </a:lnTo>
                  <a:lnTo>
                    <a:pt x="2578" y="390"/>
                  </a:lnTo>
                  <a:lnTo>
                    <a:pt x="2614" y="422"/>
                  </a:lnTo>
                  <a:lnTo>
                    <a:pt x="2646" y="454"/>
                  </a:lnTo>
                  <a:lnTo>
                    <a:pt x="2712" y="522"/>
                  </a:lnTo>
                  <a:lnTo>
                    <a:pt x="2772" y="592"/>
                  </a:lnTo>
                  <a:lnTo>
                    <a:pt x="2830" y="666"/>
                  </a:lnTo>
                  <a:lnTo>
                    <a:pt x="2884" y="742"/>
                  </a:lnTo>
                  <a:lnTo>
                    <a:pt x="2934" y="818"/>
                  </a:lnTo>
                  <a:lnTo>
                    <a:pt x="2992" y="914"/>
                  </a:lnTo>
                  <a:lnTo>
                    <a:pt x="3050" y="1014"/>
                  </a:lnTo>
                  <a:lnTo>
                    <a:pt x="3112" y="1114"/>
                  </a:lnTo>
                  <a:lnTo>
                    <a:pt x="3144" y="1164"/>
                  </a:lnTo>
                  <a:lnTo>
                    <a:pt x="3176" y="1212"/>
                  </a:lnTo>
                  <a:lnTo>
                    <a:pt x="3210" y="1260"/>
                  </a:lnTo>
                  <a:lnTo>
                    <a:pt x="3246" y="1306"/>
                  </a:lnTo>
                  <a:lnTo>
                    <a:pt x="3284" y="1350"/>
                  </a:lnTo>
                  <a:lnTo>
                    <a:pt x="3322" y="1394"/>
                  </a:lnTo>
                  <a:lnTo>
                    <a:pt x="3364" y="1434"/>
                  </a:lnTo>
                  <a:lnTo>
                    <a:pt x="3406" y="1472"/>
                  </a:lnTo>
                  <a:lnTo>
                    <a:pt x="3452" y="1508"/>
                  </a:lnTo>
                  <a:lnTo>
                    <a:pt x="3500" y="1542"/>
                  </a:lnTo>
                  <a:lnTo>
                    <a:pt x="3558" y="1578"/>
                  </a:lnTo>
                  <a:lnTo>
                    <a:pt x="3616" y="1608"/>
                  </a:lnTo>
                  <a:lnTo>
                    <a:pt x="3670" y="1634"/>
                  </a:lnTo>
                  <a:lnTo>
                    <a:pt x="3722" y="1654"/>
                  </a:lnTo>
                  <a:lnTo>
                    <a:pt x="3774" y="1670"/>
                  </a:lnTo>
                  <a:lnTo>
                    <a:pt x="3824" y="1680"/>
                  </a:lnTo>
                  <a:lnTo>
                    <a:pt x="3872" y="1686"/>
                  </a:lnTo>
                  <a:lnTo>
                    <a:pt x="3918" y="1688"/>
                  </a:lnTo>
                  <a:lnTo>
                    <a:pt x="3948" y="1688"/>
                  </a:lnTo>
                  <a:lnTo>
                    <a:pt x="3978" y="1686"/>
                  </a:lnTo>
                  <a:lnTo>
                    <a:pt x="4006" y="1682"/>
                  </a:lnTo>
                  <a:lnTo>
                    <a:pt x="4036" y="1676"/>
                  </a:lnTo>
                  <a:lnTo>
                    <a:pt x="4064" y="1670"/>
                  </a:lnTo>
                  <a:lnTo>
                    <a:pt x="4092" y="1662"/>
                  </a:lnTo>
                  <a:lnTo>
                    <a:pt x="4150" y="1642"/>
                  </a:lnTo>
                  <a:lnTo>
                    <a:pt x="4208" y="1618"/>
                  </a:lnTo>
                  <a:lnTo>
                    <a:pt x="4266" y="1590"/>
                  </a:lnTo>
                  <a:lnTo>
                    <a:pt x="4328" y="1558"/>
                  </a:lnTo>
                  <a:lnTo>
                    <a:pt x="4390" y="1522"/>
                  </a:lnTo>
                  <a:lnTo>
                    <a:pt x="4394" y="1530"/>
                  </a:lnTo>
                  <a:lnTo>
                    <a:pt x="4330" y="1564"/>
                  </a:lnTo>
                  <a:lnTo>
                    <a:pt x="4270" y="1596"/>
                  </a:lnTo>
                  <a:lnTo>
                    <a:pt x="4212" y="1626"/>
                  </a:lnTo>
                  <a:lnTo>
                    <a:pt x="4152" y="1650"/>
                  </a:lnTo>
                  <a:lnTo>
                    <a:pt x="4094" y="1670"/>
                  </a:lnTo>
                  <a:lnTo>
                    <a:pt x="4066" y="1678"/>
                  </a:lnTo>
                  <a:lnTo>
                    <a:pt x="4036" y="1684"/>
                  </a:lnTo>
                  <a:lnTo>
                    <a:pt x="4008" y="1690"/>
                  </a:lnTo>
                  <a:lnTo>
                    <a:pt x="3978" y="1692"/>
                  </a:lnTo>
                  <a:lnTo>
                    <a:pt x="3948" y="1696"/>
                  </a:lnTo>
                  <a:lnTo>
                    <a:pt x="3918" y="1696"/>
                  </a:lnTo>
                  <a:lnTo>
                    <a:pt x="3870" y="1694"/>
                  </a:lnTo>
                  <a:lnTo>
                    <a:pt x="3822" y="1688"/>
                  </a:lnTo>
                  <a:lnTo>
                    <a:pt x="3772" y="1676"/>
                  </a:lnTo>
                  <a:lnTo>
                    <a:pt x="3720" y="1662"/>
                  </a:lnTo>
                  <a:lnTo>
                    <a:pt x="3666" y="1642"/>
                  </a:lnTo>
                  <a:lnTo>
                    <a:pt x="3612" y="1616"/>
                  </a:lnTo>
                  <a:lnTo>
                    <a:pt x="3554" y="1586"/>
                  </a:lnTo>
                  <a:lnTo>
                    <a:pt x="3496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8" name="Freeform 11"/>
            <p:cNvSpPr>
              <a:spLocks/>
            </p:cNvSpPr>
            <p:nvPr/>
          </p:nvSpPr>
          <p:spPr bwMode="auto">
            <a:xfrm>
              <a:off x="1128968" y="376886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89874270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06014844 h 1696"/>
                <a:gd name="T30" fmla="*/ 1874230222 w 4394"/>
                <a:gd name="T31" fmla="*/ 482375641 h 1696"/>
                <a:gd name="T32" fmla="*/ 1115493858 w 4394"/>
                <a:gd name="T33" fmla="*/ 844157767 h 1696"/>
                <a:gd name="T34" fmla="*/ 658241250 w 4394"/>
                <a:gd name="T35" fmla="*/ 1130567759 h 1696"/>
                <a:gd name="T36" fmla="*/ 261286978 w 4394"/>
                <a:gd name="T37" fmla="*/ 1442102324 h 1696"/>
                <a:gd name="T38" fmla="*/ 90445919 w 4394"/>
                <a:gd name="T39" fmla="*/ 1607918802 h 1696"/>
                <a:gd name="T40" fmla="*/ 0 w 4394"/>
                <a:gd name="T41" fmla="*/ 1668215559 h 1696"/>
                <a:gd name="T42" fmla="*/ 160791865 w 4394"/>
                <a:gd name="T43" fmla="*/ 1512448277 h 1696"/>
                <a:gd name="T44" fmla="*/ 542672345 w 4394"/>
                <a:gd name="T45" fmla="*/ 1190864516 h 1696"/>
                <a:gd name="T46" fmla="*/ 984849577 w 4394"/>
                <a:gd name="T47" fmla="*/ 899429927 h 1696"/>
                <a:gd name="T48" fmla="*/ 1607918647 w 4394"/>
                <a:gd name="T49" fmla="*/ 572821569 h 1696"/>
                <a:gd name="T50" fmla="*/ 2147483646 w 4394"/>
                <a:gd name="T51" fmla="*/ 226113235 h 1696"/>
                <a:gd name="T52" fmla="*/ 2147483646 w 4394"/>
                <a:gd name="T53" fmla="*/ 95470526 h 1696"/>
                <a:gd name="T54" fmla="*/ 2147483646 w 4394"/>
                <a:gd name="T55" fmla="*/ 15073793 h 1696"/>
                <a:gd name="T56" fmla="*/ 2147483646 w 4394"/>
                <a:gd name="T57" fmla="*/ 0 h 1696"/>
                <a:gd name="T58" fmla="*/ 2147483646 w 4394"/>
                <a:gd name="T59" fmla="*/ 10049195 h 1696"/>
                <a:gd name="T60" fmla="*/ 2147483646 w 4394"/>
                <a:gd name="T61" fmla="*/ 55272159 h 1696"/>
                <a:gd name="T62" fmla="*/ 2147483646 w 4394"/>
                <a:gd name="T63" fmla="*/ 180890271 h 1696"/>
                <a:gd name="T64" fmla="*/ 2147483646 w 4394"/>
                <a:gd name="T65" fmla="*/ 371831322 h 1696"/>
                <a:gd name="T66" fmla="*/ 2147483646 w 4394"/>
                <a:gd name="T67" fmla="*/ 613018350 h 1696"/>
                <a:gd name="T68" fmla="*/ 2147483646 w 4394"/>
                <a:gd name="T69" fmla="*/ 899429927 h 1696"/>
                <a:gd name="T70" fmla="*/ 2147483646 w 4394"/>
                <a:gd name="T71" fmla="*/ 1311458030 h 1696"/>
                <a:gd name="T72" fmla="*/ 2147483646 w 4394"/>
                <a:gd name="T73" fmla="*/ 2055120674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2147483646 w 4394"/>
                <a:gd name="T105" fmla="*/ 2147483646 h 16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394" h="1696">
                  <a:moveTo>
                    <a:pt x="3468" y="1548"/>
                  </a:moveTo>
                  <a:lnTo>
                    <a:pt x="3468" y="1548"/>
                  </a:lnTo>
                  <a:lnTo>
                    <a:pt x="3420" y="1516"/>
                  </a:lnTo>
                  <a:lnTo>
                    <a:pt x="3374" y="1478"/>
                  </a:lnTo>
                  <a:lnTo>
                    <a:pt x="3332" y="1440"/>
                  </a:lnTo>
                  <a:lnTo>
                    <a:pt x="3290" y="1398"/>
                  </a:lnTo>
                  <a:lnTo>
                    <a:pt x="3252" y="1356"/>
                  </a:lnTo>
                  <a:lnTo>
                    <a:pt x="3214" y="1310"/>
                  </a:lnTo>
                  <a:lnTo>
                    <a:pt x="3178" y="1264"/>
                  </a:lnTo>
                  <a:lnTo>
                    <a:pt x="3144" y="1216"/>
                  </a:lnTo>
                  <a:lnTo>
                    <a:pt x="3110" y="1168"/>
                  </a:lnTo>
                  <a:lnTo>
                    <a:pt x="3078" y="1118"/>
                  </a:lnTo>
                  <a:lnTo>
                    <a:pt x="3018" y="1018"/>
                  </a:lnTo>
                  <a:lnTo>
                    <a:pt x="2958" y="918"/>
                  </a:lnTo>
                  <a:lnTo>
                    <a:pt x="2900" y="822"/>
                  </a:lnTo>
                  <a:lnTo>
                    <a:pt x="2850" y="746"/>
                  </a:lnTo>
                  <a:lnTo>
                    <a:pt x="2798" y="670"/>
                  </a:lnTo>
                  <a:lnTo>
                    <a:pt x="2740" y="598"/>
                  </a:lnTo>
                  <a:lnTo>
                    <a:pt x="2680" y="528"/>
                  </a:lnTo>
                  <a:lnTo>
                    <a:pt x="2614" y="460"/>
                  </a:lnTo>
                  <a:lnTo>
                    <a:pt x="2580" y="426"/>
                  </a:lnTo>
                  <a:lnTo>
                    <a:pt x="2546" y="394"/>
                  </a:lnTo>
                  <a:lnTo>
                    <a:pt x="2512" y="364"/>
                  </a:lnTo>
                  <a:lnTo>
                    <a:pt x="2474" y="334"/>
                  </a:lnTo>
                  <a:lnTo>
                    <a:pt x="2438" y="306"/>
                  </a:lnTo>
                  <a:lnTo>
                    <a:pt x="2400" y="278"/>
                  </a:lnTo>
                  <a:lnTo>
                    <a:pt x="2362" y="250"/>
                  </a:lnTo>
                  <a:lnTo>
                    <a:pt x="2322" y="224"/>
                  </a:lnTo>
                  <a:lnTo>
                    <a:pt x="2282" y="200"/>
                  </a:lnTo>
                  <a:lnTo>
                    <a:pt x="2242" y="176"/>
                  </a:lnTo>
                  <a:lnTo>
                    <a:pt x="2200" y="154"/>
                  </a:lnTo>
                  <a:lnTo>
                    <a:pt x="2158" y="134"/>
                  </a:lnTo>
                  <a:lnTo>
                    <a:pt x="2116" y="114"/>
                  </a:lnTo>
                  <a:lnTo>
                    <a:pt x="2072" y="96"/>
                  </a:lnTo>
                  <a:lnTo>
                    <a:pt x="2028" y="80"/>
                  </a:lnTo>
                  <a:lnTo>
                    <a:pt x="1984" y="66"/>
                  </a:lnTo>
                  <a:lnTo>
                    <a:pt x="1940" y="52"/>
                  </a:lnTo>
                  <a:lnTo>
                    <a:pt x="1894" y="40"/>
                  </a:lnTo>
                  <a:lnTo>
                    <a:pt x="1848" y="30"/>
                  </a:lnTo>
                  <a:lnTo>
                    <a:pt x="1800" y="22"/>
                  </a:lnTo>
                  <a:lnTo>
                    <a:pt x="1754" y="16"/>
                  </a:lnTo>
                  <a:lnTo>
                    <a:pt x="1706" y="12"/>
                  </a:lnTo>
                  <a:lnTo>
                    <a:pt x="1652" y="8"/>
                  </a:lnTo>
                  <a:lnTo>
                    <a:pt x="1598" y="8"/>
                  </a:lnTo>
                  <a:lnTo>
                    <a:pt x="1546" y="8"/>
                  </a:lnTo>
                  <a:lnTo>
                    <a:pt x="1496" y="10"/>
                  </a:lnTo>
                  <a:lnTo>
                    <a:pt x="1444" y="14"/>
                  </a:lnTo>
                  <a:lnTo>
                    <a:pt x="1392" y="20"/>
                  </a:lnTo>
                  <a:lnTo>
                    <a:pt x="1338" y="26"/>
                  </a:lnTo>
                  <a:lnTo>
                    <a:pt x="1284" y="36"/>
                  </a:lnTo>
                  <a:lnTo>
                    <a:pt x="1230" y="46"/>
                  </a:lnTo>
                  <a:lnTo>
                    <a:pt x="1176" y="56"/>
                  </a:lnTo>
                  <a:lnTo>
                    <a:pt x="1122" y="68"/>
                  </a:lnTo>
                  <a:lnTo>
                    <a:pt x="1068" y="82"/>
                  </a:lnTo>
                  <a:lnTo>
                    <a:pt x="1014" y="98"/>
                  </a:lnTo>
                  <a:lnTo>
                    <a:pt x="960" y="114"/>
                  </a:lnTo>
                  <a:lnTo>
                    <a:pt x="852" y="150"/>
                  </a:lnTo>
                  <a:lnTo>
                    <a:pt x="746" y="192"/>
                  </a:lnTo>
                  <a:lnTo>
                    <a:pt x="642" y="236"/>
                  </a:lnTo>
                  <a:lnTo>
                    <a:pt x="542" y="284"/>
                  </a:lnTo>
                  <a:lnTo>
                    <a:pt x="492" y="310"/>
                  </a:lnTo>
                  <a:lnTo>
                    <a:pt x="444" y="336"/>
                  </a:lnTo>
                  <a:lnTo>
                    <a:pt x="396" y="364"/>
                  </a:lnTo>
                  <a:lnTo>
                    <a:pt x="350" y="392"/>
                  </a:lnTo>
                  <a:lnTo>
                    <a:pt x="306" y="420"/>
                  </a:lnTo>
                  <a:lnTo>
                    <a:pt x="262" y="450"/>
                  </a:lnTo>
                  <a:lnTo>
                    <a:pt x="220" y="480"/>
                  </a:lnTo>
                  <a:lnTo>
                    <a:pt x="180" y="512"/>
                  </a:lnTo>
                  <a:lnTo>
                    <a:pt x="142" y="542"/>
                  </a:lnTo>
                  <a:lnTo>
                    <a:pt x="104" y="574"/>
                  </a:lnTo>
                  <a:lnTo>
                    <a:pt x="68" y="608"/>
                  </a:lnTo>
                  <a:lnTo>
                    <a:pt x="36" y="640"/>
                  </a:lnTo>
                  <a:lnTo>
                    <a:pt x="6" y="670"/>
                  </a:lnTo>
                  <a:lnTo>
                    <a:pt x="0" y="664"/>
                  </a:lnTo>
                  <a:lnTo>
                    <a:pt x="30" y="634"/>
                  </a:lnTo>
                  <a:lnTo>
                    <a:pt x="64" y="602"/>
                  </a:lnTo>
                  <a:lnTo>
                    <a:pt x="98" y="568"/>
                  </a:lnTo>
                  <a:lnTo>
                    <a:pt x="136" y="536"/>
                  </a:lnTo>
                  <a:lnTo>
                    <a:pt x="176" y="506"/>
                  </a:lnTo>
                  <a:lnTo>
                    <a:pt x="216" y="474"/>
                  </a:lnTo>
                  <a:lnTo>
                    <a:pt x="258" y="444"/>
                  </a:lnTo>
                  <a:lnTo>
                    <a:pt x="302" y="414"/>
                  </a:lnTo>
                  <a:lnTo>
                    <a:pt x="346" y="386"/>
                  </a:lnTo>
                  <a:lnTo>
                    <a:pt x="392" y="358"/>
                  </a:lnTo>
                  <a:lnTo>
                    <a:pt x="440" y="330"/>
                  </a:lnTo>
                  <a:lnTo>
                    <a:pt x="488" y="304"/>
                  </a:lnTo>
                  <a:lnTo>
                    <a:pt x="538" y="278"/>
                  </a:lnTo>
                  <a:lnTo>
                    <a:pt x="640" y="228"/>
                  </a:lnTo>
                  <a:lnTo>
                    <a:pt x="744" y="184"/>
                  </a:lnTo>
                  <a:lnTo>
                    <a:pt x="850" y="142"/>
                  </a:lnTo>
                  <a:lnTo>
                    <a:pt x="958" y="106"/>
                  </a:lnTo>
                  <a:lnTo>
                    <a:pt x="1012" y="90"/>
                  </a:lnTo>
                  <a:lnTo>
                    <a:pt x="1066" y="74"/>
                  </a:lnTo>
                  <a:lnTo>
                    <a:pt x="1120" y="62"/>
                  </a:lnTo>
                  <a:lnTo>
                    <a:pt x="1176" y="48"/>
                  </a:lnTo>
                  <a:lnTo>
                    <a:pt x="1230" y="38"/>
                  </a:lnTo>
                  <a:lnTo>
                    <a:pt x="1284" y="28"/>
                  </a:lnTo>
                  <a:lnTo>
                    <a:pt x="1336" y="18"/>
                  </a:lnTo>
                  <a:lnTo>
                    <a:pt x="1390" y="12"/>
                  </a:lnTo>
                  <a:lnTo>
                    <a:pt x="1442" y="6"/>
                  </a:lnTo>
                  <a:lnTo>
                    <a:pt x="1496" y="2"/>
                  </a:lnTo>
                  <a:lnTo>
                    <a:pt x="1546" y="0"/>
                  </a:lnTo>
                  <a:lnTo>
                    <a:pt x="1598" y="0"/>
                  </a:lnTo>
                  <a:lnTo>
                    <a:pt x="1652" y="0"/>
                  </a:lnTo>
                  <a:lnTo>
                    <a:pt x="1706" y="4"/>
                  </a:lnTo>
                  <a:lnTo>
                    <a:pt x="1754" y="8"/>
                  </a:lnTo>
                  <a:lnTo>
                    <a:pt x="1802" y="14"/>
                  </a:lnTo>
                  <a:lnTo>
                    <a:pt x="1850" y="22"/>
                  </a:lnTo>
                  <a:lnTo>
                    <a:pt x="1896" y="32"/>
                  </a:lnTo>
                  <a:lnTo>
                    <a:pt x="1942" y="44"/>
                  </a:lnTo>
                  <a:lnTo>
                    <a:pt x="1986" y="58"/>
                  </a:lnTo>
                  <a:lnTo>
                    <a:pt x="2032" y="72"/>
                  </a:lnTo>
                  <a:lnTo>
                    <a:pt x="2076" y="90"/>
                  </a:lnTo>
                  <a:lnTo>
                    <a:pt x="2120" y="108"/>
                  </a:lnTo>
                  <a:lnTo>
                    <a:pt x="2162" y="126"/>
                  </a:lnTo>
                  <a:lnTo>
                    <a:pt x="2204" y="148"/>
                  </a:lnTo>
                  <a:lnTo>
                    <a:pt x="2246" y="170"/>
                  </a:lnTo>
                  <a:lnTo>
                    <a:pt x="2286" y="192"/>
                  </a:lnTo>
                  <a:lnTo>
                    <a:pt x="2328" y="218"/>
                  </a:lnTo>
                  <a:lnTo>
                    <a:pt x="2366" y="244"/>
                  </a:lnTo>
                  <a:lnTo>
                    <a:pt x="2406" y="270"/>
                  </a:lnTo>
                  <a:lnTo>
                    <a:pt x="2442" y="298"/>
                  </a:lnTo>
                  <a:lnTo>
                    <a:pt x="2480" y="328"/>
                  </a:lnTo>
                  <a:lnTo>
                    <a:pt x="2516" y="358"/>
                  </a:lnTo>
                  <a:lnTo>
                    <a:pt x="2552" y="390"/>
                  </a:lnTo>
                  <a:lnTo>
                    <a:pt x="2586" y="420"/>
                  </a:lnTo>
                  <a:lnTo>
                    <a:pt x="2620" y="454"/>
                  </a:lnTo>
                  <a:lnTo>
                    <a:pt x="2686" y="522"/>
                  </a:lnTo>
                  <a:lnTo>
                    <a:pt x="2746" y="592"/>
                  </a:lnTo>
                  <a:lnTo>
                    <a:pt x="2804" y="666"/>
                  </a:lnTo>
                  <a:lnTo>
                    <a:pt x="2858" y="742"/>
                  </a:lnTo>
                  <a:lnTo>
                    <a:pt x="2906" y="818"/>
                  </a:lnTo>
                  <a:lnTo>
                    <a:pt x="2964" y="914"/>
                  </a:lnTo>
                  <a:lnTo>
                    <a:pt x="3024" y="1014"/>
                  </a:lnTo>
                  <a:lnTo>
                    <a:pt x="3086" y="1114"/>
                  </a:lnTo>
                  <a:lnTo>
                    <a:pt x="3116" y="1164"/>
                  </a:lnTo>
                  <a:lnTo>
                    <a:pt x="3150" y="1212"/>
                  </a:lnTo>
                  <a:lnTo>
                    <a:pt x="3184" y="1260"/>
                  </a:lnTo>
                  <a:lnTo>
                    <a:pt x="3220" y="1306"/>
                  </a:lnTo>
                  <a:lnTo>
                    <a:pt x="3258" y="1350"/>
                  </a:lnTo>
                  <a:lnTo>
                    <a:pt x="3296" y="1394"/>
                  </a:lnTo>
                  <a:lnTo>
                    <a:pt x="3338" y="1434"/>
                  </a:lnTo>
                  <a:lnTo>
                    <a:pt x="3380" y="1472"/>
                  </a:lnTo>
                  <a:lnTo>
                    <a:pt x="3426" y="1508"/>
                  </a:lnTo>
                  <a:lnTo>
                    <a:pt x="3474" y="1542"/>
                  </a:lnTo>
                  <a:lnTo>
                    <a:pt x="3532" y="1578"/>
                  </a:lnTo>
                  <a:lnTo>
                    <a:pt x="3588" y="1608"/>
                  </a:lnTo>
                  <a:lnTo>
                    <a:pt x="3644" y="1634"/>
                  </a:lnTo>
                  <a:lnTo>
                    <a:pt x="3696" y="1654"/>
                  </a:lnTo>
                  <a:lnTo>
                    <a:pt x="3746" y="1670"/>
                  </a:lnTo>
                  <a:lnTo>
                    <a:pt x="3796" y="1680"/>
                  </a:lnTo>
                  <a:lnTo>
                    <a:pt x="3844" y="1686"/>
                  </a:lnTo>
                  <a:lnTo>
                    <a:pt x="3892" y="1688"/>
                  </a:lnTo>
                  <a:lnTo>
                    <a:pt x="3924" y="1688"/>
                  </a:lnTo>
                  <a:lnTo>
                    <a:pt x="3954" y="1684"/>
                  </a:lnTo>
                  <a:lnTo>
                    <a:pt x="3984" y="1680"/>
                  </a:lnTo>
                  <a:lnTo>
                    <a:pt x="4014" y="1674"/>
                  </a:lnTo>
                  <a:lnTo>
                    <a:pt x="4044" y="1668"/>
                  </a:lnTo>
                  <a:lnTo>
                    <a:pt x="4074" y="1658"/>
                  </a:lnTo>
                  <a:lnTo>
                    <a:pt x="4106" y="1648"/>
                  </a:lnTo>
                  <a:lnTo>
                    <a:pt x="4136" y="1638"/>
                  </a:lnTo>
                  <a:lnTo>
                    <a:pt x="4196" y="1612"/>
                  </a:lnTo>
                  <a:lnTo>
                    <a:pt x="4258" y="1580"/>
                  </a:lnTo>
                  <a:lnTo>
                    <a:pt x="4322" y="1544"/>
                  </a:lnTo>
                  <a:lnTo>
                    <a:pt x="4390" y="1506"/>
                  </a:lnTo>
                  <a:lnTo>
                    <a:pt x="4394" y="1514"/>
                  </a:lnTo>
                  <a:lnTo>
                    <a:pt x="4326" y="1552"/>
                  </a:lnTo>
                  <a:lnTo>
                    <a:pt x="4262" y="1588"/>
                  </a:lnTo>
                  <a:lnTo>
                    <a:pt x="4200" y="1618"/>
                  </a:lnTo>
                  <a:lnTo>
                    <a:pt x="4138" y="1644"/>
                  </a:lnTo>
                  <a:lnTo>
                    <a:pt x="4108" y="1656"/>
                  </a:lnTo>
                  <a:lnTo>
                    <a:pt x="4078" y="1666"/>
                  </a:lnTo>
                  <a:lnTo>
                    <a:pt x="4046" y="1676"/>
                  </a:lnTo>
                  <a:lnTo>
                    <a:pt x="4016" y="1682"/>
                  </a:lnTo>
                  <a:lnTo>
                    <a:pt x="3986" y="1688"/>
                  </a:lnTo>
                  <a:lnTo>
                    <a:pt x="3954" y="1692"/>
                  </a:lnTo>
                  <a:lnTo>
                    <a:pt x="3924" y="1696"/>
                  </a:lnTo>
                  <a:lnTo>
                    <a:pt x="3892" y="1696"/>
                  </a:lnTo>
                  <a:lnTo>
                    <a:pt x="3844" y="1694"/>
                  </a:lnTo>
                  <a:lnTo>
                    <a:pt x="3796" y="1688"/>
                  </a:lnTo>
                  <a:lnTo>
                    <a:pt x="3744" y="1676"/>
                  </a:lnTo>
                  <a:lnTo>
                    <a:pt x="3694" y="1662"/>
                  </a:lnTo>
                  <a:lnTo>
                    <a:pt x="3640" y="1642"/>
                  </a:lnTo>
                  <a:lnTo>
                    <a:pt x="3586" y="1616"/>
                  </a:lnTo>
                  <a:lnTo>
                    <a:pt x="3528" y="1584"/>
                  </a:lnTo>
                  <a:lnTo>
                    <a:pt x="3468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9" name="Freeform 12"/>
            <p:cNvSpPr>
              <a:spLocks/>
            </p:cNvSpPr>
            <p:nvPr/>
          </p:nvSpPr>
          <p:spPr bwMode="auto">
            <a:xfrm>
              <a:off x="1128968" y="300804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90445928 h 1696"/>
                <a:gd name="T28" fmla="*/ 2147483646 w 4394"/>
                <a:gd name="T29" fmla="*/ 206014844 h 1696"/>
                <a:gd name="T30" fmla="*/ 1899353208 w 4394"/>
                <a:gd name="T31" fmla="*/ 482375641 h 1696"/>
                <a:gd name="T32" fmla="*/ 1135592247 w 4394"/>
                <a:gd name="T33" fmla="*/ 844157767 h 1696"/>
                <a:gd name="T34" fmla="*/ 683365821 w 4394"/>
                <a:gd name="T35" fmla="*/ 1130567759 h 1696"/>
                <a:gd name="T36" fmla="*/ 281385367 w 4394"/>
                <a:gd name="T37" fmla="*/ 1442102324 h 1696"/>
                <a:gd name="T38" fmla="*/ 110544308 w 4394"/>
                <a:gd name="T39" fmla="*/ 1607918802 h 1696"/>
                <a:gd name="T40" fmla="*/ 0 w 4394"/>
                <a:gd name="T41" fmla="*/ 1693338548 h 1696"/>
                <a:gd name="T42" fmla="*/ 180890253 w 4394"/>
                <a:gd name="T43" fmla="*/ 1512448277 h 1696"/>
                <a:gd name="T44" fmla="*/ 562770734 w 4394"/>
                <a:gd name="T45" fmla="*/ 1190864516 h 1696"/>
                <a:gd name="T46" fmla="*/ 1009974148 w 4394"/>
                <a:gd name="T47" fmla="*/ 899429927 h 1696"/>
                <a:gd name="T48" fmla="*/ 1628017036 w 4394"/>
                <a:gd name="T49" fmla="*/ 572821569 h 1696"/>
                <a:gd name="T50" fmla="*/ 2147483646 w 4394"/>
                <a:gd name="T51" fmla="*/ 226113235 h 1696"/>
                <a:gd name="T52" fmla="*/ 2147483646 w 4394"/>
                <a:gd name="T53" fmla="*/ 95470526 h 1696"/>
                <a:gd name="T54" fmla="*/ 2147483646 w 4394"/>
                <a:gd name="T55" fmla="*/ 15073793 h 1696"/>
                <a:gd name="T56" fmla="*/ 2147483646 w 4394"/>
                <a:gd name="T57" fmla="*/ 0 h 1696"/>
                <a:gd name="T58" fmla="*/ 2147483646 w 4394"/>
                <a:gd name="T59" fmla="*/ 10049195 h 1696"/>
                <a:gd name="T60" fmla="*/ 2147483646 w 4394"/>
                <a:gd name="T61" fmla="*/ 55272159 h 1696"/>
                <a:gd name="T62" fmla="*/ 2147483646 w 4394"/>
                <a:gd name="T63" fmla="*/ 180890271 h 1696"/>
                <a:gd name="T64" fmla="*/ 2147483646 w 4394"/>
                <a:gd name="T65" fmla="*/ 371831322 h 1696"/>
                <a:gd name="T66" fmla="*/ 2147483646 w 4394"/>
                <a:gd name="T67" fmla="*/ 613018350 h 1696"/>
                <a:gd name="T68" fmla="*/ 2147483646 w 4394"/>
                <a:gd name="T69" fmla="*/ 899429927 h 1696"/>
                <a:gd name="T70" fmla="*/ 2147483646 w 4394"/>
                <a:gd name="T71" fmla="*/ 1311458030 h 1696"/>
                <a:gd name="T72" fmla="*/ 2147483646 w 4394"/>
                <a:gd name="T73" fmla="*/ 2055120674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2147483646 w 4394"/>
                <a:gd name="T101" fmla="*/ 2147483646 h 1696"/>
                <a:gd name="T102" fmla="*/ 2147483646 w 4394"/>
                <a:gd name="T103" fmla="*/ 2147483646 h 1696"/>
                <a:gd name="T104" fmla="*/ 2147483646 w 4394"/>
                <a:gd name="T105" fmla="*/ 2147483646 h 16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394" h="1696">
                  <a:moveTo>
                    <a:pt x="3478" y="1548"/>
                  </a:moveTo>
                  <a:lnTo>
                    <a:pt x="3478" y="1548"/>
                  </a:lnTo>
                  <a:lnTo>
                    <a:pt x="3430" y="1516"/>
                  </a:lnTo>
                  <a:lnTo>
                    <a:pt x="3384" y="1478"/>
                  </a:lnTo>
                  <a:lnTo>
                    <a:pt x="3340" y="1440"/>
                  </a:lnTo>
                  <a:lnTo>
                    <a:pt x="3300" y="1398"/>
                  </a:lnTo>
                  <a:lnTo>
                    <a:pt x="3260" y="1356"/>
                  </a:lnTo>
                  <a:lnTo>
                    <a:pt x="3222" y="1310"/>
                  </a:lnTo>
                  <a:lnTo>
                    <a:pt x="3186" y="1264"/>
                  </a:lnTo>
                  <a:lnTo>
                    <a:pt x="3152" y="1216"/>
                  </a:lnTo>
                  <a:lnTo>
                    <a:pt x="3120" y="1168"/>
                  </a:lnTo>
                  <a:lnTo>
                    <a:pt x="3088" y="1118"/>
                  </a:lnTo>
                  <a:lnTo>
                    <a:pt x="3026" y="1018"/>
                  </a:lnTo>
                  <a:lnTo>
                    <a:pt x="2966" y="920"/>
                  </a:lnTo>
                  <a:lnTo>
                    <a:pt x="2908" y="822"/>
                  </a:lnTo>
                  <a:lnTo>
                    <a:pt x="2860" y="746"/>
                  </a:lnTo>
                  <a:lnTo>
                    <a:pt x="2806" y="670"/>
                  </a:lnTo>
                  <a:lnTo>
                    <a:pt x="2748" y="598"/>
                  </a:lnTo>
                  <a:lnTo>
                    <a:pt x="2688" y="528"/>
                  </a:lnTo>
                  <a:lnTo>
                    <a:pt x="2624" y="460"/>
                  </a:lnTo>
                  <a:lnTo>
                    <a:pt x="2590" y="426"/>
                  </a:lnTo>
                  <a:lnTo>
                    <a:pt x="2556" y="396"/>
                  </a:lnTo>
                  <a:lnTo>
                    <a:pt x="2520" y="364"/>
                  </a:lnTo>
                  <a:lnTo>
                    <a:pt x="2484" y="334"/>
                  </a:lnTo>
                  <a:lnTo>
                    <a:pt x="2446" y="306"/>
                  </a:lnTo>
                  <a:lnTo>
                    <a:pt x="2410" y="278"/>
                  </a:lnTo>
                  <a:lnTo>
                    <a:pt x="2370" y="250"/>
                  </a:lnTo>
                  <a:lnTo>
                    <a:pt x="2332" y="224"/>
                  </a:lnTo>
                  <a:lnTo>
                    <a:pt x="2292" y="200"/>
                  </a:lnTo>
                  <a:lnTo>
                    <a:pt x="2250" y="176"/>
                  </a:lnTo>
                  <a:lnTo>
                    <a:pt x="2210" y="154"/>
                  </a:lnTo>
                  <a:lnTo>
                    <a:pt x="2168" y="134"/>
                  </a:lnTo>
                  <a:lnTo>
                    <a:pt x="2124" y="114"/>
                  </a:lnTo>
                  <a:lnTo>
                    <a:pt x="2082" y="96"/>
                  </a:lnTo>
                  <a:lnTo>
                    <a:pt x="2038" y="80"/>
                  </a:lnTo>
                  <a:lnTo>
                    <a:pt x="1994" y="66"/>
                  </a:lnTo>
                  <a:lnTo>
                    <a:pt x="1948" y="52"/>
                  </a:lnTo>
                  <a:lnTo>
                    <a:pt x="1902" y="40"/>
                  </a:lnTo>
                  <a:lnTo>
                    <a:pt x="1856" y="30"/>
                  </a:lnTo>
                  <a:lnTo>
                    <a:pt x="1810" y="22"/>
                  </a:lnTo>
                  <a:lnTo>
                    <a:pt x="1762" y="16"/>
                  </a:lnTo>
                  <a:lnTo>
                    <a:pt x="1714" y="12"/>
                  </a:lnTo>
                  <a:lnTo>
                    <a:pt x="1660" y="8"/>
                  </a:lnTo>
                  <a:lnTo>
                    <a:pt x="1606" y="8"/>
                  </a:lnTo>
                  <a:lnTo>
                    <a:pt x="1556" y="8"/>
                  </a:lnTo>
                  <a:lnTo>
                    <a:pt x="1504" y="10"/>
                  </a:lnTo>
                  <a:lnTo>
                    <a:pt x="1452" y="14"/>
                  </a:lnTo>
                  <a:lnTo>
                    <a:pt x="1400" y="20"/>
                  </a:lnTo>
                  <a:lnTo>
                    <a:pt x="1346" y="26"/>
                  </a:lnTo>
                  <a:lnTo>
                    <a:pt x="1294" y="36"/>
                  </a:lnTo>
                  <a:lnTo>
                    <a:pt x="1240" y="46"/>
                  </a:lnTo>
                  <a:lnTo>
                    <a:pt x="1186" y="56"/>
                  </a:lnTo>
                  <a:lnTo>
                    <a:pt x="1132" y="70"/>
                  </a:lnTo>
                  <a:lnTo>
                    <a:pt x="1078" y="82"/>
                  </a:lnTo>
                  <a:lnTo>
                    <a:pt x="1024" y="98"/>
                  </a:lnTo>
                  <a:lnTo>
                    <a:pt x="968" y="114"/>
                  </a:lnTo>
                  <a:lnTo>
                    <a:pt x="862" y="150"/>
                  </a:lnTo>
                  <a:lnTo>
                    <a:pt x="756" y="192"/>
                  </a:lnTo>
                  <a:lnTo>
                    <a:pt x="652" y="236"/>
                  </a:lnTo>
                  <a:lnTo>
                    <a:pt x="550" y="284"/>
                  </a:lnTo>
                  <a:lnTo>
                    <a:pt x="502" y="310"/>
                  </a:lnTo>
                  <a:lnTo>
                    <a:pt x="452" y="336"/>
                  </a:lnTo>
                  <a:lnTo>
                    <a:pt x="406" y="364"/>
                  </a:lnTo>
                  <a:lnTo>
                    <a:pt x="360" y="392"/>
                  </a:lnTo>
                  <a:lnTo>
                    <a:pt x="314" y="422"/>
                  </a:lnTo>
                  <a:lnTo>
                    <a:pt x="272" y="450"/>
                  </a:lnTo>
                  <a:lnTo>
                    <a:pt x="230" y="480"/>
                  </a:lnTo>
                  <a:lnTo>
                    <a:pt x="190" y="512"/>
                  </a:lnTo>
                  <a:lnTo>
                    <a:pt x="150" y="542"/>
                  </a:lnTo>
                  <a:lnTo>
                    <a:pt x="112" y="574"/>
                  </a:lnTo>
                  <a:lnTo>
                    <a:pt x="78" y="608"/>
                  </a:lnTo>
                  <a:lnTo>
                    <a:pt x="44" y="640"/>
                  </a:lnTo>
                  <a:lnTo>
                    <a:pt x="6" y="680"/>
                  </a:lnTo>
                  <a:lnTo>
                    <a:pt x="0" y="674"/>
                  </a:lnTo>
                  <a:lnTo>
                    <a:pt x="38" y="634"/>
                  </a:lnTo>
                  <a:lnTo>
                    <a:pt x="72" y="602"/>
                  </a:lnTo>
                  <a:lnTo>
                    <a:pt x="108" y="568"/>
                  </a:lnTo>
                  <a:lnTo>
                    <a:pt x="144" y="536"/>
                  </a:lnTo>
                  <a:lnTo>
                    <a:pt x="184" y="506"/>
                  </a:lnTo>
                  <a:lnTo>
                    <a:pt x="224" y="474"/>
                  </a:lnTo>
                  <a:lnTo>
                    <a:pt x="266" y="444"/>
                  </a:lnTo>
                  <a:lnTo>
                    <a:pt x="310" y="414"/>
                  </a:lnTo>
                  <a:lnTo>
                    <a:pt x="356" y="386"/>
                  </a:lnTo>
                  <a:lnTo>
                    <a:pt x="402" y="358"/>
                  </a:lnTo>
                  <a:lnTo>
                    <a:pt x="448" y="330"/>
                  </a:lnTo>
                  <a:lnTo>
                    <a:pt x="498" y="304"/>
                  </a:lnTo>
                  <a:lnTo>
                    <a:pt x="546" y="278"/>
                  </a:lnTo>
                  <a:lnTo>
                    <a:pt x="648" y="228"/>
                  </a:lnTo>
                  <a:lnTo>
                    <a:pt x="752" y="184"/>
                  </a:lnTo>
                  <a:lnTo>
                    <a:pt x="858" y="144"/>
                  </a:lnTo>
                  <a:lnTo>
                    <a:pt x="966" y="106"/>
                  </a:lnTo>
                  <a:lnTo>
                    <a:pt x="1020" y="90"/>
                  </a:lnTo>
                  <a:lnTo>
                    <a:pt x="1076" y="76"/>
                  </a:lnTo>
                  <a:lnTo>
                    <a:pt x="1130" y="62"/>
                  </a:lnTo>
                  <a:lnTo>
                    <a:pt x="1184" y="48"/>
                  </a:lnTo>
                  <a:lnTo>
                    <a:pt x="1238" y="38"/>
                  </a:lnTo>
                  <a:lnTo>
                    <a:pt x="1292" y="28"/>
                  </a:lnTo>
                  <a:lnTo>
                    <a:pt x="1346" y="20"/>
                  </a:lnTo>
                  <a:lnTo>
                    <a:pt x="1398" y="12"/>
                  </a:lnTo>
                  <a:lnTo>
                    <a:pt x="1452" y="6"/>
                  </a:lnTo>
                  <a:lnTo>
                    <a:pt x="1504" y="2"/>
                  </a:lnTo>
                  <a:lnTo>
                    <a:pt x="1556" y="0"/>
                  </a:lnTo>
                  <a:lnTo>
                    <a:pt x="1606" y="0"/>
                  </a:lnTo>
                  <a:lnTo>
                    <a:pt x="1662" y="0"/>
                  </a:lnTo>
                  <a:lnTo>
                    <a:pt x="1716" y="4"/>
                  </a:lnTo>
                  <a:lnTo>
                    <a:pt x="1764" y="8"/>
                  </a:lnTo>
                  <a:lnTo>
                    <a:pt x="1810" y="14"/>
                  </a:lnTo>
                  <a:lnTo>
                    <a:pt x="1858" y="22"/>
                  </a:lnTo>
                  <a:lnTo>
                    <a:pt x="1904" y="32"/>
                  </a:lnTo>
                  <a:lnTo>
                    <a:pt x="1950" y="44"/>
                  </a:lnTo>
                  <a:lnTo>
                    <a:pt x="1996" y="58"/>
                  </a:lnTo>
                  <a:lnTo>
                    <a:pt x="2040" y="72"/>
                  </a:lnTo>
                  <a:lnTo>
                    <a:pt x="2084" y="90"/>
                  </a:lnTo>
                  <a:lnTo>
                    <a:pt x="2128" y="108"/>
                  </a:lnTo>
                  <a:lnTo>
                    <a:pt x="2170" y="126"/>
                  </a:lnTo>
                  <a:lnTo>
                    <a:pt x="2214" y="148"/>
                  </a:lnTo>
                  <a:lnTo>
                    <a:pt x="2254" y="170"/>
                  </a:lnTo>
                  <a:lnTo>
                    <a:pt x="2296" y="194"/>
                  </a:lnTo>
                  <a:lnTo>
                    <a:pt x="2336" y="218"/>
                  </a:lnTo>
                  <a:lnTo>
                    <a:pt x="2376" y="244"/>
                  </a:lnTo>
                  <a:lnTo>
                    <a:pt x="2414" y="270"/>
                  </a:lnTo>
                  <a:lnTo>
                    <a:pt x="2452" y="298"/>
                  </a:lnTo>
                  <a:lnTo>
                    <a:pt x="2488" y="328"/>
                  </a:lnTo>
                  <a:lnTo>
                    <a:pt x="2526" y="358"/>
                  </a:lnTo>
                  <a:lnTo>
                    <a:pt x="2560" y="390"/>
                  </a:lnTo>
                  <a:lnTo>
                    <a:pt x="2596" y="422"/>
                  </a:lnTo>
                  <a:lnTo>
                    <a:pt x="2628" y="454"/>
                  </a:lnTo>
                  <a:lnTo>
                    <a:pt x="2694" y="522"/>
                  </a:lnTo>
                  <a:lnTo>
                    <a:pt x="2756" y="592"/>
                  </a:lnTo>
                  <a:lnTo>
                    <a:pt x="2812" y="666"/>
                  </a:lnTo>
                  <a:lnTo>
                    <a:pt x="2866" y="742"/>
                  </a:lnTo>
                  <a:lnTo>
                    <a:pt x="2916" y="818"/>
                  </a:lnTo>
                  <a:lnTo>
                    <a:pt x="2974" y="916"/>
                  </a:lnTo>
                  <a:lnTo>
                    <a:pt x="3032" y="1014"/>
                  </a:lnTo>
                  <a:lnTo>
                    <a:pt x="3094" y="1114"/>
                  </a:lnTo>
                  <a:lnTo>
                    <a:pt x="3126" y="1164"/>
                  </a:lnTo>
                  <a:lnTo>
                    <a:pt x="3158" y="1212"/>
                  </a:lnTo>
                  <a:lnTo>
                    <a:pt x="3192" y="1260"/>
                  </a:lnTo>
                  <a:lnTo>
                    <a:pt x="3228" y="1306"/>
                  </a:lnTo>
                  <a:lnTo>
                    <a:pt x="3266" y="1350"/>
                  </a:lnTo>
                  <a:lnTo>
                    <a:pt x="3304" y="1394"/>
                  </a:lnTo>
                  <a:lnTo>
                    <a:pt x="3346" y="1434"/>
                  </a:lnTo>
                  <a:lnTo>
                    <a:pt x="3388" y="1472"/>
                  </a:lnTo>
                  <a:lnTo>
                    <a:pt x="3434" y="1508"/>
                  </a:lnTo>
                  <a:lnTo>
                    <a:pt x="3482" y="1542"/>
                  </a:lnTo>
                  <a:lnTo>
                    <a:pt x="3540" y="1578"/>
                  </a:lnTo>
                  <a:lnTo>
                    <a:pt x="3598" y="1608"/>
                  </a:lnTo>
                  <a:lnTo>
                    <a:pt x="3652" y="1634"/>
                  </a:lnTo>
                  <a:lnTo>
                    <a:pt x="3704" y="1654"/>
                  </a:lnTo>
                  <a:lnTo>
                    <a:pt x="3756" y="1670"/>
                  </a:lnTo>
                  <a:lnTo>
                    <a:pt x="3806" y="1680"/>
                  </a:lnTo>
                  <a:lnTo>
                    <a:pt x="3854" y="1686"/>
                  </a:lnTo>
                  <a:lnTo>
                    <a:pt x="3902" y="1688"/>
                  </a:lnTo>
                  <a:lnTo>
                    <a:pt x="3932" y="1688"/>
                  </a:lnTo>
                  <a:lnTo>
                    <a:pt x="3962" y="1684"/>
                  </a:lnTo>
                  <a:lnTo>
                    <a:pt x="3992" y="1680"/>
                  </a:lnTo>
                  <a:lnTo>
                    <a:pt x="4022" y="1676"/>
                  </a:lnTo>
                  <a:lnTo>
                    <a:pt x="4050" y="1668"/>
                  </a:lnTo>
                  <a:lnTo>
                    <a:pt x="4080" y="1660"/>
                  </a:lnTo>
                  <a:lnTo>
                    <a:pt x="4110" y="1650"/>
                  </a:lnTo>
                  <a:lnTo>
                    <a:pt x="4140" y="1640"/>
                  </a:lnTo>
                  <a:lnTo>
                    <a:pt x="4200" y="1614"/>
                  </a:lnTo>
                  <a:lnTo>
                    <a:pt x="4262" y="1584"/>
                  </a:lnTo>
                  <a:lnTo>
                    <a:pt x="4324" y="1550"/>
                  </a:lnTo>
                  <a:lnTo>
                    <a:pt x="4390" y="1512"/>
                  </a:lnTo>
                  <a:lnTo>
                    <a:pt x="4394" y="1518"/>
                  </a:lnTo>
                  <a:lnTo>
                    <a:pt x="4328" y="1556"/>
                  </a:lnTo>
                  <a:lnTo>
                    <a:pt x="4266" y="1590"/>
                  </a:lnTo>
                  <a:lnTo>
                    <a:pt x="4204" y="1620"/>
                  </a:lnTo>
                  <a:lnTo>
                    <a:pt x="4144" y="1646"/>
                  </a:lnTo>
                  <a:lnTo>
                    <a:pt x="4112" y="1658"/>
                  </a:lnTo>
                  <a:lnTo>
                    <a:pt x="4082" y="1668"/>
                  </a:lnTo>
                  <a:lnTo>
                    <a:pt x="4052" y="1676"/>
                  </a:lnTo>
                  <a:lnTo>
                    <a:pt x="4022" y="1684"/>
                  </a:lnTo>
                  <a:lnTo>
                    <a:pt x="3992" y="1688"/>
                  </a:lnTo>
                  <a:lnTo>
                    <a:pt x="3962" y="1692"/>
                  </a:lnTo>
                  <a:lnTo>
                    <a:pt x="3932" y="1696"/>
                  </a:lnTo>
                  <a:lnTo>
                    <a:pt x="3902" y="1696"/>
                  </a:lnTo>
                  <a:lnTo>
                    <a:pt x="3852" y="1694"/>
                  </a:lnTo>
                  <a:lnTo>
                    <a:pt x="3804" y="1688"/>
                  </a:lnTo>
                  <a:lnTo>
                    <a:pt x="3754" y="1678"/>
                  </a:lnTo>
                  <a:lnTo>
                    <a:pt x="3702" y="1662"/>
                  </a:lnTo>
                  <a:lnTo>
                    <a:pt x="3648" y="1642"/>
                  </a:lnTo>
                  <a:lnTo>
                    <a:pt x="3594" y="1616"/>
                  </a:lnTo>
                  <a:lnTo>
                    <a:pt x="3536" y="1586"/>
                  </a:lnTo>
                  <a:lnTo>
                    <a:pt x="3478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0" name="Freeform 13"/>
            <p:cNvSpPr>
              <a:spLocks/>
            </p:cNvSpPr>
            <p:nvPr/>
          </p:nvSpPr>
          <p:spPr bwMode="auto">
            <a:xfrm>
              <a:off x="1128968" y="1153559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0395148 h 1696"/>
                <a:gd name="T28" fmla="*/ 2019946710 w 4394"/>
                <a:gd name="T29" fmla="*/ 341682151 h 1696"/>
                <a:gd name="T30" fmla="*/ 1040121731 w 4394"/>
                <a:gd name="T31" fmla="*/ 763761035 h 1696"/>
                <a:gd name="T32" fmla="*/ 286409964 w 4394"/>
                <a:gd name="T33" fmla="*/ 1241112078 h 1696"/>
                <a:gd name="T34" fmla="*/ 15073792 w 4394"/>
                <a:gd name="T35" fmla="*/ 1462200715 h 1696"/>
                <a:gd name="T36" fmla="*/ 180890253 w 4394"/>
                <a:gd name="T37" fmla="*/ 1296384237 h 1696"/>
                <a:gd name="T38" fmla="*/ 798934726 w 4394"/>
                <a:gd name="T39" fmla="*/ 874305353 h 1696"/>
                <a:gd name="T40" fmla="*/ 1758659732 w 4394"/>
                <a:gd name="T41" fmla="*/ 417054286 h 1696"/>
                <a:gd name="T42" fmla="*/ 2147483646 w 4394"/>
                <a:gd name="T43" fmla="*/ 110544319 h 1696"/>
                <a:gd name="T44" fmla="*/ 2147483646 w 4394"/>
                <a:gd name="T45" fmla="*/ 15073793 h 1696"/>
                <a:gd name="T46" fmla="*/ 2147483646 w 4394"/>
                <a:gd name="T47" fmla="*/ 0 h 1696"/>
                <a:gd name="T48" fmla="*/ 2147483646 w 4394"/>
                <a:gd name="T49" fmla="*/ 10049195 h 1696"/>
                <a:gd name="T50" fmla="*/ 2147483646 w 4394"/>
                <a:gd name="T51" fmla="*/ 60296757 h 1696"/>
                <a:gd name="T52" fmla="*/ 2147483646 w 4394"/>
                <a:gd name="T53" fmla="*/ 185914869 h 1696"/>
                <a:gd name="T54" fmla="*/ 2147483646 w 4394"/>
                <a:gd name="T55" fmla="*/ 371831322 h 1696"/>
                <a:gd name="T56" fmla="*/ 2147483646 w 4394"/>
                <a:gd name="T57" fmla="*/ 613018350 h 1696"/>
                <a:gd name="T58" fmla="*/ 2147483646 w 4394"/>
                <a:gd name="T59" fmla="*/ 899429927 h 1696"/>
                <a:gd name="T60" fmla="*/ 2147483646 w 4394"/>
                <a:gd name="T61" fmla="*/ 1311458030 h 1696"/>
                <a:gd name="T62" fmla="*/ 2147483646 w 4394"/>
                <a:gd name="T63" fmla="*/ 2055120674 h 1696"/>
                <a:gd name="T64" fmla="*/ 2147483646 w 4394"/>
                <a:gd name="T65" fmla="*/ 2147483646 h 1696"/>
                <a:gd name="T66" fmla="*/ 2147483646 w 4394"/>
                <a:gd name="T67" fmla="*/ 2147483646 h 1696"/>
                <a:gd name="T68" fmla="*/ 2147483646 w 4394"/>
                <a:gd name="T69" fmla="*/ 2147483646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394" h="1696">
                  <a:moveTo>
                    <a:pt x="3380" y="1548"/>
                  </a:moveTo>
                  <a:lnTo>
                    <a:pt x="3380" y="1548"/>
                  </a:lnTo>
                  <a:lnTo>
                    <a:pt x="3332" y="1516"/>
                  </a:lnTo>
                  <a:lnTo>
                    <a:pt x="3286" y="1480"/>
                  </a:lnTo>
                  <a:lnTo>
                    <a:pt x="3242" y="1440"/>
                  </a:lnTo>
                  <a:lnTo>
                    <a:pt x="3200" y="1398"/>
                  </a:lnTo>
                  <a:lnTo>
                    <a:pt x="3162" y="1356"/>
                  </a:lnTo>
                  <a:lnTo>
                    <a:pt x="3124" y="1310"/>
                  </a:lnTo>
                  <a:lnTo>
                    <a:pt x="3088" y="1264"/>
                  </a:lnTo>
                  <a:lnTo>
                    <a:pt x="3054" y="1216"/>
                  </a:lnTo>
                  <a:lnTo>
                    <a:pt x="3020" y="1168"/>
                  </a:lnTo>
                  <a:lnTo>
                    <a:pt x="2988" y="1118"/>
                  </a:lnTo>
                  <a:lnTo>
                    <a:pt x="2928" y="1018"/>
                  </a:lnTo>
                  <a:lnTo>
                    <a:pt x="2868" y="920"/>
                  </a:lnTo>
                  <a:lnTo>
                    <a:pt x="2810" y="822"/>
                  </a:lnTo>
                  <a:lnTo>
                    <a:pt x="2762" y="746"/>
                  </a:lnTo>
                  <a:lnTo>
                    <a:pt x="2708" y="670"/>
                  </a:lnTo>
                  <a:lnTo>
                    <a:pt x="2650" y="598"/>
                  </a:lnTo>
                  <a:lnTo>
                    <a:pt x="2590" y="528"/>
                  </a:lnTo>
                  <a:lnTo>
                    <a:pt x="2524" y="460"/>
                  </a:lnTo>
                  <a:lnTo>
                    <a:pt x="2492" y="428"/>
                  </a:lnTo>
                  <a:lnTo>
                    <a:pt x="2456" y="396"/>
                  </a:lnTo>
                  <a:lnTo>
                    <a:pt x="2422" y="364"/>
                  </a:lnTo>
                  <a:lnTo>
                    <a:pt x="2386" y="334"/>
                  </a:lnTo>
                  <a:lnTo>
                    <a:pt x="2348" y="306"/>
                  </a:lnTo>
                  <a:lnTo>
                    <a:pt x="2310" y="278"/>
                  </a:lnTo>
                  <a:lnTo>
                    <a:pt x="2272" y="250"/>
                  </a:lnTo>
                  <a:lnTo>
                    <a:pt x="2234" y="224"/>
                  </a:lnTo>
                  <a:lnTo>
                    <a:pt x="2194" y="200"/>
                  </a:lnTo>
                  <a:lnTo>
                    <a:pt x="2152" y="176"/>
                  </a:lnTo>
                  <a:lnTo>
                    <a:pt x="2112" y="154"/>
                  </a:lnTo>
                  <a:lnTo>
                    <a:pt x="2070" y="134"/>
                  </a:lnTo>
                  <a:lnTo>
                    <a:pt x="2026" y="114"/>
                  </a:lnTo>
                  <a:lnTo>
                    <a:pt x="1984" y="96"/>
                  </a:lnTo>
                  <a:lnTo>
                    <a:pt x="1940" y="80"/>
                  </a:lnTo>
                  <a:lnTo>
                    <a:pt x="1894" y="66"/>
                  </a:lnTo>
                  <a:lnTo>
                    <a:pt x="1850" y="52"/>
                  </a:lnTo>
                  <a:lnTo>
                    <a:pt x="1804" y="40"/>
                  </a:lnTo>
                  <a:lnTo>
                    <a:pt x="1758" y="30"/>
                  </a:lnTo>
                  <a:lnTo>
                    <a:pt x="1712" y="22"/>
                  </a:lnTo>
                  <a:lnTo>
                    <a:pt x="1664" y="16"/>
                  </a:lnTo>
                  <a:lnTo>
                    <a:pt x="1616" y="12"/>
                  </a:lnTo>
                  <a:lnTo>
                    <a:pt x="1562" y="8"/>
                  </a:lnTo>
                  <a:lnTo>
                    <a:pt x="1508" y="8"/>
                  </a:lnTo>
                  <a:lnTo>
                    <a:pt x="1460" y="8"/>
                  </a:lnTo>
                  <a:lnTo>
                    <a:pt x="1412" y="10"/>
                  </a:lnTo>
                  <a:lnTo>
                    <a:pt x="1362" y="14"/>
                  </a:lnTo>
                  <a:lnTo>
                    <a:pt x="1314" y="18"/>
                  </a:lnTo>
                  <a:lnTo>
                    <a:pt x="1264" y="26"/>
                  </a:lnTo>
                  <a:lnTo>
                    <a:pt x="1212" y="32"/>
                  </a:lnTo>
                  <a:lnTo>
                    <a:pt x="1112" y="52"/>
                  </a:lnTo>
                  <a:lnTo>
                    <a:pt x="1008" y="76"/>
                  </a:lnTo>
                  <a:lnTo>
                    <a:pt x="906" y="104"/>
                  </a:lnTo>
                  <a:lnTo>
                    <a:pt x="804" y="136"/>
                  </a:lnTo>
                  <a:lnTo>
                    <a:pt x="704" y="172"/>
                  </a:lnTo>
                  <a:lnTo>
                    <a:pt x="604" y="214"/>
                  </a:lnTo>
                  <a:lnTo>
                    <a:pt x="508" y="258"/>
                  </a:lnTo>
                  <a:lnTo>
                    <a:pt x="414" y="304"/>
                  </a:lnTo>
                  <a:lnTo>
                    <a:pt x="322" y="356"/>
                  </a:lnTo>
                  <a:lnTo>
                    <a:pt x="236" y="408"/>
                  </a:lnTo>
                  <a:lnTo>
                    <a:pt x="154" y="464"/>
                  </a:lnTo>
                  <a:lnTo>
                    <a:pt x="114" y="494"/>
                  </a:lnTo>
                  <a:lnTo>
                    <a:pt x="78" y="522"/>
                  </a:lnTo>
                  <a:lnTo>
                    <a:pt x="40" y="552"/>
                  </a:lnTo>
                  <a:lnTo>
                    <a:pt x="6" y="582"/>
                  </a:lnTo>
                  <a:lnTo>
                    <a:pt x="0" y="576"/>
                  </a:lnTo>
                  <a:lnTo>
                    <a:pt x="36" y="546"/>
                  </a:lnTo>
                  <a:lnTo>
                    <a:pt x="72" y="516"/>
                  </a:lnTo>
                  <a:lnTo>
                    <a:pt x="110" y="486"/>
                  </a:lnTo>
                  <a:lnTo>
                    <a:pt x="150" y="458"/>
                  </a:lnTo>
                  <a:lnTo>
                    <a:pt x="232" y="402"/>
                  </a:lnTo>
                  <a:lnTo>
                    <a:pt x="318" y="348"/>
                  </a:lnTo>
                  <a:lnTo>
                    <a:pt x="410" y="298"/>
                  </a:lnTo>
                  <a:lnTo>
                    <a:pt x="504" y="250"/>
                  </a:lnTo>
                  <a:lnTo>
                    <a:pt x="602" y="206"/>
                  </a:lnTo>
                  <a:lnTo>
                    <a:pt x="700" y="166"/>
                  </a:lnTo>
                  <a:lnTo>
                    <a:pt x="802" y="128"/>
                  </a:lnTo>
                  <a:lnTo>
                    <a:pt x="904" y="96"/>
                  </a:lnTo>
                  <a:lnTo>
                    <a:pt x="1006" y="68"/>
                  </a:lnTo>
                  <a:lnTo>
                    <a:pt x="1110" y="44"/>
                  </a:lnTo>
                  <a:lnTo>
                    <a:pt x="1212" y="24"/>
                  </a:lnTo>
                  <a:lnTo>
                    <a:pt x="1262" y="18"/>
                  </a:lnTo>
                  <a:lnTo>
                    <a:pt x="1312" y="10"/>
                  </a:lnTo>
                  <a:lnTo>
                    <a:pt x="1362" y="6"/>
                  </a:lnTo>
                  <a:lnTo>
                    <a:pt x="1412" y="2"/>
                  </a:lnTo>
                  <a:lnTo>
                    <a:pt x="1460" y="0"/>
                  </a:lnTo>
                  <a:lnTo>
                    <a:pt x="1508" y="0"/>
                  </a:lnTo>
                  <a:lnTo>
                    <a:pt x="1562" y="0"/>
                  </a:lnTo>
                  <a:lnTo>
                    <a:pt x="1616" y="4"/>
                  </a:lnTo>
                  <a:lnTo>
                    <a:pt x="1664" y="8"/>
                  </a:lnTo>
                  <a:lnTo>
                    <a:pt x="1712" y="14"/>
                  </a:lnTo>
                  <a:lnTo>
                    <a:pt x="1760" y="24"/>
                  </a:lnTo>
                  <a:lnTo>
                    <a:pt x="1806" y="34"/>
                  </a:lnTo>
                  <a:lnTo>
                    <a:pt x="1852" y="44"/>
                  </a:lnTo>
                  <a:lnTo>
                    <a:pt x="1898" y="58"/>
                  </a:lnTo>
                  <a:lnTo>
                    <a:pt x="1942" y="74"/>
                  </a:lnTo>
                  <a:lnTo>
                    <a:pt x="1986" y="90"/>
                  </a:lnTo>
                  <a:lnTo>
                    <a:pt x="2030" y="108"/>
                  </a:lnTo>
                  <a:lnTo>
                    <a:pt x="2072" y="126"/>
                  </a:lnTo>
                  <a:lnTo>
                    <a:pt x="2114" y="148"/>
                  </a:lnTo>
                  <a:lnTo>
                    <a:pt x="2156" y="170"/>
                  </a:lnTo>
                  <a:lnTo>
                    <a:pt x="2198" y="194"/>
                  </a:lnTo>
                  <a:lnTo>
                    <a:pt x="2238" y="218"/>
                  </a:lnTo>
                  <a:lnTo>
                    <a:pt x="2276" y="244"/>
                  </a:lnTo>
                  <a:lnTo>
                    <a:pt x="2316" y="270"/>
                  </a:lnTo>
                  <a:lnTo>
                    <a:pt x="2354" y="298"/>
                  </a:lnTo>
                  <a:lnTo>
                    <a:pt x="2390" y="328"/>
                  </a:lnTo>
                  <a:lnTo>
                    <a:pt x="2426" y="358"/>
                  </a:lnTo>
                  <a:lnTo>
                    <a:pt x="2462" y="390"/>
                  </a:lnTo>
                  <a:lnTo>
                    <a:pt x="2496" y="422"/>
                  </a:lnTo>
                  <a:lnTo>
                    <a:pt x="2530" y="454"/>
                  </a:lnTo>
                  <a:lnTo>
                    <a:pt x="2596" y="522"/>
                  </a:lnTo>
                  <a:lnTo>
                    <a:pt x="2656" y="592"/>
                  </a:lnTo>
                  <a:lnTo>
                    <a:pt x="2714" y="666"/>
                  </a:lnTo>
                  <a:lnTo>
                    <a:pt x="2768" y="742"/>
                  </a:lnTo>
                  <a:lnTo>
                    <a:pt x="2818" y="818"/>
                  </a:lnTo>
                  <a:lnTo>
                    <a:pt x="2876" y="916"/>
                  </a:lnTo>
                  <a:lnTo>
                    <a:pt x="2934" y="1014"/>
                  </a:lnTo>
                  <a:lnTo>
                    <a:pt x="2996" y="1114"/>
                  </a:lnTo>
                  <a:lnTo>
                    <a:pt x="3028" y="1164"/>
                  </a:lnTo>
                  <a:lnTo>
                    <a:pt x="3060" y="1212"/>
                  </a:lnTo>
                  <a:lnTo>
                    <a:pt x="3094" y="1260"/>
                  </a:lnTo>
                  <a:lnTo>
                    <a:pt x="3130" y="1306"/>
                  </a:lnTo>
                  <a:lnTo>
                    <a:pt x="3168" y="1350"/>
                  </a:lnTo>
                  <a:lnTo>
                    <a:pt x="3206" y="1394"/>
                  </a:lnTo>
                  <a:lnTo>
                    <a:pt x="3248" y="1434"/>
                  </a:lnTo>
                  <a:lnTo>
                    <a:pt x="3290" y="1474"/>
                  </a:lnTo>
                  <a:lnTo>
                    <a:pt x="3336" y="1510"/>
                  </a:lnTo>
                  <a:lnTo>
                    <a:pt x="3384" y="1542"/>
                  </a:lnTo>
                  <a:lnTo>
                    <a:pt x="3442" y="1578"/>
                  </a:lnTo>
                  <a:lnTo>
                    <a:pt x="3500" y="1608"/>
                  </a:lnTo>
                  <a:lnTo>
                    <a:pt x="3554" y="1634"/>
                  </a:lnTo>
                  <a:lnTo>
                    <a:pt x="3606" y="1654"/>
                  </a:lnTo>
                  <a:lnTo>
                    <a:pt x="3658" y="1670"/>
                  </a:lnTo>
                  <a:lnTo>
                    <a:pt x="3706" y="1680"/>
                  </a:lnTo>
                  <a:lnTo>
                    <a:pt x="3756" y="1686"/>
                  </a:lnTo>
                  <a:lnTo>
                    <a:pt x="3802" y="1688"/>
                  </a:lnTo>
                  <a:lnTo>
                    <a:pt x="3838" y="1688"/>
                  </a:lnTo>
                  <a:lnTo>
                    <a:pt x="3874" y="1684"/>
                  </a:lnTo>
                  <a:lnTo>
                    <a:pt x="3910" y="1678"/>
                  </a:lnTo>
                  <a:lnTo>
                    <a:pt x="3944" y="1670"/>
                  </a:lnTo>
                  <a:lnTo>
                    <a:pt x="3980" y="1660"/>
                  </a:lnTo>
                  <a:lnTo>
                    <a:pt x="4014" y="1650"/>
                  </a:lnTo>
                  <a:lnTo>
                    <a:pt x="4050" y="1636"/>
                  </a:lnTo>
                  <a:lnTo>
                    <a:pt x="4086" y="1622"/>
                  </a:lnTo>
                  <a:lnTo>
                    <a:pt x="4122" y="1604"/>
                  </a:lnTo>
                  <a:lnTo>
                    <a:pt x="4158" y="1586"/>
                  </a:lnTo>
                  <a:lnTo>
                    <a:pt x="4232" y="1546"/>
                  </a:lnTo>
                  <a:lnTo>
                    <a:pt x="4308" y="1502"/>
                  </a:lnTo>
                  <a:lnTo>
                    <a:pt x="4390" y="1452"/>
                  </a:lnTo>
                  <a:lnTo>
                    <a:pt x="4394" y="1458"/>
                  </a:lnTo>
                  <a:lnTo>
                    <a:pt x="4312" y="1508"/>
                  </a:lnTo>
                  <a:lnTo>
                    <a:pt x="4236" y="1554"/>
                  </a:lnTo>
                  <a:lnTo>
                    <a:pt x="4162" y="1594"/>
                  </a:lnTo>
                  <a:lnTo>
                    <a:pt x="4124" y="1612"/>
                  </a:lnTo>
                  <a:lnTo>
                    <a:pt x="4088" y="1628"/>
                  </a:lnTo>
                  <a:lnTo>
                    <a:pt x="4052" y="1644"/>
                  </a:lnTo>
                  <a:lnTo>
                    <a:pt x="4018" y="1656"/>
                  </a:lnTo>
                  <a:lnTo>
                    <a:pt x="3982" y="1668"/>
                  </a:lnTo>
                  <a:lnTo>
                    <a:pt x="3946" y="1678"/>
                  </a:lnTo>
                  <a:lnTo>
                    <a:pt x="3910" y="1686"/>
                  </a:lnTo>
                  <a:lnTo>
                    <a:pt x="3876" y="1692"/>
                  </a:lnTo>
                  <a:lnTo>
                    <a:pt x="3840" y="1696"/>
                  </a:lnTo>
                  <a:lnTo>
                    <a:pt x="3802" y="1696"/>
                  </a:lnTo>
                  <a:lnTo>
                    <a:pt x="3754" y="1694"/>
                  </a:lnTo>
                  <a:lnTo>
                    <a:pt x="3706" y="1688"/>
                  </a:lnTo>
                  <a:lnTo>
                    <a:pt x="3656" y="1678"/>
                  </a:lnTo>
                  <a:lnTo>
                    <a:pt x="3604" y="1662"/>
                  </a:lnTo>
                  <a:lnTo>
                    <a:pt x="3550" y="1642"/>
                  </a:lnTo>
                  <a:lnTo>
                    <a:pt x="3496" y="1616"/>
                  </a:lnTo>
                  <a:lnTo>
                    <a:pt x="3438" y="1586"/>
                  </a:lnTo>
                  <a:lnTo>
                    <a:pt x="3380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1" name="Freeform 14"/>
            <p:cNvSpPr>
              <a:spLocks noEditPoints="1"/>
            </p:cNvSpPr>
            <p:nvPr/>
          </p:nvSpPr>
          <p:spPr bwMode="auto">
            <a:xfrm>
              <a:off x="1128968" y="1077476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7201872 h 1696"/>
                <a:gd name="T16" fmla="*/ 2147483646 w 4394"/>
                <a:gd name="T17" fmla="*/ 246213211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5421330 h 1696"/>
                <a:gd name="T28" fmla="*/ 2029997490 w 4394"/>
                <a:gd name="T29" fmla="*/ 346706749 h 1696"/>
                <a:gd name="T30" fmla="*/ 1040121731 w 4394"/>
                <a:gd name="T31" fmla="*/ 778834828 h 1696"/>
                <a:gd name="T32" fmla="*/ 386905078 w 4394"/>
                <a:gd name="T33" fmla="*/ 1180815321 h 1696"/>
                <a:gd name="T34" fmla="*/ 15073792 w 4394"/>
                <a:gd name="T35" fmla="*/ 1482299106 h 1696"/>
                <a:gd name="T36" fmla="*/ 90445919 w 4394"/>
                <a:gd name="T37" fmla="*/ 1391854763 h 1696"/>
                <a:gd name="T38" fmla="*/ 477350997 w 4394"/>
                <a:gd name="T39" fmla="*/ 1095393991 h 1696"/>
                <a:gd name="T40" fmla="*/ 1271259541 w 4394"/>
                <a:gd name="T41" fmla="*/ 638142923 h 1696"/>
                <a:gd name="T42" fmla="*/ 2147483646 w 4394"/>
                <a:gd name="T43" fmla="*/ 246213211 h 1696"/>
                <a:gd name="T44" fmla="*/ 2147483646 w 4394"/>
                <a:gd name="T45" fmla="*/ 65321355 h 1696"/>
                <a:gd name="T46" fmla="*/ 2147483646 w 4394"/>
                <a:gd name="T47" fmla="*/ 5024598 h 1696"/>
                <a:gd name="T48" fmla="*/ 2147483646 w 4394"/>
                <a:gd name="T49" fmla="*/ 0 h 1696"/>
                <a:gd name="T50" fmla="*/ 2147483646 w 4394"/>
                <a:gd name="T51" fmla="*/ 10049195 h 1696"/>
                <a:gd name="T52" fmla="*/ 2147483646 w 4394"/>
                <a:gd name="T53" fmla="*/ 85421330 h 1696"/>
                <a:gd name="T54" fmla="*/ 2147483646 w 4394"/>
                <a:gd name="T55" fmla="*/ 226113235 h 1696"/>
                <a:gd name="T56" fmla="*/ 2147483646 w 4394"/>
                <a:gd name="T57" fmla="*/ 427103481 h 1696"/>
                <a:gd name="T58" fmla="*/ 2147483646 w 4394"/>
                <a:gd name="T59" fmla="*/ 683365887 h 1696"/>
                <a:gd name="T60" fmla="*/ 2147483646 w 4394"/>
                <a:gd name="T61" fmla="*/ 979825074 h 1696"/>
                <a:gd name="T62" fmla="*/ 2147483646 w 4394"/>
                <a:gd name="T63" fmla="*/ 1492349886 h 1696"/>
                <a:gd name="T64" fmla="*/ 2147483646 w 4394"/>
                <a:gd name="T65" fmla="*/ 2055120674 h 1696"/>
                <a:gd name="T66" fmla="*/ 2147483646 w 4394"/>
                <a:gd name="T67" fmla="*/ 2147483646 h 1696"/>
                <a:gd name="T68" fmla="*/ 2147483646 w 4394"/>
                <a:gd name="T69" fmla="*/ 2147483646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15073792 w 4394"/>
                <a:gd name="T99" fmla="*/ 1482299106 h 16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4" h="1696">
                  <a:moveTo>
                    <a:pt x="3388" y="1550"/>
                  </a:moveTo>
                  <a:lnTo>
                    <a:pt x="3388" y="1550"/>
                  </a:lnTo>
                  <a:lnTo>
                    <a:pt x="3340" y="1516"/>
                  </a:lnTo>
                  <a:lnTo>
                    <a:pt x="3294" y="1480"/>
                  </a:lnTo>
                  <a:lnTo>
                    <a:pt x="3250" y="1440"/>
                  </a:lnTo>
                  <a:lnTo>
                    <a:pt x="3210" y="1400"/>
                  </a:lnTo>
                  <a:lnTo>
                    <a:pt x="3170" y="1356"/>
                  </a:lnTo>
                  <a:lnTo>
                    <a:pt x="3132" y="1310"/>
                  </a:lnTo>
                  <a:lnTo>
                    <a:pt x="3096" y="1264"/>
                  </a:lnTo>
                  <a:lnTo>
                    <a:pt x="3062" y="1216"/>
                  </a:lnTo>
                  <a:lnTo>
                    <a:pt x="3030" y="1168"/>
                  </a:lnTo>
                  <a:lnTo>
                    <a:pt x="2998" y="1118"/>
                  </a:lnTo>
                  <a:lnTo>
                    <a:pt x="2936" y="1018"/>
                  </a:lnTo>
                  <a:lnTo>
                    <a:pt x="2878" y="920"/>
                  </a:lnTo>
                  <a:lnTo>
                    <a:pt x="2820" y="822"/>
                  </a:lnTo>
                  <a:lnTo>
                    <a:pt x="2770" y="746"/>
                  </a:lnTo>
                  <a:lnTo>
                    <a:pt x="2716" y="672"/>
                  </a:lnTo>
                  <a:lnTo>
                    <a:pt x="2660" y="598"/>
                  </a:lnTo>
                  <a:lnTo>
                    <a:pt x="2598" y="528"/>
                  </a:lnTo>
                  <a:lnTo>
                    <a:pt x="2534" y="460"/>
                  </a:lnTo>
                  <a:lnTo>
                    <a:pt x="2500" y="428"/>
                  </a:lnTo>
                  <a:lnTo>
                    <a:pt x="2466" y="396"/>
                  </a:lnTo>
                  <a:lnTo>
                    <a:pt x="2430" y="364"/>
                  </a:lnTo>
                  <a:lnTo>
                    <a:pt x="2394" y="334"/>
                  </a:lnTo>
                  <a:lnTo>
                    <a:pt x="2358" y="306"/>
                  </a:lnTo>
                  <a:lnTo>
                    <a:pt x="2320" y="278"/>
                  </a:lnTo>
                  <a:lnTo>
                    <a:pt x="2282" y="250"/>
                  </a:lnTo>
                  <a:lnTo>
                    <a:pt x="2242" y="224"/>
                  </a:lnTo>
                  <a:lnTo>
                    <a:pt x="2202" y="200"/>
                  </a:lnTo>
                  <a:lnTo>
                    <a:pt x="2162" y="178"/>
                  </a:lnTo>
                  <a:lnTo>
                    <a:pt x="2120" y="156"/>
                  </a:lnTo>
                  <a:lnTo>
                    <a:pt x="2078" y="134"/>
                  </a:lnTo>
                  <a:lnTo>
                    <a:pt x="2036" y="116"/>
                  </a:lnTo>
                  <a:lnTo>
                    <a:pt x="1992" y="98"/>
                  </a:lnTo>
                  <a:lnTo>
                    <a:pt x="1948" y="80"/>
                  </a:lnTo>
                  <a:lnTo>
                    <a:pt x="1904" y="66"/>
                  </a:lnTo>
                  <a:lnTo>
                    <a:pt x="1858" y="52"/>
                  </a:lnTo>
                  <a:lnTo>
                    <a:pt x="1812" y="40"/>
                  </a:lnTo>
                  <a:lnTo>
                    <a:pt x="1766" y="32"/>
                  </a:lnTo>
                  <a:lnTo>
                    <a:pt x="1720" y="22"/>
                  </a:lnTo>
                  <a:lnTo>
                    <a:pt x="1672" y="16"/>
                  </a:lnTo>
                  <a:lnTo>
                    <a:pt x="1624" y="12"/>
                  </a:lnTo>
                  <a:lnTo>
                    <a:pt x="1572" y="8"/>
                  </a:lnTo>
                  <a:lnTo>
                    <a:pt x="1516" y="8"/>
                  </a:lnTo>
                  <a:lnTo>
                    <a:pt x="1468" y="8"/>
                  </a:lnTo>
                  <a:lnTo>
                    <a:pt x="1420" y="10"/>
                  </a:lnTo>
                  <a:lnTo>
                    <a:pt x="1370" y="14"/>
                  </a:lnTo>
                  <a:lnTo>
                    <a:pt x="1320" y="20"/>
                  </a:lnTo>
                  <a:lnTo>
                    <a:pt x="1270" y="26"/>
                  </a:lnTo>
                  <a:lnTo>
                    <a:pt x="1220" y="34"/>
                  </a:lnTo>
                  <a:lnTo>
                    <a:pt x="1116" y="52"/>
                  </a:lnTo>
                  <a:lnTo>
                    <a:pt x="1014" y="76"/>
                  </a:lnTo>
                  <a:lnTo>
                    <a:pt x="910" y="106"/>
                  </a:lnTo>
                  <a:lnTo>
                    <a:pt x="808" y="138"/>
                  </a:lnTo>
                  <a:lnTo>
                    <a:pt x="706" y="176"/>
                  </a:lnTo>
                  <a:lnTo>
                    <a:pt x="606" y="216"/>
                  </a:lnTo>
                  <a:lnTo>
                    <a:pt x="508" y="262"/>
                  </a:lnTo>
                  <a:lnTo>
                    <a:pt x="414" y="310"/>
                  </a:lnTo>
                  <a:lnTo>
                    <a:pt x="322" y="360"/>
                  </a:lnTo>
                  <a:lnTo>
                    <a:pt x="236" y="414"/>
                  </a:lnTo>
                  <a:lnTo>
                    <a:pt x="194" y="442"/>
                  </a:lnTo>
                  <a:lnTo>
                    <a:pt x="154" y="470"/>
                  </a:lnTo>
                  <a:lnTo>
                    <a:pt x="114" y="500"/>
                  </a:lnTo>
                  <a:lnTo>
                    <a:pt x="78" y="530"/>
                  </a:lnTo>
                  <a:lnTo>
                    <a:pt x="40" y="560"/>
                  </a:lnTo>
                  <a:lnTo>
                    <a:pt x="6" y="590"/>
                  </a:lnTo>
                  <a:lnTo>
                    <a:pt x="0" y="584"/>
                  </a:lnTo>
                  <a:lnTo>
                    <a:pt x="36" y="554"/>
                  </a:lnTo>
                  <a:lnTo>
                    <a:pt x="72" y="524"/>
                  </a:lnTo>
                  <a:lnTo>
                    <a:pt x="110" y="494"/>
                  </a:lnTo>
                  <a:lnTo>
                    <a:pt x="150" y="464"/>
                  </a:lnTo>
                  <a:lnTo>
                    <a:pt x="190" y="436"/>
                  </a:lnTo>
                  <a:lnTo>
                    <a:pt x="232" y="408"/>
                  </a:lnTo>
                  <a:lnTo>
                    <a:pt x="318" y="354"/>
                  </a:lnTo>
                  <a:lnTo>
                    <a:pt x="410" y="302"/>
                  </a:lnTo>
                  <a:lnTo>
                    <a:pt x="506" y="254"/>
                  </a:lnTo>
                  <a:lnTo>
                    <a:pt x="602" y="210"/>
                  </a:lnTo>
                  <a:lnTo>
                    <a:pt x="704" y="168"/>
                  </a:lnTo>
                  <a:lnTo>
                    <a:pt x="804" y="130"/>
                  </a:lnTo>
                  <a:lnTo>
                    <a:pt x="908" y="98"/>
                  </a:lnTo>
                  <a:lnTo>
                    <a:pt x="1012" y="68"/>
                  </a:lnTo>
                  <a:lnTo>
                    <a:pt x="1116" y="44"/>
                  </a:lnTo>
                  <a:lnTo>
                    <a:pt x="1166" y="34"/>
                  </a:lnTo>
                  <a:lnTo>
                    <a:pt x="1218" y="26"/>
                  </a:lnTo>
                  <a:lnTo>
                    <a:pt x="1268" y="18"/>
                  </a:lnTo>
                  <a:lnTo>
                    <a:pt x="1320" y="12"/>
                  </a:lnTo>
                  <a:lnTo>
                    <a:pt x="1370" y="6"/>
                  </a:lnTo>
                  <a:lnTo>
                    <a:pt x="1420" y="2"/>
                  </a:lnTo>
                  <a:lnTo>
                    <a:pt x="1468" y="0"/>
                  </a:lnTo>
                  <a:lnTo>
                    <a:pt x="1516" y="0"/>
                  </a:lnTo>
                  <a:lnTo>
                    <a:pt x="1572" y="0"/>
                  </a:lnTo>
                  <a:lnTo>
                    <a:pt x="1626" y="4"/>
                  </a:lnTo>
                  <a:lnTo>
                    <a:pt x="1674" y="8"/>
                  </a:lnTo>
                  <a:lnTo>
                    <a:pt x="1722" y="14"/>
                  </a:lnTo>
                  <a:lnTo>
                    <a:pt x="1768" y="24"/>
                  </a:lnTo>
                  <a:lnTo>
                    <a:pt x="1814" y="34"/>
                  </a:lnTo>
                  <a:lnTo>
                    <a:pt x="1860" y="44"/>
                  </a:lnTo>
                  <a:lnTo>
                    <a:pt x="1906" y="58"/>
                  </a:lnTo>
                  <a:lnTo>
                    <a:pt x="1950" y="74"/>
                  </a:lnTo>
                  <a:lnTo>
                    <a:pt x="1994" y="90"/>
                  </a:lnTo>
                  <a:lnTo>
                    <a:pt x="2038" y="108"/>
                  </a:lnTo>
                  <a:lnTo>
                    <a:pt x="2082" y="128"/>
                  </a:lnTo>
                  <a:lnTo>
                    <a:pt x="2124" y="148"/>
                  </a:lnTo>
                  <a:lnTo>
                    <a:pt x="2166" y="170"/>
                  </a:lnTo>
                  <a:lnTo>
                    <a:pt x="2206" y="194"/>
                  </a:lnTo>
                  <a:lnTo>
                    <a:pt x="2246" y="218"/>
                  </a:lnTo>
                  <a:lnTo>
                    <a:pt x="2286" y="244"/>
                  </a:lnTo>
                  <a:lnTo>
                    <a:pt x="2324" y="272"/>
                  </a:lnTo>
                  <a:lnTo>
                    <a:pt x="2362" y="300"/>
                  </a:lnTo>
                  <a:lnTo>
                    <a:pt x="2400" y="328"/>
                  </a:lnTo>
                  <a:lnTo>
                    <a:pt x="2436" y="358"/>
                  </a:lnTo>
                  <a:lnTo>
                    <a:pt x="2470" y="390"/>
                  </a:lnTo>
                  <a:lnTo>
                    <a:pt x="2506" y="422"/>
                  </a:lnTo>
                  <a:lnTo>
                    <a:pt x="2540" y="454"/>
                  </a:lnTo>
                  <a:lnTo>
                    <a:pt x="2604" y="522"/>
                  </a:lnTo>
                  <a:lnTo>
                    <a:pt x="2666" y="594"/>
                  </a:lnTo>
                  <a:lnTo>
                    <a:pt x="2722" y="666"/>
                  </a:lnTo>
                  <a:lnTo>
                    <a:pt x="2776" y="742"/>
                  </a:lnTo>
                  <a:lnTo>
                    <a:pt x="2826" y="818"/>
                  </a:lnTo>
                  <a:lnTo>
                    <a:pt x="2884" y="916"/>
                  </a:lnTo>
                  <a:lnTo>
                    <a:pt x="2944" y="1014"/>
                  </a:lnTo>
                  <a:lnTo>
                    <a:pt x="3004" y="1114"/>
                  </a:lnTo>
                  <a:lnTo>
                    <a:pt x="3036" y="1164"/>
                  </a:lnTo>
                  <a:lnTo>
                    <a:pt x="3070" y="1212"/>
                  </a:lnTo>
                  <a:lnTo>
                    <a:pt x="3104" y="1260"/>
                  </a:lnTo>
                  <a:lnTo>
                    <a:pt x="3140" y="1306"/>
                  </a:lnTo>
                  <a:lnTo>
                    <a:pt x="3176" y="1350"/>
                  </a:lnTo>
                  <a:lnTo>
                    <a:pt x="3216" y="1394"/>
                  </a:lnTo>
                  <a:lnTo>
                    <a:pt x="3256" y="1434"/>
                  </a:lnTo>
                  <a:lnTo>
                    <a:pt x="3300" y="1474"/>
                  </a:lnTo>
                  <a:lnTo>
                    <a:pt x="3344" y="1510"/>
                  </a:lnTo>
                  <a:lnTo>
                    <a:pt x="3392" y="1542"/>
                  </a:lnTo>
                  <a:lnTo>
                    <a:pt x="3452" y="1578"/>
                  </a:lnTo>
                  <a:lnTo>
                    <a:pt x="3508" y="1608"/>
                  </a:lnTo>
                  <a:lnTo>
                    <a:pt x="3562" y="1634"/>
                  </a:lnTo>
                  <a:lnTo>
                    <a:pt x="3616" y="1654"/>
                  </a:lnTo>
                  <a:lnTo>
                    <a:pt x="3666" y="1670"/>
                  </a:lnTo>
                  <a:lnTo>
                    <a:pt x="3716" y="1680"/>
                  </a:lnTo>
                  <a:lnTo>
                    <a:pt x="3764" y="1686"/>
                  </a:lnTo>
                  <a:lnTo>
                    <a:pt x="3812" y="1688"/>
                  </a:lnTo>
                  <a:lnTo>
                    <a:pt x="3846" y="1688"/>
                  </a:lnTo>
                  <a:lnTo>
                    <a:pt x="3882" y="1684"/>
                  </a:lnTo>
                  <a:lnTo>
                    <a:pt x="3916" y="1678"/>
                  </a:lnTo>
                  <a:lnTo>
                    <a:pt x="3952" y="1672"/>
                  </a:lnTo>
                  <a:lnTo>
                    <a:pt x="3986" y="1662"/>
                  </a:lnTo>
                  <a:lnTo>
                    <a:pt x="4020" y="1650"/>
                  </a:lnTo>
                  <a:lnTo>
                    <a:pt x="4056" y="1638"/>
                  </a:lnTo>
                  <a:lnTo>
                    <a:pt x="4090" y="1624"/>
                  </a:lnTo>
                  <a:lnTo>
                    <a:pt x="4162" y="1590"/>
                  </a:lnTo>
                  <a:lnTo>
                    <a:pt x="4234" y="1550"/>
                  </a:lnTo>
                  <a:lnTo>
                    <a:pt x="4310" y="1506"/>
                  </a:lnTo>
                  <a:lnTo>
                    <a:pt x="4390" y="1458"/>
                  </a:lnTo>
                  <a:lnTo>
                    <a:pt x="4394" y="1464"/>
                  </a:lnTo>
                  <a:lnTo>
                    <a:pt x="4314" y="1512"/>
                  </a:lnTo>
                  <a:lnTo>
                    <a:pt x="4238" y="1556"/>
                  </a:lnTo>
                  <a:lnTo>
                    <a:pt x="4164" y="1596"/>
                  </a:lnTo>
                  <a:lnTo>
                    <a:pt x="4130" y="1614"/>
                  </a:lnTo>
                  <a:lnTo>
                    <a:pt x="4094" y="1630"/>
                  </a:lnTo>
                  <a:lnTo>
                    <a:pt x="4058" y="1646"/>
                  </a:lnTo>
                  <a:lnTo>
                    <a:pt x="4024" y="1658"/>
                  </a:lnTo>
                  <a:lnTo>
                    <a:pt x="3988" y="1670"/>
                  </a:lnTo>
                  <a:lnTo>
                    <a:pt x="3954" y="1678"/>
                  </a:lnTo>
                  <a:lnTo>
                    <a:pt x="3918" y="1686"/>
                  </a:lnTo>
                  <a:lnTo>
                    <a:pt x="3882" y="1692"/>
                  </a:lnTo>
                  <a:lnTo>
                    <a:pt x="3848" y="1696"/>
                  </a:lnTo>
                  <a:lnTo>
                    <a:pt x="3812" y="1696"/>
                  </a:lnTo>
                  <a:lnTo>
                    <a:pt x="3764" y="1694"/>
                  </a:lnTo>
                  <a:lnTo>
                    <a:pt x="3714" y="1688"/>
                  </a:lnTo>
                  <a:lnTo>
                    <a:pt x="3664" y="1678"/>
                  </a:lnTo>
                  <a:lnTo>
                    <a:pt x="3612" y="1662"/>
                  </a:lnTo>
                  <a:lnTo>
                    <a:pt x="3560" y="1642"/>
                  </a:lnTo>
                  <a:lnTo>
                    <a:pt x="3504" y="1616"/>
                  </a:lnTo>
                  <a:lnTo>
                    <a:pt x="3448" y="1586"/>
                  </a:lnTo>
                  <a:lnTo>
                    <a:pt x="3388" y="1550"/>
                  </a:lnTo>
                  <a:close/>
                  <a:moveTo>
                    <a:pt x="6" y="590"/>
                  </a:moveTo>
                  <a:lnTo>
                    <a:pt x="6" y="5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2" name="Freeform 15"/>
            <p:cNvSpPr>
              <a:spLocks/>
            </p:cNvSpPr>
            <p:nvPr/>
          </p:nvSpPr>
          <p:spPr bwMode="auto">
            <a:xfrm>
              <a:off x="1128968" y="1308893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6213211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0395148 h 1696"/>
                <a:gd name="T28" fmla="*/ 2004872919 w 4394"/>
                <a:gd name="T29" fmla="*/ 331632956 h 1696"/>
                <a:gd name="T30" fmla="*/ 1035097134 w 4394"/>
                <a:gd name="T31" fmla="*/ 743662644 h 1696"/>
                <a:gd name="T32" fmla="*/ 291434561 w 4394"/>
                <a:gd name="T33" fmla="*/ 1205938309 h 1696"/>
                <a:gd name="T34" fmla="*/ 15073792 w 4394"/>
                <a:gd name="T35" fmla="*/ 1422002349 h 1696"/>
                <a:gd name="T36" fmla="*/ 180890253 w 4394"/>
                <a:gd name="T37" fmla="*/ 1261210469 h 1696"/>
                <a:gd name="T38" fmla="*/ 798934726 w 4394"/>
                <a:gd name="T39" fmla="*/ 849182365 h 1696"/>
                <a:gd name="T40" fmla="*/ 1748610538 w 4394"/>
                <a:gd name="T41" fmla="*/ 401978908 h 1696"/>
                <a:gd name="T42" fmla="*/ 2147483646 w 4394"/>
                <a:gd name="T43" fmla="*/ 105519721 h 1696"/>
                <a:gd name="T44" fmla="*/ 2147483646 w 4394"/>
                <a:gd name="T45" fmla="*/ 15073793 h 1696"/>
                <a:gd name="T46" fmla="*/ 2147483646 w 4394"/>
                <a:gd name="T47" fmla="*/ 0 h 1696"/>
                <a:gd name="T48" fmla="*/ 2147483646 w 4394"/>
                <a:gd name="T49" fmla="*/ 10049195 h 1696"/>
                <a:gd name="T50" fmla="*/ 2147483646 w 4394"/>
                <a:gd name="T51" fmla="*/ 60296757 h 1696"/>
                <a:gd name="T52" fmla="*/ 2147483646 w 4394"/>
                <a:gd name="T53" fmla="*/ 185914869 h 1696"/>
                <a:gd name="T54" fmla="*/ 2147483646 w 4394"/>
                <a:gd name="T55" fmla="*/ 371831322 h 1696"/>
                <a:gd name="T56" fmla="*/ 2147483646 w 4394"/>
                <a:gd name="T57" fmla="*/ 613018350 h 1696"/>
                <a:gd name="T58" fmla="*/ 2147483646 w 4394"/>
                <a:gd name="T59" fmla="*/ 899429927 h 1696"/>
                <a:gd name="T60" fmla="*/ 2147483646 w 4394"/>
                <a:gd name="T61" fmla="*/ 1311458030 h 1696"/>
                <a:gd name="T62" fmla="*/ 2147483646 w 4394"/>
                <a:gd name="T63" fmla="*/ 2055120674 h 1696"/>
                <a:gd name="T64" fmla="*/ 2147483646 w 4394"/>
                <a:gd name="T65" fmla="*/ 2147483646 h 1696"/>
                <a:gd name="T66" fmla="*/ 2147483646 w 4394"/>
                <a:gd name="T67" fmla="*/ 2147483646 h 1696"/>
                <a:gd name="T68" fmla="*/ 2147483646 w 4394"/>
                <a:gd name="T69" fmla="*/ 2147483646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4" h="1696">
                  <a:moveTo>
                    <a:pt x="3362" y="1550"/>
                  </a:moveTo>
                  <a:lnTo>
                    <a:pt x="3362" y="1550"/>
                  </a:lnTo>
                  <a:lnTo>
                    <a:pt x="3314" y="1516"/>
                  </a:lnTo>
                  <a:lnTo>
                    <a:pt x="3268" y="1480"/>
                  </a:lnTo>
                  <a:lnTo>
                    <a:pt x="3224" y="1440"/>
                  </a:lnTo>
                  <a:lnTo>
                    <a:pt x="3182" y="1400"/>
                  </a:lnTo>
                  <a:lnTo>
                    <a:pt x="3144" y="1356"/>
                  </a:lnTo>
                  <a:lnTo>
                    <a:pt x="3106" y="1310"/>
                  </a:lnTo>
                  <a:lnTo>
                    <a:pt x="3070" y="1264"/>
                  </a:lnTo>
                  <a:lnTo>
                    <a:pt x="3036" y="1216"/>
                  </a:lnTo>
                  <a:lnTo>
                    <a:pt x="3002" y="1168"/>
                  </a:lnTo>
                  <a:lnTo>
                    <a:pt x="2970" y="1118"/>
                  </a:lnTo>
                  <a:lnTo>
                    <a:pt x="2910" y="1018"/>
                  </a:lnTo>
                  <a:lnTo>
                    <a:pt x="2850" y="920"/>
                  </a:lnTo>
                  <a:lnTo>
                    <a:pt x="2792" y="822"/>
                  </a:lnTo>
                  <a:lnTo>
                    <a:pt x="2744" y="746"/>
                  </a:lnTo>
                  <a:lnTo>
                    <a:pt x="2690" y="670"/>
                  </a:lnTo>
                  <a:lnTo>
                    <a:pt x="2632" y="598"/>
                  </a:lnTo>
                  <a:lnTo>
                    <a:pt x="2572" y="528"/>
                  </a:lnTo>
                  <a:lnTo>
                    <a:pt x="2508" y="460"/>
                  </a:lnTo>
                  <a:lnTo>
                    <a:pt x="2474" y="428"/>
                  </a:lnTo>
                  <a:lnTo>
                    <a:pt x="2438" y="396"/>
                  </a:lnTo>
                  <a:lnTo>
                    <a:pt x="2404" y="364"/>
                  </a:lnTo>
                  <a:lnTo>
                    <a:pt x="2368" y="334"/>
                  </a:lnTo>
                  <a:lnTo>
                    <a:pt x="2330" y="306"/>
                  </a:lnTo>
                  <a:lnTo>
                    <a:pt x="2292" y="278"/>
                  </a:lnTo>
                  <a:lnTo>
                    <a:pt x="2254" y="250"/>
                  </a:lnTo>
                  <a:lnTo>
                    <a:pt x="2216" y="224"/>
                  </a:lnTo>
                  <a:lnTo>
                    <a:pt x="2176" y="200"/>
                  </a:lnTo>
                  <a:lnTo>
                    <a:pt x="2134" y="176"/>
                  </a:lnTo>
                  <a:lnTo>
                    <a:pt x="2094" y="154"/>
                  </a:lnTo>
                  <a:lnTo>
                    <a:pt x="2052" y="134"/>
                  </a:lnTo>
                  <a:lnTo>
                    <a:pt x="2008" y="114"/>
                  </a:lnTo>
                  <a:lnTo>
                    <a:pt x="1966" y="98"/>
                  </a:lnTo>
                  <a:lnTo>
                    <a:pt x="1922" y="80"/>
                  </a:lnTo>
                  <a:lnTo>
                    <a:pt x="1876" y="66"/>
                  </a:lnTo>
                  <a:lnTo>
                    <a:pt x="1832" y="52"/>
                  </a:lnTo>
                  <a:lnTo>
                    <a:pt x="1786" y="40"/>
                  </a:lnTo>
                  <a:lnTo>
                    <a:pt x="1740" y="30"/>
                  </a:lnTo>
                  <a:lnTo>
                    <a:pt x="1694" y="22"/>
                  </a:lnTo>
                  <a:lnTo>
                    <a:pt x="1646" y="16"/>
                  </a:lnTo>
                  <a:lnTo>
                    <a:pt x="1598" y="12"/>
                  </a:lnTo>
                  <a:lnTo>
                    <a:pt x="1544" y="8"/>
                  </a:lnTo>
                  <a:lnTo>
                    <a:pt x="1490" y="8"/>
                  </a:lnTo>
                  <a:lnTo>
                    <a:pt x="1442" y="8"/>
                  </a:lnTo>
                  <a:lnTo>
                    <a:pt x="1396" y="10"/>
                  </a:lnTo>
                  <a:lnTo>
                    <a:pt x="1348" y="14"/>
                  </a:lnTo>
                  <a:lnTo>
                    <a:pt x="1298" y="18"/>
                  </a:lnTo>
                  <a:lnTo>
                    <a:pt x="1250" y="24"/>
                  </a:lnTo>
                  <a:lnTo>
                    <a:pt x="1200" y="32"/>
                  </a:lnTo>
                  <a:lnTo>
                    <a:pt x="1100" y="50"/>
                  </a:lnTo>
                  <a:lnTo>
                    <a:pt x="1000" y="74"/>
                  </a:lnTo>
                  <a:lnTo>
                    <a:pt x="898" y="100"/>
                  </a:lnTo>
                  <a:lnTo>
                    <a:pt x="798" y="132"/>
                  </a:lnTo>
                  <a:lnTo>
                    <a:pt x="698" y="168"/>
                  </a:lnTo>
                  <a:lnTo>
                    <a:pt x="600" y="208"/>
                  </a:lnTo>
                  <a:lnTo>
                    <a:pt x="506" y="250"/>
                  </a:lnTo>
                  <a:lnTo>
                    <a:pt x="412" y="296"/>
                  </a:lnTo>
                  <a:lnTo>
                    <a:pt x="322" y="346"/>
                  </a:lnTo>
                  <a:lnTo>
                    <a:pt x="236" y="398"/>
                  </a:lnTo>
                  <a:lnTo>
                    <a:pt x="154" y="452"/>
                  </a:lnTo>
                  <a:lnTo>
                    <a:pt x="116" y="480"/>
                  </a:lnTo>
                  <a:lnTo>
                    <a:pt x="78" y="508"/>
                  </a:lnTo>
                  <a:lnTo>
                    <a:pt x="42" y="538"/>
                  </a:lnTo>
                  <a:lnTo>
                    <a:pt x="6" y="566"/>
                  </a:lnTo>
                  <a:lnTo>
                    <a:pt x="0" y="560"/>
                  </a:lnTo>
                  <a:lnTo>
                    <a:pt x="36" y="532"/>
                  </a:lnTo>
                  <a:lnTo>
                    <a:pt x="72" y="502"/>
                  </a:lnTo>
                  <a:lnTo>
                    <a:pt x="110" y="474"/>
                  </a:lnTo>
                  <a:lnTo>
                    <a:pt x="150" y="444"/>
                  </a:lnTo>
                  <a:lnTo>
                    <a:pt x="232" y="390"/>
                  </a:lnTo>
                  <a:lnTo>
                    <a:pt x="318" y="338"/>
                  </a:lnTo>
                  <a:lnTo>
                    <a:pt x="408" y="290"/>
                  </a:lnTo>
                  <a:lnTo>
                    <a:pt x="502" y="242"/>
                  </a:lnTo>
                  <a:lnTo>
                    <a:pt x="598" y="200"/>
                  </a:lnTo>
                  <a:lnTo>
                    <a:pt x="696" y="160"/>
                  </a:lnTo>
                  <a:lnTo>
                    <a:pt x="796" y="124"/>
                  </a:lnTo>
                  <a:lnTo>
                    <a:pt x="896" y="92"/>
                  </a:lnTo>
                  <a:lnTo>
                    <a:pt x="998" y="66"/>
                  </a:lnTo>
                  <a:lnTo>
                    <a:pt x="1098" y="42"/>
                  </a:lnTo>
                  <a:lnTo>
                    <a:pt x="1198" y="24"/>
                  </a:lnTo>
                  <a:lnTo>
                    <a:pt x="1248" y="16"/>
                  </a:lnTo>
                  <a:lnTo>
                    <a:pt x="1298" y="10"/>
                  </a:lnTo>
                  <a:lnTo>
                    <a:pt x="1346" y="6"/>
                  </a:lnTo>
                  <a:lnTo>
                    <a:pt x="1394" y="2"/>
                  </a:lnTo>
                  <a:lnTo>
                    <a:pt x="1442" y="0"/>
                  </a:lnTo>
                  <a:lnTo>
                    <a:pt x="1490" y="0"/>
                  </a:lnTo>
                  <a:lnTo>
                    <a:pt x="1544" y="0"/>
                  </a:lnTo>
                  <a:lnTo>
                    <a:pt x="1598" y="4"/>
                  </a:lnTo>
                  <a:lnTo>
                    <a:pt x="1646" y="8"/>
                  </a:lnTo>
                  <a:lnTo>
                    <a:pt x="1694" y="14"/>
                  </a:lnTo>
                  <a:lnTo>
                    <a:pt x="1742" y="24"/>
                  </a:lnTo>
                  <a:lnTo>
                    <a:pt x="1788" y="34"/>
                  </a:lnTo>
                  <a:lnTo>
                    <a:pt x="1834" y="44"/>
                  </a:lnTo>
                  <a:lnTo>
                    <a:pt x="1880" y="58"/>
                  </a:lnTo>
                  <a:lnTo>
                    <a:pt x="1924" y="74"/>
                  </a:lnTo>
                  <a:lnTo>
                    <a:pt x="1968" y="90"/>
                  </a:lnTo>
                  <a:lnTo>
                    <a:pt x="2012" y="108"/>
                  </a:lnTo>
                  <a:lnTo>
                    <a:pt x="2054" y="126"/>
                  </a:lnTo>
                  <a:lnTo>
                    <a:pt x="2098" y="148"/>
                  </a:lnTo>
                  <a:lnTo>
                    <a:pt x="2138" y="170"/>
                  </a:lnTo>
                  <a:lnTo>
                    <a:pt x="2180" y="194"/>
                  </a:lnTo>
                  <a:lnTo>
                    <a:pt x="2220" y="218"/>
                  </a:lnTo>
                  <a:lnTo>
                    <a:pt x="2258" y="244"/>
                  </a:lnTo>
                  <a:lnTo>
                    <a:pt x="2298" y="270"/>
                  </a:lnTo>
                  <a:lnTo>
                    <a:pt x="2336" y="300"/>
                  </a:lnTo>
                  <a:lnTo>
                    <a:pt x="2372" y="328"/>
                  </a:lnTo>
                  <a:lnTo>
                    <a:pt x="2408" y="358"/>
                  </a:lnTo>
                  <a:lnTo>
                    <a:pt x="2444" y="390"/>
                  </a:lnTo>
                  <a:lnTo>
                    <a:pt x="2478" y="422"/>
                  </a:lnTo>
                  <a:lnTo>
                    <a:pt x="2512" y="454"/>
                  </a:lnTo>
                  <a:lnTo>
                    <a:pt x="2578" y="522"/>
                  </a:lnTo>
                  <a:lnTo>
                    <a:pt x="2638" y="592"/>
                  </a:lnTo>
                  <a:lnTo>
                    <a:pt x="2696" y="666"/>
                  </a:lnTo>
                  <a:lnTo>
                    <a:pt x="2750" y="742"/>
                  </a:lnTo>
                  <a:lnTo>
                    <a:pt x="2800" y="818"/>
                  </a:lnTo>
                  <a:lnTo>
                    <a:pt x="2858" y="916"/>
                  </a:lnTo>
                  <a:lnTo>
                    <a:pt x="2916" y="1014"/>
                  </a:lnTo>
                  <a:lnTo>
                    <a:pt x="2978" y="1114"/>
                  </a:lnTo>
                  <a:lnTo>
                    <a:pt x="3010" y="1164"/>
                  </a:lnTo>
                  <a:lnTo>
                    <a:pt x="3042" y="1212"/>
                  </a:lnTo>
                  <a:lnTo>
                    <a:pt x="3076" y="1260"/>
                  </a:lnTo>
                  <a:lnTo>
                    <a:pt x="3112" y="1306"/>
                  </a:lnTo>
                  <a:lnTo>
                    <a:pt x="3150" y="1350"/>
                  </a:lnTo>
                  <a:lnTo>
                    <a:pt x="3188" y="1394"/>
                  </a:lnTo>
                  <a:lnTo>
                    <a:pt x="3230" y="1434"/>
                  </a:lnTo>
                  <a:lnTo>
                    <a:pt x="3272" y="1474"/>
                  </a:lnTo>
                  <a:lnTo>
                    <a:pt x="3318" y="1510"/>
                  </a:lnTo>
                  <a:lnTo>
                    <a:pt x="3366" y="1542"/>
                  </a:lnTo>
                  <a:lnTo>
                    <a:pt x="3424" y="1578"/>
                  </a:lnTo>
                  <a:lnTo>
                    <a:pt x="3482" y="1608"/>
                  </a:lnTo>
                  <a:lnTo>
                    <a:pt x="3536" y="1634"/>
                  </a:lnTo>
                  <a:lnTo>
                    <a:pt x="3588" y="1654"/>
                  </a:lnTo>
                  <a:lnTo>
                    <a:pt x="3640" y="1670"/>
                  </a:lnTo>
                  <a:lnTo>
                    <a:pt x="3690" y="1680"/>
                  </a:lnTo>
                  <a:lnTo>
                    <a:pt x="3738" y="1686"/>
                  </a:lnTo>
                  <a:lnTo>
                    <a:pt x="3784" y="1688"/>
                  </a:lnTo>
                  <a:lnTo>
                    <a:pt x="3822" y="1688"/>
                  </a:lnTo>
                  <a:lnTo>
                    <a:pt x="3858" y="1684"/>
                  </a:lnTo>
                  <a:lnTo>
                    <a:pt x="3894" y="1678"/>
                  </a:lnTo>
                  <a:lnTo>
                    <a:pt x="3928" y="1670"/>
                  </a:lnTo>
                  <a:lnTo>
                    <a:pt x="3964" y="1660"/>
                  </a:lnTo>
                  <a:lnTo>
                    <a:pt x="4000" y="1648"/>
                  </a:lnTo>
                  <a:lnTo>
                    <a:pt x="4036" y="1634"/>
                  </a:lnTo>
                  <a:lnTo>
                    <a:pt x="4072" y="1620"/>
                  </a:lnTo>
                  <a:lnTo>
                    <a:pt x="4108" y="1602"/>
                  </a:lnTo>
                  <a:lnTo>
                    <a:pt x="4146" y="1584"/>
                  </a:lnTo>
                  <a:lnTo>
                    <a:pt x="4220" y="1542"/>
                  </a:lnTo>
                  <a:lnTo>
                    <a:pt x="4300" y="1496"/>
                  </a:lnTo>
                  <a:lnTo>
                    <a:pt x="4382" y="1446"/>
                  </a:lnTo>
                  <a:lnTo>
                    <a:pt x="4390" y="1440"/>
                  </a:lnTo>
                  <a:lnTo>
                    <a:pt x="4394" y="1448"/>
                  </a:lnTo>
                  <a:lnTo>
                    <a:pt x="4386" y="1452"/>
                  </a:lnTo>
                  <a:lnTo>
                    <a:pt x="4304" y="1502"/>
                  </a:lnTo>
                  <a:lnTo>
                    <a:pt x="4224" y="1550"/>
                  </a:lnTo>
                  <a:lnTo>
                    <a:pt x="4148" y="1590"/>
                  </a:lnTo>
                  <a:lnTo>
                    <a:pt x="4112" y="1610"/>
                  </a:lnTo>
                  <a:lnTo>
                    <a:pt x="4076" y="1626"/>
                  </a:lnTo>
                  <a:lnTo>
                    <a:pt x="4038" y="1642"/>
                  </a:lnTo>
                  <a:lnTo>
                    <a:pt x="4002" y="1656"/>
                  </a:lnTo>
                  <a:lnTo>
                    <a:pt x="3966" y="1668"/>
                  </a:lnTo>
                  <a:lnTo>
                    <a:pt x="3930" y="1678"/>
                  </a:lnTo>
                  <a:lnTo>
                    <a:pt x="3894" y="1686"/>
                  </a:lnTo>
                  <a:lnTo>
                    <a:pt x="3858" y="1692"/>
                  </a:lnTo>
                  <a:lnTo>
                    <a:pt x="3822" y="1696"/>
                  </a:lnTo>
                  <a:lnTo>
                    <a:pt x="3784" y="1696"/>
                  </a:lnTo>
                  <a:lnTo>
                    <a:pt x="3736" y="1694"/>
                  </a:lnTo>
                  <a:lnTo>
                    <a:pt x="3688" y="1688"/>
                  </a:lnTo>
                  <a:lnTo>
                    <a:pt x="3638" y="1678"/>
                  </a:lnTo>
                  <a:lnTo>
                    <a:pt x="3586" y="1662"/>
                  </a:lnTo>
                  <a:lnTo>
                    <a:pt x="3532" y="1642"/>
                  </a:lnTo>
                  <a:lnTo>
                    <a:pt x="3478" y="1616"/>
                  </a:lnTo>
                  <a:lnTo>
                    <a:pt x="3420" y="1586"/>
                  </a:lnTo>
                  <a:lnTo>
                    <a:pt x="3362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3" name="Freeform 16"/>
            <p:cNvSpPr>
              <a:spLocks/>
            </p:cNvSpPr>
            <p:nvPr/>
          </p:nvSpPr>
          <p:spPr bwMode="auto">
            <a:xfrm>
              <a:off x="1128968" y="1232811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94898867 h 1696"/>
                <a:gd name="T12" fmla="*/ 2147483646 w 4394"/>
                <a:gd name="T13" fmla="*/ 698439680 h 1696"/>
                <a:gd name="T14" fmla="*/ 2147483646 w 4394"/>
                <a:gd name="T15" fmla="*/ 447201872 h 1696"/>
                <a:gd name="T16" fmla="*/ 2147483646 w 4394"/>
                <a:gd name="T17" fmla="*/ 246213211 h 1696"/>
                <a:gd name="T18" fmla="*/ 2147483646 w 4394"/>
                <a:gd name="T19" fmla="*/ 105519721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0395148 h 1696"/>
                <a:gd name="T28" fmla="*/ 2014922113 w 4394"/>
                <a:gd name="T29" fmla="*/ 336657553 h 1696"/>
                <a:gd name="T30" fmla="*/ 1035097134 w 4394"/>
                <a:gd name="T31" fmla="*/ 753711840 h 1696"/>
                <a:gd name="T32" fmla="*/ 291434561 w 4394"/>
                <a:gd name="T33" fmla="*/ 1221013687 h 1696"/>
                <a:gd name="T34" fmla="*/ 15073792 w 4394"/>
                <a:gd name="T35" fmla="*/ 1442102324 h 1696"/>
                <a:gd name="T36" fmla="*/ 180890253 w 4394"/>
                <a:gd name="T37" fmla="*/ 1276285847 h 1696"/>
                <a:gd name="T38" fmla="*/ 798934726 w 4394"/>
                <a:gd name="T39" fmla="*/ 864256158 h 1696"/>
                <a:gd name="T40" fmla="*/ 1753635135 w 4394"/>
                <a:gd name="T41" fmla="*/ 412029688 h 1696"/>
                <a:gd name="T42" fmla="*/ 2147483646 w 4394"/>
                <a:gd name="T43" fmla="*/ 110544319 h 1696"/>
                <a:gd name="T44" fmla="*/ 2147483646 w 4394"/>
                <a:gd name="T45" fmla="*/ 15073793 h 1696"/>
                <a:gd name="T46" fmla="*/ 2147483646 w 4394"/>
                <a:gd name="T47" fmla="*/ 0 h 1696"/>
                <a:gd name="T48" fmla="*/ 2147483646 w 4394"/>
                <a:gd name="T49" fmla="*/ 10049195 h 1696"/>
                <a:gd name="T50" fmla="*/ 2147483646 w 4394"/>
                <a:gd name="T51" fmla="*/ 60296757 h 1696"/>
                <a:gd name="T52" fmla="*/ 2147483646 w 4394"/>
                <a:gd name="T53" fmla="*/ 185914869 h 1696"/>
                <a:gd name="T54" fmla="*/ 2147483646 w 4394"/>
                <a:gd name="T55" fmla="*/ 371831322 h 1696"/>
                <a:gd name="T56" fmla="*/ 2147483646 w 4394"/>
                <a:gd name="T57" fmla="*/ 613018350 h 1696"/>
                <a:gd name="T58" fmla="*/ 2147483646 w 4394"/>
                <a:gd name="T59" fmla="*/ 899429927 h 1696"/>
                <a:gd name="T60" fmla="*/ 2147483646 w 4394"/>
                <a:gd name="T61" fmla="*/ 1311458030 h 1696"/>
                <a:gd name="T62" fmla="*/ 2147483646 w 4394"/>
                <a:gd name="T63" fmla="*/ 2055120674 h 1696"/>
                <a:gd name="T64" fmla="*/ 2147483646 w 4394"/>
                <a:gd name="T65" fmla="*/ 2147483646 h 1696"/>
                <a:gd name="T66" fmla="*/ 2147483646 w 4394"/>
                <a:gd name="T67" fmla="*/ 2147483646 h 1696"/>
                <a:gd name="T68" fmla="*/ 2147483646 w 4394"/>
                <a:gd name="T69" fmla="*/ 2147483646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394" h="1696">
                  <a:moveTo>
                    <a:pt x="3370" y="1550"/>
                  </a:moveTo>
                  <a:lnTo>
                    <a:pt x="3370" y="1550"/>
                  </a:lnTo>
                  <a:lnTo>
                    <a:pt x="3322" y="1516"/>
                  </a:lnTo>
                  <a:lnTo>
                    <a:pt x="3276" y="1480"/>
                  </a:lnTo>
                  <a:lnTo>
                    <a:pt x="3232" y="1440"/>
                  </a:lnTo>
                  <a:lnTo>
                    <a:pt x="3192" y="1400"/>
                  </a:lnTo>
                  <a:lnTo>
                    <a:pt x="3152" y="1356"/>
                  </a:lnTo>
                  <a:lnTo>
                    <a:pt x="3114" y="1310"/>
                  </a:lnTo>
                  <a:lnTo>
                    <a:pt x="3080" y="1264"/>
                  </a:lnTo>
                  <a:lnTo>
                    <a:pt x="3044" y="1216"/>
                  </a:lnTo>
                  <a:lnTo>
                    <a:pt x="3012" y="1168"/>
                  </a:lnTo>
                  <a:lnTo>
                    <a:pt x="2980" y="1118"/>
                  </a:lnTo>
                  <a:lnTo>
                    <a:pt x="2918" y="1018"/>
                  </a:lnTo>
                  <a:lnTo>
                    <a:pt x="2860" y="920"/>
                  </a:lnTo>
                  <a:lnTo>
                    <a:pt x="2802" y="822"/>
                  </a:lnTo>
                  <a:lnTo>
                    <a:pt x="2752" y="746"/>
                  </a:lnTo>
                  <a:lnTo>
                    <a:pt x="2698" y="672"/>
                  </a:lnTo>
                  <a:lnTo>
                    <a:pt x="2642" y="598"/>
                  </a:lnTo>
                  <a:lnTo>
                    <a:pt x="2580" y="528"/>
                  </a:lnTo>
                  <a:lnTo>
                    <a:pt x="2516" y="460"/>
                  </a:lnTo>
                  <a:lnTo>
                    <a:pt x="2482" y="428"/>
                  </a:lnTo>
                  <a:lnTo>
                    <a:pt x="2448" y="396"/>
                  </a:lnTo>
                  <a:lnTo>
                    <a:pt x="2412" y="364"/>
                  </a:lnTo>
                  <a:lnTo>
                    <a:pt x="2376" y="334"/>
                  </a:lnTo>
                  <a:lnTo>
                    <a:pt x="2340" y="306"/>
                  </a:lnTo>
                  <a:lnTo>
                    <a:pt x="2302" y="278"/>
                  </a:lnTo>
                  <a:lnTo>
                    <a:pt x="2264" y="250"/>
                  </a:lnTo>
                  <a:lnTo>
                    <a:pt x="2224" y="224"/>
                  </a:lnTo>
                  <a:lnTo>
                    <a:pt x="2184" y="200"/>
                  </a:lnTo>
                  <a:lnTo>
                    <a:pt x="2144" y="178"/>
                  </a:lnTo>
                  <a:lnTo>
                    <a:pt x="2102" y="156"/>
                  </a:lnTo>
                  <a:lnTo>
                    <a:pt x="2060" y="134"/>
                  </a:lnTo>
                  <a:lnTo>
                    <a:pt x="2018" y="116"/>
                  </a:lnTo>
                  <a:lnTo>
                    <a:pt x="1974" y="98"/>
                  </a:lnTo>
                  <a:lnTo>
                    <a:pt x="1930" y="80"/>
                  </a:lnTo>
                  <a:lnTo>
                    <a:pt x="1886" y="66"/>
                  </a:lnTo>
                  <a:lnTo>
                    <a:pt x="1840" y="52"/>
                  </a:lnTo>
                  <a:lnTo>
                    <a:pt x="1794" y="42"/>
                  </a:lnTo>
                  <a:lnTo>
                    <a:pt x="1748" y="32"/>
                  </a:lnTo>
                  <a:lnTo>
                    <a:pt x="1702" y="22"/>
                  </a:lnTo>
                  <a:lnTo>
                    <a:pt x="1654" y="16"/>
                  </a:lnTo>
                  <a:lnTo>
                    <a:pt x="1608" y="12"/>
                  </a:lnTo>
                  <a:lnTo>
                    <a:pt x="1554" y="8"/>
                  </a:lnTo>
                  <a:lnTo>
                    <a:pt x="1498" y="8"/>
                  </a:lnTo>
                  <a:lnTo>
                    <a:pt x="1452" y="8"/>
                  </a:lnTo>
                  <a:lnTo>
                    <a:pt x="1404" y="10"/>
                  </a:lnTo>
                  <a:lnTo>
                    <a:pt x="1354" y="14"/>
                  </a:lnTo>
                  <a:lnTo>
                    <a:pt x="1306" y="18"/>
                  </a:lnTo>
                  <a:lnTo>
                    <a:pt x="1256" y="24"/>
                  </a:lnTo>
                  <a:lnTo>
                    <a:pt x="1206" y="32"/>
                  </a:lnTo>
                  <a:lnTo>
                    <a:pt x="1106" y="50"/>
                  </a:lnTo>
                  <a:lnTo>
                    <a:pt x="1004" y="74"/>
                  </a:lnTo>
                  <a:lnTo>
                    <a:pt x="902" y="102"/>
                  </a:lnTo>
                  <a:lnTo>
                    <a:pt x="802" y="134"/>
                  </a:lnTo>
                  <a:lnTo>
                    <a:pt x="702" y="170"/>
                  </a:lnTo>
                  <a:lnTo>
                    <a:pt x="602" y="210"/>
                  </a:lnTo>
                  <a:lnTo>
                    <a:pt x="506" y="254"/>
                  </a:lnTo>
                  <a:lnTo>
                    <a:pt x="412" y="300"/>
                  </a:lnTo>
                  <a:lnTo>
                    <a:pt x="322" y="350"/>
                  </a:lnTo>
                  <a:lnTo>
                    <a:pt x="236" y="402"/>
                  </a:lnTo>
                  <a:lnTo>
                    <a:pt x="154" y="458"/>
                  </a:lnTo>
                  <a:lnTo>
                    <a:pt x="116" y="486"/>
                  </a:lnTo>
                  <a:lnTo>
                    <a:pt x="78" y="516"/>
                  </a:lnTo>
                  <a:lnTo>
                    <a:pt x="42" y="544"/>
                  </a:lnTo>
                  <a:lnTo>
                    <a:pt x="6" y="574"/>
                  </a:lnTo>
                  <a:lnTo>
                    <a:pt x="0" y="568"/>
                  </a:lnTo>
                  <a:lnTo>
                    <a:pt x="36" y="538"/>
                  </a:lnTo>
                  <a:lnTo>
                    <a:pt x="72" y="508"/>
                  </a:lnTo>
                  <a:lnTo>
                    <a:pt x="110" y="480"/>
                  </a:lnTo>
                  <a:lnTo>
                    <a:pt x="150" y="452"/>
                  </a:lnTo>
                  <a:lnTo>
                    <a:pt x="232" y="396"/>
                  </a:lnTo>
                  <a:lnTo>
                    <a:pt x="318" y="344"/>
                  </a:lnTo>
                  <a:lnTo>
                    <a:pt x="410" y="294"/>
                  </a:lnTo>
                  <a:lnTo>
                    <a:pt x="502" y="246"/>
                  </a:lnTo>
                  <a:lnTo>
                    <a:pt x="600" y="204"/>
                  </a:lnTo>
                  <a:lnTo>
                    <a:pt x="698" y="164"/>
                  </a:lnTo>
                  <a:lnTo>
                    <a:pt x="798" y="126"/>
                  </a:lnTo>
                  <a:lnTo>
                    <a:pt x="900" y="94"/>
                  </a:lnTo>
                  <a:lnTo>
                    <a:pt x="1002" y="66"/>
                  </a:lnTo>
                  <a:lnTo>
                    <a:pt x="1104" y="44"/>
                  </a:lnTo>
                  <a:lnTo>
                    <a:pt x="1206" y="24"/>
                  </a:lnTo>
                  <a:lnTo>
                    <a:pt x="1256" y="18"/>
                  </a:lnTo>
                  <a:lnTo>
                    <a:pt x="1304" y="10"/>
                  </a:lnTo>
                  <a:lnTo>
                    <a:pt x="1354" y="6"/>
                  </a:lnTo>
                  <a:lnTo>
                    <a:pt x="1402" y="2"/>
                  </a:lnTo>
                  <a:lnTo>
                    <a:pt x="1452" y="0"/>
                  </a:lnTo>
                  <a:lnTo>
                    <a:pt x="1498" y="0"/>
                  </a:lnTo>
                  <a:lnTo>
                    <a:pt x="1554" y="0"/>
                  </a:lnTo>
                  <a:lnTo>
                    <a:pt x="1608" y="4"/>
                  </a:lnTo>
                  <a:lnTo>
                    <a:pt x="1656" y="8"/>
                  </a:lnTo>
                  <a:lnTo>
                    <a:pt x="1704" y="14"/>
                  </a:lnTo>
                  <a:lnTo>
                    <a:pt x="1750" y="24"/>
                  </a:lnTo>
                  <a:lnTo>
                    <a:pt x="1796" y="34"/>
                  </a:lnTo>
                  <a:lnTo>
                    <a:pt x="1842" y="44"/>
                  </a:lnTo>
                  <a:lnTo>
                    <a:pt x="1888" y="58"/>
                  </a:lnTo>
                  <a:lnTo>
                    <a:pt x="1932" y="74"/>
                  </a:lnTo>
                  <a:lnTo>
                    <a:pt x="1978" y="90"/>
                  </a:lnTo>
                  <a:lnTo>
                    <a:pt x="2020" y="108"/>
                  </a:lnTo>
                  <a:lnTo>
                    <a:pt x="2064" y="128"/>
                  </a:lnTo>
                  <a:lnTo>
                    <a:pt x="2106" y="148"/>
                  </a:lnTo>
                  <a:lnTo>
                    <a:pt x="2148" y="170"/>
                  </a:lnTo>
                  <a:lnTo>
                    <a:pt x="2188" y="194"/>
                  </a:lnTo>
                  <a:lnTo>
                    <a:pt x="2228" y="218"/>
                  </a:lnTo>
                  <a:lnTo>
                    <a:pt x="2268" y="244"/>
                  </a:lnTo>
                  <a:lnTo>
                    <a:pt x="2306" y="272"/>
                  </a:lnTo>
                  <a:lnTo>
                    <a:pt x="2344" y="300"/>
                  </a:lnTo>
                  <a:lnTo>
                    <a:pt x="2382" y="328"/>
                  </a:lnTo>
                  <a:lnTo>
                    <a:pt x="2418" y="358"/>
                  </a:lnTo>
                  <a:lnTo>
                    <a:pt x="2454" y="390"/>
                  </a:lnTo>
                  <a:lnTo>
                    <a:pt x="2488" y="422"/>
                  </a:lnTo>
                  <a:lnTo>
                    <a:pt x="2522" y="454"/>
                  </a:lnTo>
                  <a:lnTo>
                    <a:pt x="2586" y="522"/>
                  </a:lnTo>
                  <a:lnTo>
                    <a:pt x="2648" y="594"/>
                  </a:lnTo>
                  <a:lnTo>
                    <a:pt x="2706" y="666"/>
                  </a:lnTo>
                  <a:lnTo>
                    <a:pt x="2758" y="742"/>
                  </a:lnTo>
                  <a:lnTo>
                    <a:pt x="2808" y="818"/>
                  </a:lnTo>
                  <a:lnTo>
                    <a:pt x="2866" y="916"/>
                  </a:lnTo>
                  <a:lnTo>
                    <a:pt x="2926" y="1014"/>
                  </a:lnTo>
                  <a:lnTo>
                    <a:pt x="2986" y="1114"/>
                  </a:lnTo>
                  <a:lnTo>
                    <a:pt x="3018" y="1164"/>
                  </a:lnTo>
                  <a:lnTo>
                    <a:pt x="3052" y="1212"/>
                  </a:lnTo>
                  <a:lnTo>
                    <a:pt x="3086" y="1260"/>
                  </a:lnTo>
                  <a:lnTo>
                    <a:pt x="3122" y="1306"/>
                  </a:lnTo>
                  <a:lnTo>
                    <a:pt x="3158" y="1350"/>
                  </a:lnTo>
                  <a:lnTo>
                    <a:pt x="3198" y="1394"/>
                  </a:lnTo>
                  <a:lnTo>
                    <a:pt x="3238" y="1434"/>
                  </a:lnTo>
                  <a:lnTo>
                    <a:pt x="3282" y="1474"/>
                  </a:lnTo>
                  <a:lnTo>
                    <a:pt x="3326" y="1510"/>
                  </a:lnTo>
                  <a:lnTo>
                    <a:pt x="3374" y="1542"/>
                  </a:lnTo>
                  <a:lnTo>
                    <a:pt x="3434" y="1578"/>
                  </a:lnTo>
                  <a:lnTo>
                    <a:pt x="3490" y="1608"/>
                  </a:lnTo>
                  <a:lnTo>
                    <a:pt x="3544" y="1634"/>
                  </a:lnTo>
                  <a:lnTo>
                    <a:pt x="3598" y="1654"/>
                  </a:lnTo>
                  <a:lnTo>
                    <a:pt x="3648" y="1670"/>
                  </a:lnTo>
                  <a:lnTo>
                    <a:pt x="3698" y="1680"/>
                  </a:lnTo>
                  <a:lnTo>
                    <a:pt x="3746" y="1686"/>
                  </a:lnTo>
                  <a:lnTo>
                    <a:pt x="3794" y="1688"/>
                  </a:lnTo>
                  <a:lnTo>
                    <a:pt x="3830" y="1688"/>
                  </a:lnTo>
                  <a:lnTo>
                    <a:pt x="3866" y="1684"/>
                  </a:lnTo>
                  <a:lnTo>
                    <a:pt x="3902" y="1678"/>
                  </a:lnTo>
                  <a:lnTo>
                    <a:pt x="3938" y="1670"/>
                  </a:lnTo>
                  <a:lnTo>
                    <a:pt x="3974" y="1660"/>
                  </a:lnTo>
                  <a:lnTo>
                    <a:pt x="4008" y="1648"/>
                  </a:lnTo>
                  <a:lnTo>
                    <a:pt x="4044" y="1634"/>
                  </a:lnTo>
                  <a:lnTo>
                    <a:pt x="4080" y="1620"/>
                  </a:lnTo>
                  <a:lnTo>
                    <a:pt x="4118" y="1602"/>
                  </a:lnTo>
                  <a:lnTo>
                    <a:pt x="4154" y="1584"/>
                  </a:lnTo>
                  <a:lnTo>
                    <a:pt x="4230" y="1542"/>
                  </a:lnTo>
                  <a:lnTo>
                    <a:pt x="4308" y="1496"/>
                  </a:lnTo>
                  <a:lnTo>
                    <a:pt x="4390" y="1446"/>
                  </a:lnTo>
                  <a:lnTo>
                    <a:pt x="4394" y="1452"/>
                  </a:lnTo>
                  <a:lnTo>
                    <a:pt x="4312" y="1502"/>
                  </a:lnTo>
                  <a:lnTo>
                    <a:pt x="4234" y="1550"/>
                  </a:lnTo>
                  <a:lnTo>
                    <a:pt x="4158" y="1590"/>
                  </a:lnTo>
                  <a:lnTo>
                    <a:pt x="4120" y="1610"/>
                  </a:lnTo>
                  <a:lnTo>
                    <a:pt x="4084" y="1626"/>
                  </a:lnTo>
                  <a:lnTo>
                    <a:pt x="4048" y="1642"/>
                  </a:lnTo>
                  <a:lnTo>
                    <a:pt x="4012" y="1656"/>
                  </a:lnTo>
                  <a:lnTo>
                    <a:pt x="3976" y="1668"/>
                  </a:lnTo>
                  <a:lnTo>
                    <a:pt x="3940" y="1678"/>
                  </a:lnTo>
                  <a:lnTo>
                    <a:pt x="3904" y="1686"/>
                  </a:lnTo>
                  <a:lnTo>
                    <a:pt x="3868" y="1692"/>
                  </a:lnTo>
                  <a:lnTo>
                    <a:pt x="3830" y="1696"/>
                  </a:lnTo>
                  <a:lnTo>
                    <a:pt x="3794" y="1696"/>
                  </a:lnTo>
                  <a:lnTo>
                    <a:pt x="3746" y="1694"/>
                  </a:lnTo>
                  <a:lnTo>
                    <a:pt x="3696" y="1688"/>
                  </a:lnTo>
                  <a:lnTo>
                    <a:pt x="3646" y="1678"/>
                  </a:lnTo>
                  <a:lnTo>
                    <a:pt x="3594" y="1662"/>
                  </a:lnTo>
                  <a:lnTo>
                    <a:pt x="3542" y="1642"/>
                  </a:lnTo>
                  <a:lnTo>
                    <a:pt x="3486" y="1616"/>
                  </a:lnTo>
                  <a:lnTo>
                    <a:pt x="3430" y="1586"/>
                  </a:lnTo>
                  <a:lnTo>
                    <a:pt x="3370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4" name="Freeform 17"/>
            <p:cNvSpPr>
              <a:spLocks/>
            </p:cNvSpPr>
            <p:nvPr/>
          </p:nvSpPr>
          <p:spPr bwMode="auto">
            <a:xfrm>
              <a:off x="1128968" y="836549"/>
              <a:ext cx="6964694" cy="2691409"/>
            </a:xfrm>
            <a:custGeom>
              <a:avLst/>
              <a:gdLst>
                <a:gd name="T0" fmla="*/ 2147483646 w 4394"/>
                <a:gd name="T1" fmla="*/ 2147483646 h 1698"/>
                <a:gd name="T2" fmla="*/ 2147483646 w 4394"/>
                <a:gd name="T3" fmla="*/ 2147483646 h 1698"/>
                <a:gd name="T4" fmla="*/ 2147483646 w 4394"/>
                <a:gd name="T5" fmla="*/ 2147483646 h 1698"/>
                <a:gd name="T6" fmla="*/ 2147483646 w 4394"/>
                <a:gd name="T7" fmla="*/ 2070194396 h 1698"/>
                <a:gd name="T8" fmla="*/ 2147483646 w 4394"/>
                <a:gd name="T9" fmla="*/ 1507423627 h 1698"/>
                <a:gd name="T10" fmla="*/ 2147483646 w 4394"/>
                <a:gd name="T11" fmla="*/ 994898833 h 1698"/>
                <a:gd name="T12" fmla="*/ 2147483646 w 4394"/>
                <a:gd name="T13" fmla="*/ 698439656 h 1698"/>
                <a:gd name="T14" fmla="*/ 2147483646 w 4394"/>
                <a:gd name="T15" fmla="*/ 447201857 h 1698"/>
                <a:gd name="T16" fmla="*/ 2147483646 w 4394"/>
                <a:gd name="T17" fmla="*/ 246213202 h 1698"/>
                <a:gd name="T18" fmla="*/ 2147483646 w 4394"/>
                <a:gd name="T19" fmla="*/ 105519717 h 1698"/>
                <a:gd name="T20" fmla="*/ 2147483646 w 4394"/>
                <a:gd name="T21" fmla="*/ 30149170 h 1698"/>
                <a:gd name="T22" fmla="*/ 2147483646 w 4394"/>
                <a:gd name="T23" fmla="*/ 20098390 h 1698"/>
                <a:gd name="T24" fmla="*/ 2147483646 w 4394"/>
                <a:gd name="T25" fmla="*/ 30149170 h 1698"/>
                <a:gd name="T26" fmla="*/ 2147483646 w 4394"/>
                <a:gd name="T27" fmla="*/ 90445925 h 1698"/>
                <a:gd name="T28" fmla="*/ 2147483646 w 4394"/>
                <a:gd name="T29" fmla="*/ 206014837 h 1698"/>
                <a:gd name="T30" fmla="*/ 1532546519 w 4394"/>
                <a:gd name="T31" fmla="*/ 572821549 h 1698"/>
                <a:gd name="T32" fmla="*/ 698439613 w 4394"/>
                <a:gd name="T33" fmla="*/ 1020023405 h 1698"/>
                <a:gd name="T34" fmla="*/ 286409964 w 4394"/>
                <a:gd name="T35" fmla="*/ 1316482582 h 1698"/>
                <a:gd name="T36" fmla="*/ 15073792 w 4394"/>
                <a:gd name="T37" fmla="*/ 1552646589 h 1698"/>
                <a:gd name="T38" fmla="*/ 180890253 w 4394"/>
                <a:gd name="T39" fmla="*/ 1376779337 h 1698"/>
                <a:gd name="T40" fmla="*/ 577846110 w 4394"/>
                <a:gd name="T41" fmla="*/ 1075295563 h 1698"/>
                <a:gd name="T42" fmla="*/ 1276285723 w 4394"/>
                <a:gd name="T43" fmla="*/ 673315084 h 1698"/>
                <a:gd name="T44" fmla="*/ 2147483646 w 4394"/>
                <a:gd name="T45" fmla="*/ 261286994 h 1698"/>
                <a:gd name="T46" fmla="*/ 2147483646 w 4394"/>
                <a:gd name="T47" fmla="*/ 95470522 h 1698"/>
                <a:gd name="T48" fmla="*/ 2147483646 w 4394"/>
                <a:gd name="T49" fmla="*/ 20098390 h 1698"/>
                <a:gd name="T50" fmla="*/ 2147483646 w 4394"/>
                <a:gd name="T51" fmla="*/ 0 h 1698"/>
                <a:gd name="T52" fmla="*/ 2147483646 w 4394"/>
                <a:gd name="T53" fmla="*/ 15073792 h 1698"/>
                <a:gd name="T54" fmla="*/ 2147483646 w 4394"/>
                <a:gd name="T55" fmla="*/ 60296755 h 1698"/>
                <a:gd name="T56" fmla="*/ 2147483646 w 4394"/>
                <a:gd name="T57" fmla="*/ 185914862 h 1698"/>
                <a:gd name="T58" fmla="*/ 2147483646 w 4394"/>
                <a:gd name="T59" fmla="*/ 376855907 h 1698"/>
                <a:gd name="T60" fmla="*/ 2147483646 w 4394"/>
                <a:gd name="T61" fmla="*/ 618042926 h 1698"/>
                <a:gd name="T62" fmla="*/ 2147483646 w 4394"/>
                <a:gd name="T63" fmla="*/ 904454493 h 1698"/>
                <a:gd name="T64" fmla="*/ 2147483646 w 4394"/>
                <a:gd name="T65" fmla="*/ 1316482582 h 1698"/>
                <a:gd name="T66" fmla="*/ 2147483646 w 4394"/>
                <a:gd name="T67" fmla="*/ 2060145201 h 1698"/>
                <a:gd name="T68" fmla="*/ 2147483646 w 4394"/>
                <a:gd name="T69" fmla="*/ 2147483646 h 1698"/>
                <a:gd name="T70" fmla="*/ 2147483646 w 4394"/>
                <a:gd name="T71" fmla="*/ 2147483646 h 1698"/>
                <a:gd name="T72" fmla="*/ 2147483646 w 4394"/>
                <a:gd name="T73" fmla="*/ 2147483646 h 1698"/>
                <a:gd name="T74" fmla="*/ 2147483646 w 4394"/>
                <a:gd name="T75" fmla="*/ 2147483646 h 1698"/>
                <a:gd name="T76" fmla="*/ 2147483646 w 4394"/>
                <a:gd name="T77" fmla="*/ 2147483646 h 1698"/>
                <a:gd name="T78" fmla="*/ 2147483646 w 4394"/>
                <a:gd name="T79" fmla="*/ 2147483646 h 1698"/>
                <a:gd name="T80" fmla="*/ 2147483646 w 4394"/>
                <a:gd name="T81" fmla="*/ 2147483646 h 1698"/>
                <a:gd name="T82" fmla="*/ 2147483646 w 4394"/>
                <a:gd name="T83" fmla="*/ 2147483646 h 1698"/>
                <a:gd name="T84" fmla="*/ 2147483646 w 4394"/>
                <a:gd name="T85" fmla="*/ 2147483646 h 1698"/>
                <a:gd name="T86" fmla="*/ 2147483646 w 4394"/>
                <a:gd name="T87" fmla="*/ 2147483646 h 1698"/>
                <a:gd name="T88" fmla="*/ 2147483646 w 4394"/>
                <a:gd name="T89" fmla="*/ 2147483646 h 1698"/>
                <a:gd name="T90" fmla="*/ 2147483646 w 4394"/>
                <a:gd name="T91" fmla="*/ 2147483646 h 1698"/>
                <a:gd name="T92" fmla="*/ 2147483646 w 4394"/>
                <a:gd name="T93" fmla="*/ 2147483646 h 1698"/>
                <a:gd name="T94" fmla="*/ 2147483646 w 4394"/>
                <a:gd name="T95" fmla="*/ 2147483646 h 1698"/>
                <a:gd name="T96" fmla="*/ 2147483646 w 4394"/>
                <a:gd name="T97" fmla="*/ 2147483646 h 1698"/>
                <a:gd name="T98" fmla="*/ 2147483646 w 4394"/>
                <a:gd name="T99" fmla="*/ 2147483646 h 16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4" h="1698">
                  <a:moveTo>
                    <a:pt x="3416" y="1550"/>
                  </a:moveTo>
                  <a:lnTo>
                    <a:pt x="3416" y="1550"/>
                  </a:lnTo>
                  <a:lnTo>
                    <a:pt x="3368" y="1516"/>
                  </a:lnTo>
                  <a:lnTo>
                    <a:pt x="3322" y="1480"/>
                  </a:lnTo>
                  <a:lnTo>
                    <a:pt x="3278" y="1442"/>
                  </a:lnTo>
                  <a:lnTo>
                    <a:pt x="3238" y="1400"/>
                  </a:lnTo>
                  <a:lnTo>
                    <a:pt x="3198" y="1358"/>
                  </a:lnTo>
                  <a:lnTo>
                    <a:pt x="3160" y="1312"/>
                  </a:lnTo>
                  <a:lnTo>
                    <a:pt x="3124" y="1266"/>
                  </a:lnTo>
                  <a:lnTo>
                    <a:pt x="3090" y="1218"/>
                  </a:lnTo>
                  <a:lnTo>
                    <a:pt x="3058" y="1170"/>
                  </a:lnTo>
                  <a:lnTo>
                    <a:pt x="3026" y="1120"/>
                  </a:lnTo>
                  <a:lnTo>
                    <a:pt x="2964" y="1020"/>
                  </a:lnTo>
                  <a:lnTo>
                    <a:pt x="2904" y="920"/>
                  </a:lnTo>
                  <a:lnTo>
                    <a:pt x="2846" y="824"/>
                  </a:lnTo>
                  <a:lnTo>
                    <a:pt x="2798" y="748"/>
                  </a:lnTo>
                  <a:lnTo>
                    <a:pt x="2744" y="672"/>
                  </a:lnTo>
                  <a:lnTo>
                    <a:pt x="2686" y="600"/>
                  </a:lnTo>
                  <a:lnTo>
                    <a:pt x="2626" y="528"/>
                  </a:lnTo>
                  <a:lnTo>
                    <a:pt x="2562" y="462"/>
                  </a:lnTo>
                  <a:lnTo>
                    <a:pt x="2528" y="428"/>
                  </a:lnTo>
                  <a:lnTo>
                    <a:pt x="2494" y="396"/>
                  </a:lnTo>
                  <a:lnTo>
                    <a:pt x="2458" y="366"/>
                  </a:lnTo>
                  <a:lnTo>
                    <a:pt x="2422" y="336"/>
                  </a:lnTo>
                  <a:lnTo>
                    <a:pt x="2384" y="306"/>
                  </a:lnTo>
                  <a:lnTo>
                    <a:pt x="2348" y="278"/>
                  </a:lnTo>
                  <a:lnTo>
                    <a:pt x="2308" y="252"/>
                  </a:lnTo>
                  <a:lnTo>
                    <a:pt x="2270" y="226"/>
                  </a:lnTo>
                  <a:lnTo>
                    <a:pt x="2230" y="202"/>
                  </a:lnTo>
                  <a:lnTo>
                    <a:pt x="2188" y="178"/>
                  </a:lnTo>
                  <a:lnTo>
                    <a:pt x="2148" y="156"/>
                  </a:lnTo>
                  <a:lnTo>
                    <a:pt x="2106" y="136"/>
                  </a:lnTo>
                  <a:lnTo>
                    <a:pt x="2062" y="116"/>
                  </a:lnTo>
                  <a:lnTo>
                    <a:pt x="2020" y="98"/>
                  </a:lnTo>
                  <a:lnTo>
                    <a:pt x="1976" y="82"/>
                  </a:lnTo>
                  <a:lnTo>
                    <a:pt x="1932" y="68"/>
                  </a:lnTo>
                  <a:lnTo>
                    <a:pt x="1886" y="54"/>
                  </a:lnTo>
                  <a:lnTo>
                    <a:pt x="1840" y="42"/>
                  </a:lnTo>
                  <a:lnTo>
                    <a:pt x="1794" y="32"/>
                  </a:lnTo>
                  <a:lnTo>
                    <a:pt x="1748" y="24"/>
                  </a:lnTo>
                  <a:lnTo>
                    <a:pt x="1700" y="18"/>
                  </a:lnTo>
                  <a:lnTo>
                    <a:pt x="1652" y="12"/>
                  </a:lnTo>
                  <a:lnTo>
                    <a:pt x="1598" y="10"/>
                  </a:lnTo>
                  <a:lnTo>
                    <a:pt x="1544" y="8"/>
                  </a:lnTo>
                  <a:lnTo>
                    <a:pt x="1494" y="10"/>
                  </a:lnTo>
                  <a:lnTo>
                    <a:pt x="1444" y="12"/>
                  </a:lnTo>
                  <a:lnTo>
                    <a:pt x="1394" y="16"/>
                  </a:lnTo>
                  <a:lnTo>
                    <a:pt x="1342" y="22"/>
                  </a:lnTo>
                  <a:lnTo>
                    <a:pt x="1290" y="28"/>
                  </a:lnTo>
                  <a:lnTo>
                    <a:pt x="1238" y="36"/>
                  </a:lnTo>
                  <a:lnTo>
                    <a:pt x="1186" y="46"/>
                  </a:lnTo>
                  <a:lnTo>
                    <a:pt x="1134" y="56"/>
                  </a:lnTo>
                  <a:lnTo>
                    <a:pt x="1080" y="68"/>
                  </a:lnTo>
                  <a:lnTo>
                    <a:pt x="1028" y="82"/>
                  </a:lnTo>
                  <a:lnTo>
                    <a:pt x="922" y="112"/>
                  </a:lnTo>
                  <a:lnTo>
                    <a:pt x="816" y="146"/>
                  </a:lnTo>
                  <a:lnTo>
                    <a:pt x="712" y="186"/>
                  </a:lnTo>
                  <a:lnTo>
                    <a:pt x="610" y="228"/>
                  </a:lnTo>
                  <a:lnTo>
                    <a:pt x="512" y="274"/>
                  </a:lnTo>
                  <a:lnTo>
                    <a:pt x="416" y="324"/>
                  </a:lnTo>
                  <a:lnTo>
                    <a:pt x="322" y="378"/>
                  </a:lnTo>
                  <a:lnTo>
                    <a:pt x="278" y="406"/>
                  </a:lnTo>
                  <a:lnTo>
                    <a:pt x="236" y="434"/>
                  </a:lnTo>
                  <a:lnTo>
                    <a:pt x="194" y="464"/>
                  </a:lnTo>
                  <a:lnTo>
                    <a:pt x="152" y="494"/>
                  </a:lnTo>
                  <a:lnTo>
                    <a:pt x="114" y="524"/>
                  </a:lnTo>
                  <a:lnTo>
                    <a:pt x="76" y="554"/>
                  </a:lnTo>
                  <a:lnTo>
                    <a:pt x="40" y="586"/>
                  </a:lnTo>
                  <a:lnTo>
                    <a:pt x="6" y="618"/>
                  </a:lnTo>
                  <a:lnTo>
                    <a:pt x="0" y="612"/>
                  </a:lnTo>
                  <a:lnTo>
                    <a:pt x="36" y="580"/>
                  </a:lnTo>
                  <a:lnTo>
                    <a:pt x="72" y="548"/>
                  </a:lnTo>
                  <a:lnTo>
                    <a:pt x="108" y="518"/>
                  </a:lnTo>
                  <a:lnTo>
                    <a:pt x="148" y="486"/>
                  </a:lnTo>
                  <a:lnTo>
                    <a:pt x="188" y="458"/>
                  </a:lnTo>
                  <a:lnTo>
                    <a:pt x="230" y="428"/>
                  </a:lnTo>
                  <a:lnTo>
                    <a:pt x="274" y="400"/>
                  </a:lnTo>
                  <a:lnTo>
                    <a:pt x="318" y="372"/>
                  </a:lnTo>
                  <a:lnTo>
                    <a:pt x="412" y="318"/>
                  </a:lnTo>
                  <a:lnTo>
                    <a:pt x="508" y="268"/>
                  </a:lnTo>
                  <a:lnTo>
                    <a:pt x="608" y="220"/>
                  </a:lnTo>
                  <a:lnTo>
                    <a:pt x="710" y="178"/>
                  </a:lnTo>
                  <a:lnTo>
                    <a:pt x="814" y="138"/>
                  </a:lnTo>
                  <a:lnTo>
                    <a:pt x="920" y="104"/>
                  </a:lnTo>
                  <a:lnTo>
                    <a:pt x="1026" y="74"/>
                  </a:lnTo>
                  <a:lnTo>
                    <a:pt x="1078" y="60"/>
                  </a:lnTo>
                  <a:lnTo>
                    <a:pt x="1132" y="48"/>
                  </a:lnTo>
                  <a:lnTo>
                    <a:pt x="1184" y="38"/>
                  </a:lnTo>
                  <a:lnTo>
                    <a:pt x="1238" y="28"/>
                  </a:lnTo>
                  <a:lnTo>
                    <a:pt x="1290" y="20"/>
                  </a:lnTo>
                  <a:lnTo>
                    <a:pt x="1342" y="14"/>
                  </a:lnTo>
                  <a:lnTo>
                    <a:pt x="1394" y="8"/>
                  </a:lnTo>
                  <a:lnTo>
                    <a:pt x="1444" y="4"/>
                  </a:lnTo>
                  <a:lnTo>
                    <a:pt x="1494" y="2"/>
                  </a:lnTo>
                  <a:lnTo>
                    <a:pt x="1544" y="0"/>
                  </a:lnTo>
                  <a:lnTo>
                    <a:pt x="1600" y="2"/>
                  </a:lnTo>
                  <a:lnTo>
                    <a:pt x="1654" y="6"/>
                  </a:lnTo>
                  <a:lnTo>
                    <a:pt x="1702" y="10"/>
                  </a:lnTo>
                  <a:lnTo>
                    <a:pt x="1748" y="16"/>
                  </a:lnTo>
                  <a:lnTo>
                    <a:pt x="1796" y="24"/>
                  </a:lnTo>
                  <a:lnTo>
                    <a:pt x="1842" y="34"/>
                  </a:lnTo>
                  <a:lnTo>
                    <a:pt x="1888" y="46"/>
                  </a:lnTo>
                  <a:lnTo>
                    <a:pt x="1934" y="60"/>
                  </a:lnTo>
                  <a:lnTo>
                    <a:pt x="1978" y="74"/>
                  </a:lnTo>
                  <a:lnTo>
                    <a:pt x="2022" y="92"/>
                  </a:lnTo>
                  <a:lnTo>
                    <a:pt x="2066" y="110"/>
                  </a:lnTo>
                  <a:lnTo>
                    <a:pt x="2108" y="128"/>
                  </a:lnTo>
                  <a:lnTo>
                    <a:pt x="2152" y="150"/>
                  </a:lnTo>
                  <a:lnTo>
                    <a:pt x="2192" y="172"/>
                  </a:lnTo>
                  <a:lnTo>
                    <a:pt x="2234" y="194"/>
                  </a:lnTo>
                  <a:lnTo>
                    <a:pt x="2274" y="220"/>
                  </a:lnTo>
                  <a:lnTo>
                    <a:pt x="2314" y="246"/>
                  </a:lnTo>
                  <a:lnTo>
                    <a:pt x="2352" y="272"/>
                  </a:lnTo>
                  <a:lnTo>
                    <a:pt x="2390" y="300"/>
                  </a:lnTo>
                  <a:lnTo>
                    <a:pt x="2426" y="330"/>
                  </a:lnTo>
                  <a:lnTo>
                    <a:pt x="2464" y="360"/>
                  </a:lnTo>
                  <a:lnTo>
                    <a:pt x="2498" y="390"/>
                  </a:lnTo>
                  <a:lnTo>
                    <a:pt x="2534" y="422"/>
                  </a:lnTo>
                  <a:lnTo>
                    <a:pt x="2566" y="456"/>
                  </a:lnTo>
                  <a:lnTo>
                    <a:pt x="2632" y="524"/>
                  </a:lnTo>
                  <a:lnTo>
                    <a:pt x="2694" y="594"/>
                  </a:lnTo>
                  <a:lnTo>
                    <a:pt x="2750" y="668"/>
                  </a:lnTo>
                  <a:lnTo>
                    <a:pt x="2804" y="742"/>
                  </a:lnTo>
                  <a:lnTo>
                    <a:pt x="2854" y="820"/>
                  </a:lnTo>
                  <a:lnTo>
                    <a:pt x="2912" y="916"/>
                  </a:lnTo>
                  <a:lnTo>
                    <a:pt x="2970" y="1016"/>
                  </a:lnTo>
                  <a:lnTo>
                    <a:pt x="3032" y="1116"/>
                  </a:lnTo>
                  <a:lnTo>
                    <a:pt x="3064" y="1164"/>
                  </a:lnTo>
                  <a:lnTo>
                    <a:pt x="3096" y="1214"/>
                  </a:lnTo>
                  <a:lnTo>
                    <a:pt x="3130" y="1260"/>
                  </a:lnTo>
                  <a:lnTo>
                    <a:pt x="3166" y="1308"/>
                  </a:lnTo>
                  <a:lnTo>
                    <a:pt x="3204" y="1352"/>
                  </a:lnTo>
                  <a:lnTo>
                    <a:pt x="3242" y="1394"/>
                  </a:lnTo>
                  <a:lnTo>
                    <a:pt x="3284" y="1436"/>
                  </a:lnTo>
                  <a:lnTo>
                    <a:pt x="3326" y="1474"/>
                  </a:lnTo>
                  <a:lnTo>
                    <a:pt x="3372" y="1510"/>
                  </a:lnTo>
                  <a:lnTo>
                    <a:pt x="3420" y="1544"/>
                  </a:lnTo>
                  <a:lnTo>
                    <a:pt x="3478" y="1580"/>
                  </a:lnTo>
                  <a:lnTo>
                    <a:pt x="3536" y="1610"/>
                  </a:lnTo>
                  <a:lnTo>
                    <a:pt x="3590" y="1636"/>
                  </a:lnTo>
                  <a:lnTo>
                    <a:pt x="3642" y="1656"/>
                  </a:lnTo>
                  <a:lnTo>
                    <a:pt x="3694" y="1670"/>
                  </a:lnTo>
                  <a:lnTo>
                    <a:pt x="3744" y="1682"/>
                  </a:lnTo>
                  <a:lnTo>
                    <a:pt x="3792" y="1688"/>
                  </a:lnTo>
                  <a:lnTo>
                    <a:pt x="3840" y="1690"/>
                  </a:lnTo>
                  <a:lnTo>
                    <a:pt x="3872" y="1688"/>
                  </a:lnTo>
                  <a:lnTo>
                    <a:pt x="3906" y="1686"/>
                  </a:lnTo>
                  <a:lnTo>
                    <a:pt x="3940" y="1680"/>
                  </a:lnTo>
                  <a:lnTo>
                    <a:pt x="3972" y="1674"/>
                  </a:lnTo>
                  <a:lnTo>
                    <a:pt x="4006" y="1666"/>
                  </a:lnTo>
                  <a:lnTo>
                    <a:pt x="4040" y="1654"/>
                  </a:lnTo>
                  <a:lnTo>
                    <a:pt x="4072" y="1644"/>
                  </a:lnTo>
                  <a:lnTo>
                    <a:pt x="4106" y="1630"/>
                  </a:lnTo>
                  <a:lnTo>
                    <a:pt x="4174" y="1598"/>
                  </a:lnTo>
                  <a:lnTo>
                    <a:pt x="4242" y="1562"/>
                  </a:lnTo>
                  <a:lnTo>
                    <a:pt x="4314" y="1520"/>
                  </a:lnTo>
                  <a:lnTo>
                    <a:pt x="4390" y="1476"/>
                  </a:lnTo>
                  <a:lnTo>
                    <a:pt x="4394" y="1482"/>
                  </a:lnTo>
                  <a:lnTo>
                    <a:pt x="4318" y="1528"/>
                  </a:lnTo>
                  <a:lnTo>
                    <a:pt x="4246" y="1568"/>
                  </a:lnTo>
                  <a:lnTo>
                    <a:pt x="4178" y="1606"/>
                  </a:lnTo>
                  <a:lnTo>
                    <a:pt x="4108" y="1636"/>
                  </a:lnTo>
                  <a:lnTo>
                    <a:pt x="4076" y="1650"/>
                  </a:lnTo>
                  <a:lnTo>
                    <a:pt x="4042" y="1662"/>
                  </a:lnTo>
                  <a:lnTo>
                    <a:pt x="4008" y="1672"/>
                  </a:lnTo>
                  <a:lnTo>
                    <a:pt x="3974" y="1682"/>
                  </a:lnTo>
                  <a:lnTo>
                    <a:pt x="3942" y="1688"/>
                  </a:lnTo>
                  <a:lnTo>
                    <a:pt x="3908" y="1694"/>
                  </a:lnTo>
                  <a:lnTo>
                    <a:pt x="3874" y="1696"/>
                  </a:lnTo>
                  <a:lnTo>
                    <a:pt x="3840" y="1698"/>
                  </a:lnTo>
                  <a:lnTo>
                    <a:pt x="3790" y="1696"/>
                  </a:lnTo>
                  <a:lnTo>
                    <a:pt x="3742" y="1690"/>
                  </a:lnTo>
                  <a:lnTo>
                    <a:pt x="3692" y="1678"/>
                  </a:lnTo>
                  <a:lnTo>
                    <a:pt x="3640" y="1664"/>
                  </a:lnTo>
                  <a:lnTo>
                    <a:pt x="3586" y="1642"/>
                  </a:lnTo>
                  <a:lnTo>
                    <a:pt x="3532" y="1618"/>
                  </a:lnTo>
                  <a:lnTo>
                    <a:pt x="3474" y="1586"/>
                  </a:lnTo>
                  <a:lnTo>
                    <a:pt x="3416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Freeform 18"/>
            <p:cNvSpPr>
              <a:spLocks/>
            </p:cNvSpPr>
            <p:nvPr/>
          </p:nvSpPr>
          <p:spPr bwMode="auto">
            <a:xfrm>
              <a:off x="1128968" y="763637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89874270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5421330 h 1696"/>
                <a:gd name="T28" fmla="*/ 2147483646 w 4394"/>
                <a:gd name="T29" fmla="*/ 200990247 h 1696"/>
                <a:gd name="T30" fmla="*/ 1537571116 w 4394"/>
                <a:gd name="T31" fmla="*/ 577846166 h 1696"/>
                <a:gd name="T32" fmla="*/ 808983921 w 4394"/>
                <a:gd name="T33" fmla="*/ 959726684 h 1696"/>
                <a:gd name="T34" fmla="*/ 381880481 w 4394"/>
                <a:gd name="T35" fmla="*/ 1251161273 h 1696"/>
                <a:gd name="T36" fmla="*/ 15073792 w 4394"/>
                <a:gd name="T37" fmla="*/ 1567720436 h 1696"/>
                <a:gd name="T38" fmla="*/ 85421322 w 4394"/>
                <a:gd name="T39" fmla="*/ 1472249910 h 1696"/>
                <a:gd name="T40" fmla="*/ 472326400 w 4394"/>
                <a:gd name="T41" fmla="*/ 1160716930 h 1696"/>
                <a:gd name="T42" fmla="*/ 914503631 w 4394"/>
                <a:gd name="T43" fmla="*/ 874305353 h 1696"/>
                <a:gd name="T44" fmla="*/ 1788808900 w 4394"/>
                <a:gd name="T45" fmla="*/ 447201872 h 1696"/>
                <a:gd name="T46" fmla="*/ 2147483646 w 4394"/>
                <a:gd name="T47" fmla="*/ 150742685 h 1696"/>
                <a:gd name="T48" fmla="*/ 2147483646 w 4394"/>
                <a:gd name="T49" fmla="*/ 45222964 h 1696"/>
                <a:gd name="T50" fmla="*/ 2147483646 w 4394"/>
                <a:gd name="T51" fmla="*/ 0 h 1696"/>
                <a:gd name="T52" fmla="*/ 2147483646 w 4394"/>
                <a:gd name="T53" fmla="*/ 0 h 1696"/>
                <a:gd name="T54" fmla="*/ 2147483646 w 4394"/>
                <a:gd name="T55" fmla="*/ 20098391 h 1696"/>
                <a:gd name="T56" fmla="*/ 2147483646 w 4394"/>
                <a:gd name="T57" fmla="*/ 110544319 h 1696"/>
                <a:gd name="T58" fmla="*/ 2147483646 w 4394"/>
                <a:gd name="T59" fmla="*/ 271336199 h 1696"/>
                <a:gd name="T60" fmla="*/ 2147483646 w 4394"/>
                <a:gd name="T61" fmla="*/ 482375641 h 1696"/>
                <a:gd name="T62" fmla="*/ 2147483646 w 4394"/>
                <a:gd name="T63" fmla="*/ 748687242 h 1696"/>
                <a:gd name="T64" fmla="*/ 2147483646 w 4394"/>
                <a:gd name="T65" fmla="*/ 1055197209 h 1696"/>
                <a:gd name="T66" fmla="*/ 2147483646 w 4394"/>
                <a:gd name="T67" fmla="*/ 1673240157 h 1696"/>
                <a:gd name="T68" fmla="*/ 2147483646 w 4394"/>
                <a:gd name="T69" fmla="*/ 2055120674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2147483646 w 4394"/>
                <a:gd name="T99" fmla="*/ 2147483646 h 169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394" h="1696">
                  <a:moveTo>
                    <a:pt x="3424" y="1548"/>
                  </a:moveTo>
                  <a:lnTo>
                    <a:pt x="3424" y="1548"/>
                  </a:lnTo>
                  <a:lnTo>
                    <a:pt x="3376" y="1516"/>
                  </a:lnTo>
                  <a:lnTo>
                    <a:pt x="3330" y="1478"/>
                  </a:lnTo>
                  <a:lnTo>
                    <a:pt x="3288" y="1440"/>
                  </a:lnTo>
                  <a:lnTo>
                    <a:pt x="3246" y="1398"/>
                  </a:lnTo>
                  <a:lnTo>
                    <a:pt x="3206" y="1356"/>
                  </a:lnTo>
                  <a:lnTo>
                    <a:pt x="3170" y="1310"/>
                  </a:lnTo>
                  <a:lnTo>
                    <a:pt x="3134" y="1264"/>
                  </a:lnTo>
                  <a:lnTo>
                    <a:pt x="3098" y="1216"/>
                  </a:lnTo>
                  <a:lnTo>
                    <a:pt x="3066" y="1168"/>
                  </a:lnTo>
                  <a:lnTo>
                    <a:pt x="3034" y="1118"/>
                  </a:lnTo>
                  <a:lnTo>
                    <a:pt x="2972" y="1018"/>
                  </a:lnTo>
                  <a:lnTo>
                    <a:pt x="2914" y="918"/>
                  </a:lnTo>
                  <a:lnTo>
                    <a:pt x="2856" y="822"/>
                  </a:lnTo>
                  <a:lnTo>
                    <a:pt x="2806" y="746"/>
                  </a:lnTo>
                  <a:lnTo>
                    <a:pt x="2752" y="670"/>
                  </a:lnTo>
                  <a:lnTo>
                    <a:pt x="2696" y="598"/>
                  </a:lnTo>
                  <a:lnTo>
                    <a:pt x="2634" y="528"/>
                  </a:lnTo>
                  <a:lnTo>
                    <a:pt x="2570" y="460"/>
                  </a:lnTo>
                  <a:lnTo>
                    <a:pt x="2536" y="426"/>
                  </a:lnTo>
                  <a:lnTo>
                    <a:pt x="2502" y="394"/>
                  </a:lnTo>
                  <a:lnTo>
                    <a:pt x="2466" y="364"/>
                  </a:lnTo>
                  <a:lnTo>
                    <a:pt x="2430" y="334"/>
                  </a:lnTo>
                  <a:lnTo>
                    <a:pt x="2394" y="304"/>
                  </a:lnTo>
                  <a:lnTo>
                    <a:pt x="2356" y="278"/>
                  </a:lnTo>
                  <a:lnTo>
                    <a:pt x="2318" y="250"/>
                  </a:lnTo>
                  <a:lnTo>
                    <a:pt x="2278" y="224"/>
                  </a:lnTo>
                  <a:lnTo>
                    <a:pt x="2238" y="200"/>
                  </a:lnTo>
                  <a:lnTo>
                    <a:pt x="2198" y="176"/>
                  </a:lnTo>
                  <a:lnTo>
                    <a:pt x="2156" y="154"/>
                  </a:lnTo>
                  <a:lnTo>
                    <a:pt x="2114" y="134"/>
                  </a:lnTo>
                  <a:lnTo>
                    <a:pt x="2072" y="114"/>
                  </a:lnTo>
                  <a:lnTo>
                    <a:pt x="2028" y="96"/>
                  </a:lnTo>
                  <a:lnTo>
                    <a:pt x="1984" y="80"/>
                  </a:lnTo>
                  <a:lnTo>
                    <a:pt x="1940" y="66"/>
                  </a:lnTo>
                  <a:lnTo>
                    <a:pt x="1894" y="52"/>
                  </a:lnTo>
                  <a:lnTo>
                    <a:pt x="1850" y="40"/>
                  </a:lnTo>
                  <a:lnTo>
                    <a:pt x="1802" y="30"/>
                  </a:lnTo>
                  <a:lnTo>
                    <a:pt x="1756" y="22"/>
                  </a:lnTo>
                  <a:lnTo>
                    <a:pt x="1708" y="16"/>
                  </a:lnTo>
                  <a:lnTo>
                    <a:pt x="1662" y="12"/>
                  </a:lnTo>
                  <a:lnTo>
                    <a:pt x="1608" y="8"/>
                  </a:lnTo>
                  <a:lnTo>
                    <a:pt x="1552" y="8"/>
                  </a:lnTo>
                  <a:lnTo>
                    <a:pt x="1504" y="8"/>
                  </a:lnTo>
                  <a:lnTo>
                    <a:pt x="1452" y="10"/>
                  </a:lnTo>
                  <a:lnTo>
                    <a:pt x="1402" y="14"/>
                  </a:lnTo>
                  <a:lnTo>
                    <a:pt x="1350" y="20"/>
                  </a:lnTo>
                  <a:lnTo>
                    <a:pt x="1298" y="26"/>
                  </a:lnTo>
                  <a:lnTo>
                    <a:pt x="1244" y="34"/>
                  </a:lnTo>
                  <a:lnTo>
                    <a:pt x="1192" y="44"/>
                  </a:lnTo>
                  <a:lnTo>
                    <a:pt x="1138" y="54"/>
                  </a:lnTo>
                  <a:lnTo>
                    <a:pt x="1086" y="68"/>
                  </a:lnTo>
                  <a:lnTo>
                    <a:pt x="1032" y="80"/>
                  </a:lnTo>
                  <a:lnTo>
                    <a:pt x="926" y="112"/>
                  </a:lnTo>
                  <a:lnTo>
                    <a:pt x="820" y="146"/>
                  </a:lnTo>
                  <a:lnTo>
                    <a:pt x="714" y="186"/>
                  </a:lnTo>
                  <a:lnTo>
                    <a:pt x="612" y="230"/>
                  </a:lnTo>
                  <a:lnTo>
                    <a:pt x="512" y="276"/>
                  </a:lnTo>
                  <a:lnTo>
                    <a:pt x="416" y="328"/>
                  </a:lnTo>
                  <a:lnTo>
                    <a:pt x="368" y="354"/>
                  </a:lnTo>
                  <a:lnTo>
                    <a:pt x="322" y="382"/>
                  </a:lnTo>
                  <a:lnTo>
                    <a:pt x="278" y="410"/>
                  </a:lnTo>
                  <a:lnTo>
                    <a:pt x="234" y="438"/>
                  </a:lnTo>
                  <a:lnTo>
                    <a:pt x="192" y="468"/>
                  </a:lnTo>
                  <a:lnTo>
                    <a:pt x="152" y="498"/>
                  </a:lnTo>
                  <a:lnTo>
                    <a:pt x="114" y="530"/>
                  </a:lnTo>
                  <a:lnTo>
                    <a:pt x="76" y="560"/>
                  </a:lnTo>
                  <a:lnTo>
                    <a:pt x="40" y="592"/>
                  </a:lnTo>
                  <a:lnTo>
                    <a:pt x="6" y="624"/>
                  </a:lnTo>
                  <a:lnTo>
                    <a:pt x="0" y="618"/>
                  </a:lnTo>
                  <a:lnTo>
                    <a:pt x="34" y="586"/>
                  </a:lnTo>
                  <a:lnTo>
                    <a:pt x="70" y="554"/>
                  </a:lnTo>
                  <a:lnTo>
                    <a:pt x="108" y="522"/>
                  </a:lnTo>
                  <a:lnTo>
                    <a:pt x="148" y="492"/>
                  </a:lnTo>
                  <a:lnTo>
                    <a:pt x="188" y="462"/>
                  </a:lnTo>
                  <a:lnTo>
                    <a:pt x="230" y="432"/>
                  </a:lnTo>
                  <a:lnTo>
                    <a:pt x="274" y="404"/>
                  </a:lnTo>
                  <a:lnTo>
                    <a:pt x="318" y="376"/>
                  </a:lnTo>
                  <a:lnTo>
                    <a:pt x="364" y="348"/>
                  </a:lnTo>
                  <a:lnTo>
                    <a:pt x="412" y="320"/>
                  </a:lnTo>
                  <a:lnTo>
                    <a:pt x="508" y="270"/>
                  </a:lnTo>
                  <a:lnTo>
                    <a:pt x="608" y="222"/>
                  </a:lnTo>
                  <a:lnTo>
                    <a:pt x="712" y="178"/>
                  </a:lnTo>
                  <a:lnTo>
                    <a:pt x="816" y="138"/>
                  </a:lnTo>
                  <a:lnTo>
                    <a:pt x="922" y="104"/>
                  </a:lnTo>
                  <a:lnTo>
                    <a:pt x="1030" y="72"/>
                  </a:lnTo>
                  <a:lnTo>
                    <a:pt x="1084" y="60"/>
                  </a:lnTo>
                  <a:lnTo>
                    <a:pt x="1138" y="48"/>
                  </a:lnTo>
                  <a:lnTo>
                    <a:pt x="1190" y="36"/>
                  </a:lnTo>
                  <a:lnTo>
                    <a:pt x="1244" y="26"/>
                  </a:lnTo>
                  <a:lnTo>
                    <a:pt x="1296" y="18"/>
                  </a:lnTo>
                  <a:lnTo>
                    <a:pt x="1348" y="12"/>
                  </a:lnTo>
                  <a:lnTo>
                    <a:pt x="1400" y="6"/>
                  </a:lnTo>
                  <a:lnTo>
                    <a:pt x="1452" y="2"/>
                  </a:lnTo>
                  <a:lnTo>
                    <a:pt x="1502" y="0"/>
                  </a:lnTo>
                  <a:lnTo>
                    <a:pt x="1552" y="0"/>
                  </a:lnTo>
                  <a:lnTo>
                    <a:pt x="1608" y="0"/>
                  </a:lnTo>
                  <a:lnTo>
                    <a:pt x="1662" y="4"/>
                  </a:lnTo>
                  <a:lnTo>
                    <a:pt x="1710" y="8"/>
                  </a:lnTo>
                  <a:lnTo>
                    <a:pt x="1758" y="14"/>
                  </a:lnTo>
                  <a:lnTo>
                    <a:pt x="1804" y="22"/>
                  </a:lnTo>
                  <a:lnTo>
                    <a:pt x="1850" y="32"/>
                  </a:lnTo>
                  <a:lnTo>
                    <a:pt x="1896" y="44"/>
                  </a:lnTo>
                  <a:lnTo>
                    <a:pt x="1942" y="58"/>
                  </a:lnTo>
                  <a:lnTo>
                    <a:pt x="1988" y="72"/>
                  </a:lnTo>
                  <a:lnTo>
                    <a:pt x="2032" y="90"/>
                  </a:lnTo>
                  <a:lnTo>
                    <a:pt x="2074" y="108"/>
                  </a:lnTo>
                  <a:lnTo>
                    <a:pt x="2118" y="126"/>
                  </a:lnTo>
                  <a:lnTo>
                    <a:pt x="2160" y="148"/>
                  </a:lnTo>
                  <a:lnTo>
                    <a:pt x="2202" y="170"/>
                  </a:lnTo>
                  <a:lnTo>
                    <a:pt x="2242" y="192"/>
                  </a:lnTo>
                  <a:lnTo>
                    <a:pt x="2282" y="218"/>
                  </a:lnTo>
                  <a:lnTo>
                    <a:pt x="2322" y="244"/>
                  </a:lnTo>
                  <a:lnTo>
                    <a:pt x="2360" y="270"/>
                  </a:lnTo>
                  <a:lnTo>
                    <a:pt x="2398" y="298"/>
                  </a:lnTo>
                  <a:lnTo>
                    <a:pt x="2436" y="328"/>
                  </a:lnTo>
                  <a:lnTo>
                    <a:pt x="2472" y="358"/>
                  </a:lnTo>
                  <a:lnTo>
                    <a:pt x="2508" y="388"/>
                  </a:lnTo>
                  <a:lnTo>
                    <a:pt x="2542" y="420"/>
                  </a:lnTo>
                  <a:lnTo>
                    <a:pt x="2576" y="454"/>
                  </a:lnTo>
                  <a:lnTo>
                    <a:pt x="2640" y="522"/>
                  </a:lnTo>
                  <a:lnTo>
                    <a:pt x="2702" y="592"/>
                  </a:lnTo>
                  <a:lnTo>
                    <a:pt x="2760" y="666"/>
                  </a:lnTo>
                  <a:lnTo>
                    <a:pt x="2812" y="740"/>
                  </a:lnTo>
                  <a:lnTo>
                    <a:pt x="2862" y="818"/>
                  </a:lnTo>
                  <a:lnTo>
                    <a:pt x="2920" y="914"/>
                  </a:lnTo>
                  <a:lnTo>
                    <a:pt x="2980" y="1014"/>
                  </a:lnTo>
                  <a:lnTo>
                    <a:pt x="3040" y="1114"/>
                  </a:lnTo>
                  <a:lnTo>
                    <a:pt x="3072" y="1164"/>
                  </a:lnTo>
                  <a:lnTo>
                    <a:pt x="3106" y="1212"/>
                  </a:lnTo>
                  <a:lnTo>
                    <a:pt x="3140" y="1260"/>
                  </a:lnTo>
                  <a:lnTo>
                    <a:pt x="3176" y="1306"/>
                  </a:lnTo>
                  <a:lnTo>
                    <a:pt x="3212" y="1350"/>
                  </a:lnTo>
                  <a:lnTo>
                    <a:pt x="3252" y="1394"/>
                  </a:lnTo>
                  <a:lnTo>
                    <a:pt x="3292" y="1434"/>
                  </a:lnTo>
                  <a:lnTo>
                    <a:pt x="3336" y="1472"/>
                  </a:lnTo>
                  <a:lnTo>
                    <a:pt x="3380" y="1508"/>
                  </a:lnTo>
                  <a:lnTo>
                    <a:pt x="3428" y="1542"/>
                  </a:lnTo>
                  <a:lnTo>
                    <a:pt x="3488" y="1578"/>
                  </a:lnTo>
                  <a:lnTo>
                    <a:pt x="3544" y="1608"/>
                  </a:lnTo>
                  <a:lnTo>
                    <a:pt x="3598" y="1634"/>
                  </a:lnTo>
                  <a:lnTo>
                    <a:pt x="3652" y="1654"/>
                  </a:lnTo>
                  <a:lnTo>
                    <a:pt x="3702" y="1670"/>
                  </a:lnTo>
                  <a:lnTo>
                    <a:pt x="3752" y="1680"/>
                  </a:lnTo>
                  <a:lnTo>
                    <a:pt x="3800" y="1686"/>
                  </a:lnTo>
                  <a:lnTo>
                    <a:pt x="3848" y="1688"/>
                  </a:lnTo>
                  <a:lnTo>
                    <a:pt x="3882" y="1686"/>
                  </a:lnTo>
                  <a:lnTo>
                    <a:pt x="3914" y="1684"/>
                  </a:lnTo>
                  <a:lnTo>
                    <a:pt x="3948" y="1680"/>
                  </a:lnTo>
                  <a:lnTo>
                    <a:pt x="3980" y="1672"/>
                  </a:lnTo>
                  <a:lnTo>
                    <a:pt x="4012" y="1664"/>
                  </a:lnTo>
                  <a:lnTo>
                    <a:pt x="4046" y="1654"/>
                  </a:lnTo>
                  <a:lnTo>
                    <a:pt x="4078" y="1642"/>
                  </a:lnTo>
                  <a:lnTo>
                    <a:pt x="4110" y="1630"/>
                  </a:lnTo>
                  <a:lnTo>
                    <a:pt x="4178" y="1598"/>
                  </a:lnTo>
                  <a:lnTo>
                    <a:pt x="4246" y="1564"/>
                  </a:lnTo>
                  <a:lnTo>
                    <a:pt x="4316" y="1524"/>
                  </a:lnTo>
                  <a:lnTo>
                    <a:pt x="4390" y="1480"/>
                  </a:lnTo>
                  <a:lnTo>
                    <a:pt x="4394" y="1486"/>
                  </a:lnTo>
                  <a:lnTo>
                    <a:pt x="4320" y="1530"/>
                  </a:lnTo>
                  <a:lnTo>
                    <a:pt x="4250" y="1570"/>
                  </a:lnTo>
                  <a:lnTo>
                    <a:pt x="4180" y="1606"/>
                  </a:lnTo>
                  <a:lnTo>
                    <a:pt x="4114" y="1636"/>
                  </a:lnTo>
                  <a:lnTo>
                    <a:pt x="4080" y="1650"/>
                  </a:lnTo>
                  <a:lnTo>
                    <a:pt x="4048" y="1662"/>
                  </a:lnTo>
                  <a:lnTo>
                    <a:pt x="4014" y="1672"/>
                  </a:lnTo>
                  <a:lnTo>
                    <a:pt x="3982" y="1680"/>
                  </a:lnTo>
                  <a:lnTo>
                    <a:pt x="3948" y="1688"/>
                  </a:lnTo>
                  <a:lnTo>
                    <a:pt x="3916" y="1692"/>
                  </a:lnTo>
                  <a:lnTo>
                    <a:pt x="3882" y="1694"/>
                  </a:lnTo>
                  <a:lnTo>
                    <a:pt x="3848" y="1696"/>
                  </a:lnTo>
                  <a:lnTo>
                    <a:pt x="3800" y="1694"/>
                  </a:lnTo>
                  <a:lnTo>
                    <a:pt x="3750" y="1688"/>
                  </a:lnTo>
                  <a:lnTo>
                    <a:pt x="3700" y="1676"/>
                  </a:lnTo>
                  <a:lnTo>
                    <a:pt x="3648" y="1662"/>
                  </a:lnTo>
                  <a:lnTo>
                    <a:pt x="3596" y="1640"/>
                  </a:lnTo>
                  <a:lnTo>
                    <a:pt x="3540" y="1616"/>
                  </a:lnTo>
                  <a:lnTo>
                    <a:pt x="3484" y="1584"/>
                  </a:lnTo>
                  <a:lnTo>
                    <a:pt x="3424" y="1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6" name="Freeform 19"/>
            <p:cNvSpPr>
              <a:spLocks/>
            </p:cNvSpPr>
            <p:nvPr/>
          </p:nvSpPr>
          <p:spPr bwMode="auto">
            <a:xfrm>
              <a:off x="1128968" y="991884"/>
              <a:ext cx="6964694" cy="2691409"/>
            </a:xfrm>
            <a:custGeom>
              <a:avLst/>
              <a:gdLst>
                <a:gd name="T0" fmla="*/ 2147483646 w 4394"/>
                <a:gd name="T1" fmla="*/ 2147483646 h 1698"/>
                <a:gd name="T2" fmla="*/ 2147483646 w 4394"/>
                <a:gd name="T3" fmla="*/ 2147483646 h 1698"/>
                <a:gd name="T4" fmla="*/ 2147483646 w 4394"/>
                <a:gd name="T5" fmla="*/ 2147483646 h 1698"/>
                <a:gd name="T6" fmla="*/ 2147483646 w 4394"/>
                <a:gd name="T7" fmla="*/ 2070194396 h 1698"/>
                <a:gd name="T8" fmla="*/ 2147483646 w 4394"/>
                <a:gd name="T9" fmla="*/ 1507423627 h 1698"/>
                <a:gd name="T10" fmla="*/ 2147483646 w 4394"/>
                <a:gd name="T11" fmla="*/ 994898833 h 1698"/>
                <a:gd name="T12" fmla="*/ 2147483646 w 4394"/>
                <a:gd name="T13" fmla="*/ 698439656 h 1698"/>
                <a:gd name="T14" fmla="*/ 2147483646 w 4394"/>
                <a:gd name="T15" fmla="*/ 447201857 h 1698"/>
                <a:gd name="T16" fmla="*/ 2147483646 w 4394"/>
                <a:gd name="T17" fmla="*/ 246213202 h 1698"/>
                <a:gd name="T18" fmla="*/ 2147483646 w 4394"/>
                <a:gd name="T19" fmla="*/ 105519717 h 1698"/>
                <a:gd name="T20" fmla="*/ 2147483646 w 4394"/>
                <a:gd name="T21" fmla="*/ 35173767 h 1698"/>
                <a:gd name="T22" fmla="*/ 2147483646 w 4394"/>
                <a:gd name="T23" fmla="*/ 20098390 h 1698"/>
                <a:gd name="T24" fmla="*/ 2147483646 w 4394"/>
                <a:gd name="T25" fmla="*/ 30149170 h 1698"/>
                <a:gd name="T26" fmla="*/ 2147483646 w 4394"/>
                <a:gd name="T27" fmla="*/ 85421327 h 1698"/>
                <a:gd name="T28" fmla="*/ 2147483646 w 4394"/>
                <a:gd name="T29" fmla="*/ 271336189 h 1698"/>
                <a:gd name="T30" fmla="*/ 1281310320 w 4394"/>
                <a:gd name="T31" fmla="*/ 668290486 h 1698"/>
                <a:gd name="T32" fmla="*/ 487400191 w 4394"/>
                <a:gd name="T33" fmla="*/ 1130567720 h 1698"/>
                <a:gd name="T34" fmla="*/ 100495114 w 4394"/>
                <a:gd name="T35" fmla="*/ 1432053080 h 1698"/>
                <a:gd name="T36" fmla="*/ 0 w 4394"/>
                <a:gd name="T37" fmla="*/ 1492349834 h 1698"/>
                <a:gd name="T38" fmla="*/ 276360770 w 4394"/>
                <a:gd name="T39" fmla="*/ 1261210425 h 1698"/>
                <a:gd name="T40" fmla="*/ 798934726 w 4394"/>
                <a:gd name="T41" fmla="*/ 904454493 h 1698"/>
                <a:gd name="T42" fmla="*/ 1773735109 w 4394"/>
                <a:gd name="T43" fmla="*/ 432128064 h 1698"/>
                <a:gd name="T44" fmla="*/ 2147483646 w 4394"/>
                <a:gd name="T45" fmla="*/ 115568912 h 1698"/>
                <a:gd name="T46" fmla="*/ 2147483646 w 4394"/>
                <a:gd name="T47" fmla="*/ 30149170 h 1698"/>
                <a:gd name="T48" fmla="*/ 2147483646 w 4394"/>
                <a:gd name="T49" fmla="*/ 0 h 1698"/>
                <a:gd name="T50" fmla="*/ 2147483646 w 4394"/>
                <a:gd name="T51" fmla="*/ 15073792 h 1698"/>
                <a:gd name="T52" fmla="*/ 2147483646 w 4394"/>
                <a:gd name="T53" fmla="*/ 40198365 h 1698"/>
                <a:gd name="T54" fmla="*/ 2147483646 w 4394"/>
                <a:gd name="T55" fmla="*/ 150742680 h 1698"/>
                <a:gd name="T56" fmla="*/ 2147483646 w 4394"/>
                <a:gd name="T57" fmla="*/ 321583749 h 1698"/>
                <a:gd name="T58" fmla="*/ 2147483646 w 4394"/>
                <a:gd name="T59" fmla="*/ 552721574 h 1698"/>
                <a:gd name="T60" fmla="*/ 2147483646 w 4394"/>
                <a:gd name="T61" fmla="*/ 829082361 h 1698"/>
                <a:gd name="T62" fmla="*/ 2147483646 w 4394"/>
                <a:gd name="T63" fmla="*/ 1145641513 h 1698"/>
                <a:gd name="T64" fmla="*/ 2147483646 w 4394"/>
                <a:gd name="T65" fmla="*/ 1864181144 h 1698"/>
                <a:gd name="T66" fmla="*/ 2147483646 w 4394"/>
                <a:gd name="T67" fmla="*/ 2147483646 h 1698"/>
                <a:gd name="T68" fmla="*/ 2147483646 w 4394"/>
                <a:gd name="T69" fmla="*/ 2147483646 h 1698"/>
                <a:gd name="T70" fmla="*/ 2147483646 w 4394"/>
                <a:gd name="T71" fmla="*/ 2147483646 h 1698"/>
                <a:gd name="T72" fmla="*/ 2147483646 w 4394"/>
                <a:gd name="T73" fmla="*/ 2147483646 h 1698"/>
                <a:gd name="T74" fmla="*/ 2147483646 w 4394"/>
                <a:gd name="T75" fmla="*/ 2147483646 h 1698"/>
                <a:gd name="T76" fmla="*/ 2147483646 w 4394"/>
                <a:gd name="T77" fmla="*/ 2147483646 h 1698"/>
                <a:gd name="T78" fmla="*/ 2147483646 w 4394"/>
                <a:gd name="T79" fmla="*/ 2147483646 h 1698"/>
                <a:gd name="T80" fmla="*/ 2147483646 w 4394"/>
                <a:gd name="T81" fmla="*/ 2147483646 h 1698"/>
                <a:gd name="T82" fmla="*/ 2147483646 w 4394"/>
                <a:gd name="T83" fmla="*/ 2147483646 h 1698"/>
                <a:gd name="T84" fmla="*/ 2147483646 w 4394"/>
                <a:gd name="T85" fmla="*/ 2147483646 h 1698"/>
                <a:gd name="T86" fmla="*/ 2147483646 w 4394"/>
                <a:gd name="T87" fmla="*/ 2147483646 h 1698"/>
                <a:gd name="T88" fmla="*/ 2147483646 w 4394"/>
                <a:gd name="T89" fmla="*/ 2147483646 h 1698"/>
                <a:gd name="T90" fmla="*/ 2147483646 w 4394"/>
                <a:gd name="T91" fmla="*/ 2147483646 h 1698"/>
                <a:gd name="T92" fmla="*/ 2147483646 w 4394"/>
                <a:gd name="T93" fmla="*/ 2147483646 h 1698"/>
                <a:gd name="T94" fmla="*/ 2147483646 w 4394"/>
                <a:gd name="T95" fmla="*/ 2147483646 h 1698"/>
                <a:gd name="T96" fmla="*/ 2147483646 w 4394"/>
                <a:gd name="T97" fmla="*/ 2147483646 h 169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394" h="1698">
                  <a:moveTo>
                    <a:pt x="3398" y="1550"/>
                  </a:moveTo>
                  <a:lnTo>
                    <a:pt x="3398" y="1550"/>
                  </a:lnTo>
                  <a:lnTo>
                    <a:pt x="3350" y="1516"/>
                  </a:lnTo>
                  <a:lnTo>
                    <a:pt x="3304" y="1480"/>
                  </a:lnTo>
                  <a:lnTo>
                    <a:pt x="3260" y="1442"/>
                  </a:lnTo>
                  <a:lnTo>
                    <a:pt x="3220" y="1400"/>
                  </a:lnTo>
                  <a:lnTo>
                    <a:pt x="3180" y="1358"/>
                  </a:lnTo>
                  <a:lnTo>
                    <a:pt x="3142" y="1312"/>
                  </a:lnTo>
                  <a:lnTo>
                    <a:pt x="3106" y="1266"/>
                  </a:lnTo>
                  <a:lnTo>
                    <a:pt x="3072" y="1218"/>
                  </a:lnTo>
                  <a:lnTo>
                    <a:pt x="3040" y="1170"/>
                  </a:lnTo>
                  <a:lnTo>
                    <a:pt x="3008" y="1120"/>
                  </a:lnTo>
                  <a:lnTo>
                    <a:pt x="2946" y="1020"/>
                  </a:lnTo>
                  <a:lnTo>
                    <a:pt x="2886" y="920"/>
                  </a:lnTo>
                  <a:lnTo>
                    <a:pt x="2828" y="824"/>
                  </a:lnTo>
                  <a:lnTo>
                    <a:pt x="2780" y="748"/>
                  </a:lnTo>
                  <a:lnTo>
                    <a:pt x="2726" y="672"/>
                  </a:lnTo>
                  <a:lnTo>
                    <a:pt x="2668" y="600"/>
                  </a:lnTo>
                  <a:lnTo>
                    <a:pt x="2608" y="530"/>
                  </a:lnTo>
                  <a:lnTo>
                    <a:pt x="2544" y="462"/>
                  </a:lnTo>
                  <a:lnTo>
                    <a:pt x="2510" y="428"/>
                  </a:lnTo>
                  <a:lnTo>
                    <a:pt x="2476" y="396"/>
                  </a:lnTo>
                  <a:lnTo>
                    <a:pt x="2440" y="366"/>
                  </a:lnTo>
                  <a:lnTo>
                    <a:pt x="2404" y="336"/>
                  </a:lnTo>
                  <a:lnTo>
                    <a:pt x="2366" y="306"/>
                  </a:lnTo>
                  <a:lnTo>
                    <a:pt x="2330" y="278"/>
                  </a:lnTo>
                  <a:lnTo>
                    <a:pt x="2290" y="252"/>
                  </a:lnTo>
                  <a:lnTo>
                    <a:pt x="2252" y="226"/>
                  </a:lnTo>
                  <a:lnTo>
                    <a:pt x="2212" y="202"/>
                  </a:lnTo>
                  <a:lnTo>
                    <a:pt x="2170" y="178"/>
                  </a:lnTo>
                  <a:lnTo>
                    <a:pt x="2130" y="156"/>
                  </a:lnTo>
                  <a:lnTo>
                    <a:pt x="2088" y="136"/>
                  </a:lnTo>
                  <a:lnTo>
                    <a:pt x="2044" y="116"/>
                  </a:lnTo>
                  <a:lnTo>
                    <a:pt x="2002" y="98"/>
                  </a:lnTo>
                  <a:lnTo>
                    <a:pt x="1958" y="82"/>
                  </a:lnTo>
                  <a:lnTo>
                    <a:pt x="1914" y="68"/>
                  </a:lnTo>
                  <a:lnTo>
                    <a:pt x="1868" y="54"/>
                  </a:lnTo>
                  <a:lnTo>
                    <a:pt x="1822" y="42"/>
                  </a:lnTo>
                  <a:lnTo>
                    <a:pt x="1776" y="32"/>
                  </a:lnTo>
                  <a:lnTo>
                    <a:pt x="1730" y="24"/>
                  </a:lnTo>
                  <a:lnTo>
                    <a:pt x="1682" y="18"/>
                  </a:lnTo>
                  <a:lnTo>
                    <a:pt x="1634" y="14"/>
                  </a:lnTo>
                  <a:lnTo>
                    <a:pt x="1580" y="10"/>
                  </a:lnTo>
                  <a:lnTo>
                    <a:pt x="1526" y="8"/>
                  </a:lnTo>
                  <a:lnTo>
                    <a:pt x="1478" y="10"/>
                  </a:lnTo>
                  <a:lnTo>
                    <a:pt x="1428" y="12"/>
                  </a:lnTo>
                  <a:lnTo>
                    <a:pt x="1378" y="16"/>
                  </a:lnTo>
                  <a:lnTo>
                    <a:pt x="1328" y="20"/>
                  </a:lnTo>
                  <a:lnTo>
                    <a:pt x="1278" y="28"/>
                  </a:lnTo>
                  <a:lnTo>
                    <a:pt x="1226" y="34"/>
                  </a:lnTo>
                  <a:lnTo>
                    <a:pt x="1174" y="44"/>
                  </a:lnTo>
                  <a:lnTo>
                    <a:pt x="1122" y="54"/>
                  </a:lnTo>
                  <a:lnTo>
                    <a:pt x="1018" y="78"/>
                  </a:lnTo>
                  <a:lnTo>
                    <a:pt x="914" y="108"/>
                  </a:lnTo>
                  <a:lnTo>
                    <a:pt x="810" y="142"/>
                  </a:lnTo>
                  <a:lnTo>
                    <a:pt x="708" y="180"/>
                  </a:lnTo>
                  <a:lnTo>
                    <a:pt x="608" y="222"/>
                  </a:lnTo>
                  <a:lnTo>
                    <a:pt x="510" y="266"/>
                  </a:lnTo>
                  <a:lnTo>
                    <a:pt x="414" y="316"/>
                  </a:lnTo>
                  <a:lnTo>
                    <a:pt x="322" y="368"/>
                  </a:lnTo>
                  <a:lnTo>
                    <a:pt x="236" y="422"/>
                  </a:lnTo>
                  <a:lnTo>
                    <a:pt x="194" y="450"/>
                  </a:lnTo>
                  <a:lnTo>
                    <a:pt x="154" y="480"/>
                  </a:lnTo>
                  <a:lnTo>
                    <a:pt x="114" y="510"/>
                  </a:lnTo>
                  <a:lnTo>
                    <a:pt x="76" y="540"/>
                  </a:lnTo>
                  <a:lnTo>
                    <a:pt x="40" y="570"/>
                  </a:lnTo>
                  <a:lnTo>
                    <a:pt x="6" y="600"/>
                  </a:lnTo>
                  <a:lnTo>
                    <a:pt x="0" y="594"/>
                  </a:lnTo>
                  <a:lnTo>
                    <a:pt x="36" y="564"/>
                  </a:lnTo>
                  <a:lnTo>
                    <a:pt x="72" y="534"/>
                  </a:lnTo>
                  <a:lnTo>
                    <a:pt x="110" y="502"/>
                  </a:lnTo>
                  <a:lnTo>
                    <a:pt x="148" y="474"/>
                  </a:lnTo>
                  <a:lnTo>
                    <a:pt x="190" y="444"/>
                  </a:lnTo>
                  <a:lnTo>
                    <a:pt x="232" y="416"/>
                  </a:lnTo>
                  <a:lnTo>
                    <a:pt x="318" y="360"/>
                  </a:lnTo>
                  <a:lnTo>
                    <a:pt x="410" y="308"/>
                  </a:lnTo>
                  <a:lnTo>
                    <a:pt x="506" y="260"/>
                  </a:lnTo>
                  <a:lnTo>
                    <a:pt x="604" y="214"/>
                  </a:lnTo>
                  <a:lnTo>
                    <a:pt x="706" y="172"/>
                  </a:lnTo>
                  <a:lnTo>
                    <a:pt x="808" y="134"/>
                  </a:lnTo>
                  <a:lnTo>
                    <a:pt x="912" y="100"/>
                  </a:lnTo>
                  <a:lnTo>
                    <a:pt x="1016" y="72"/>
                  </a:lnTo>
                  <a:lnTo>
                    <a:pt x="1120" y="46"/>
                  </a:lnTo>
                  <a:lnTo>
                    <a:pt x="1174" y="36"/>
                  </a:lnTo>
                  <a:lnTo>
                    <a:pt x="1224" y="28"/>
                  </a:lnTo>
                  <a:lnTo>
                    <a:pt x="1276" y="20"/>
                  </a:lnTo>
                  <a:lnTo>
                    <a:pt x="1328" y="12"/>
                  </a:lnTo>
                  <a:lnTo>
                    <a:pt x="1378" y="8"/>
                  </a:lnTo>
                  <a:lnTo>
                    <a:pt x="1428" y="4"/>
                  </a:lnTo>
                  <a:lnTo>
                    <a:pt x="1478" y="2"/>
                  </a:lnTo>
                  <a:lnTo>
                    <a:pt x="1526" y="0"/>
                  </a:lnTo>
                  <a:lnTo>
                    <a:pt x="1582" y="2"/>
                  </a:lnTo>
                  <a:lnTo>
                    <a:pt x="1636" y="6"/>
                  </a:lnTo>
                  <a:lnTo>
                    <a:pt x="1684" y="10"/>
                  </a:lnTo>
                  <a:lnTo>
                    <a:pt x="1730" y="16"/>
                  </a:lnTo>
                  <a:lnTo>
                    <a:pt x="1778" y="24"/>
                  </a:lnTo>
                  <a:lnTo>
                    <a:pt x="1824" y="34"/>
                  </a:lnTo>
                  <a:lnTo>
                    <a:pt x="1870" y="46"/>
                  </a:lnTo>
                  <a:lnTo>
                    <a:pt x="1916" y="60"/>
                  </a:lnTo>
                  <a:lnTo>
                    <a:pt x="1960" y="74"/>
                  </a:lnTo>
                  <a:lnTo>
                    <a:pt x="2004" y="92"/>
                  </a:lnTo>
                  <a:lnTo>
                    <a:pt x="2048" y="110"/>
                  </a:lnTo>
                  <a:lnTo>
                    <a:pt x="2092" y="128"/>
                  </a:lnTo>
                  <a:lnTo>
                    <a:pt x="2134" y="150"/>
                  </a:lnTo>
                  <a:lnTo>
                    <a:pt x="2174" y="172"/>
                  </a:lnTo>
                  <a:lnTo>
                    <a:pt x="2216" y="194"/>
                  </a:lnTo>
                  <a:lnTo>
                    <a:pt x="2256" y="220"/>
                  </a:lnTo>
                  <a:lnTo>
                    <a:pt x="2296" y="246"/>
                  </a:lnTo>
                  <a:lnTo>
                    <a:pt x="2334" y="272"/>
                  </a:lnTo>
                  <a:lnTo>
                    <a:pt x="2372" y="300"/>
                  </a:lnTo>
                  <a:lnTo>
                    <a:pt x="2408" y="330"/>
                  </a:lnTo>
                  <a:lnTo>
                    <a:pt x="2446" y="360"/>
                  </a:lnTo>
                  <a:lnTo>
                    <a:pt x="2480" y="390"/>
                  </a:lnTo>
                  <a:lnTo>
                    <a:pt x="2516" y="422"/>
                  </a:lnTo>
                  <a:lnTo>
                    <a:pt x="2548" y="456"/>
                  </a:lnTo>
                  <a:lnTo>
                    <a:pt x="2614" y="524"/>
                  </a:lnTo>
                  <a:lnTo>
                    <a:pt x="2676" y="594"/>
                  </a:lnTo>
                  <a:lnTo>
                    <a:pt x="2732" y="668"/>
                  </a:lnTo>
                  <a:lnTo>
                    <a:pt x="2786" y="742"/>
                  </a:lnTo>
                  <a:lnTo>
                    <a:pt x="2836" y="820"/>
                  </a:lnTo>
                  <a:lnTo>
                    <a:pt x="2894" y="916"/>
                  </a:lnTo>
                  <a:lnTo>
                    <a:pt x="2952" y="1016"/>
                  </a:lnTo>
                  <a:lnTo>
                    <a:pt x="3014" y="1116"/>
                  </a:lnTo>
                  <a:lnTo>
                    <a:pt x="3046" y="1164"/>
                  </a:lnTo>
                  <a:lnTo>
                    <a:pt x="3078" y="1214"/>
                  </a:lnTo>
                  <a:lnTo>
                    <a:pt x="3114" y="1262"/>
                  </a:lnTo>
                  <a:lnTo>
                    <a:pt x="3148" y="1308"/>
                  </a:lnTo>
                  <a:lnTo>
                    <a:pt x="3186" y="1352"/>
                  </a:lnTo>
                  <a:lnTo>
                    <a:pt x="3224" y="1396"/>
                  </a:lnTo>
                  <a:lnTo>
                    <a:pt x="3266" y="1436"/>
                  </a:lnTo>
                  <a:lnTo>
                    <a:pt x="3308" y="1474"/>
                  </a:lnTo>
                  <a:lnTo>
                    <a:pt x="3354" y="1510"/>
                  </a:lnTo>
                  <a:lnTo>
                    <a:pt x="3402" y="1544"/>
                  </a:lnTo>
                  <a:lnTo>
                    <a:pt x="3460" y="1580"/>
                  </a:lnTo>
                  <a:lnTo>
                    <a:pt x="3518" y="1610"/>
                  </a:lnTo>
                  <a:lnTo>
                    <a:pt x="3572" y="1636"/>
                  </a:lnTo>
                  <a:lnTo>
                    <a:pt x="3624" y="1656"/>
                  </a:lnTo>
                  <a:lnTo>
                    <a:pt x="3676" y="1670"/>
                  </a:lnTo>
                  <a:lnTo>
                    <a:pt x="3726" y="1682"/>
                  </a:lnTo>
                  <a:lnTo>
                    <a:pt x="3774" y="1688"/>
                  </a:lnTo>
                  <a:lnTo>
                    <a:pt x="3822" y="1690"/>
                  </a:lnTo>
                  <a:lnTo>
                    <a:pt x="3856" y="1688"/>
                  </a:lnTo>
                  <a:lnTo>
                    <a:pt x="3890" y="1686"/>
                  </a:lnTo>
                  <a:lnTo>
                    <a:pt x="3924" y="1680"/>
                  </a:lnTo>
                  <a:lnTo>
                    <a:pt x="3958" y="1674"/>
                  </a:lnTo>
                  <a:lnTo>
                    <a:pt x="3992" y="1664"/>
                  </a:lnTo>
                  <a:lnTo>
                    <a:pt x="4028" y="1654"/>
                  </a:lnTo>
                  <a:lnTo>
                    <a:pt x="4062" y="1640"/>
                  </a:lnTo>
                  <a:lnTo>
                    <a:pt x="4096" y="1626"/>
                  </a:lnTo>
                  <a:lnTo>
                    <a:pt x="4166" y="1594"/>
                  </a:lnTo>
                  <a:lnTo>
                    <a:pt x="4238" y="1554"/>
                  </a:lnTo>
                  <a:lnTo>
                    <a:pt x="4312" y="1512"/>
                  </a:lnTo>
                  <a:lnTo>
                    <a:pt x="4390" y="1464"/>
                  </a:lnTo>
                  <a:lnTo>
                    <a:pt x="4394" y="1472"/>
                  </a:lnTo>
                  <a:lnTo>
                    <a:pt x="4316" y="1518"/>
                  </a:lnTo>
                  <a:lnTo>
                    <a:pt x="4242" y="1562"/>
                  </a:lnTo>
                  <a:lnTo>
                    <a:pt x="4170" y="1600"/>
                  </a:lnTo>
                  <a:lnTo>
                    <a:pt x="4098" y="1634"/>
                  </a:lnTo>
                  <a:lnTo>
                    <a:pt x="4064" y="1648"/>
                  </a:lnTo>
                  <a:lnTo>
                    <a:pt x="4030" y="1660"/>
                  </a:lnTo>
                  <a:lnTo>
                    <a:pt x="3996" y="1672"/>
                  </a:lnTo>
                  <a:lnTo>
                    <a:pt x="3960" y="1680"/>
                  </a:lnTo>
                  <a:lnTo>
                    <a:pt x="3926" y="1688"/>
                  </a:lnTo>
                  <a:lnTo>
                    <a:pt x="3892" y="1694"/>
                  </a:lnTo>
                  <a:lnTo>
                    <a:pt x="3856" y="1696"/>
                  </a:lnTo>
                  <a:lnTo>
                    <a:pt x="3822" y="1698"/>
                  </a:lnTo>
                  <a:lnTo>
                    <a:pt x="3774" y="1696"/>
                  </a:lnTo>
                  <a:lnTo>
                    <a:pt x="3724" y="1690"/>
                  </a:lnTo>
                  <a:lnTo>
                    <a:pt x="3674" y="1678"/>
                  </a:lnTo>
                  <a:lnTo>
                    <a:pt x="3622" y="1664"/>
                  </a:lnTo>
                  <a:lnTo>
                    <a:pt x="3568" y="1642"/>
                  </a:lnTo>
                  <a:lnTo>
                    <a:pt x="3514" y="1618"/>
                  </a:lnTo>
                  <a:lnTo>
                    <a:pt x="3456" y="1586"/>
                  </a:lnTo>
                  <a:lnTo>
                    <a:pt x="3398" y="1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7" name="Freeform 20"/>
            <p:cNvSpPr>
              <a:spLocks noEditPoints="1"/>
            </p:cNvSpPr>
            <p:nvPr/>
          </p:nvSpPr>
          <p:spPr bwMode="auto">
            <a:xfrm>
              <a:off x="1128968" y="918972"/>
              <a:ext cx="6964694" cy="2688239"/>
            </a:xfrm>
            <a:custGeom>
              <a:avLst/>
              <a:gdLst>
                <a:gd name="T0" fmla="*/ 2147483646 w 4394"/>
                <a:gd name="T1" fmla="*/ 2147483646 h 1696"/>
                <a:gd name="T2" fmla="*/ 2147483646 w 4394"/>
                <a:gd name="T3" fmla="*/ 2147483646 h 1696"/>
                <a:gd name="T4" fmla="*/ 2147483646 w 4394"/>
                <a:gd name="T5" fmla="*/ 2147483646 h 1696"/>
                <a:gd name="T6" fmla="*/ 2147483646 w 4394"/>
                <a:gd name="T7" fmla="*/ 2065169870 h 1696"/>
                <a:gd name="T8" fmla="*/ 2147483646 w 4394"/>
                <a:gd name="T9" fmla="*/ 1502399081 h 1696"/>
                <a:gd name="T10" fmla="*/ 2147483646 w 4394"/>
                <a:gd name="T11" fmla="*/ 989874270 h 1696"/>
                <a:gd name="T12" fmla="*/ 2147483646 w 4394"/>
                <a:gd name="T13" fmla="*/ 698439680 h 1696"/>
                <a:gd name="T14" fmla="*/ 2147483646 w 4394"/>
                <a:gd name="T15" fmla="*/ 442177274 h 1696"/>
                <a:gd name="T16" fmla="*/ 2147483646 w 4394"/>
                <a:gd name="T17" fmla="*/ 241187028 h 1696"/>
                <a:gd name="T18" fmla="*/ 2147483646 w 4394"/>
                <a:gd name="T19" fmla="*/ 100495123 h 1696"/>
                <a:gd name="T20" fmla="*/ 2147483646 w 4394"/>
                <a:gd name="T21" fmla="*/ 30149171 h 1696"/>
                <a:gd name="T22" fmla="*/ 2147483646 w 4394"/>
                <a:gd name="T23" fmla="*/ 20098391 h 1696"/>
                <a:gd name="T24" fmla="*/ 2147483646 w 4394"/>
                <a:gd name="T25" fmla="*/ 25122988 h 1696"/>
                <a:gd name="T26" fmla="*/ 2147483646 w 4394"/>
                <a:gd name="T27" fmla="*/ 85421330 h 1696"/>
                <a:gd name="T28" fmla="*/ 2147483646 w 4394"/>
                <a:gd name="T29" fmla="*/ 271336199 h 1696"/>
                <a:gd name="T30" fmla="*/ 1281310320 w 4394"/>
                <a:gd name="T31" fmla="*/ 673315107 h 1696"/>
                <a:gd name="T32" fmla="*/ 592919902 w 4394"/>
                <a:gd name="T33" fmla="*/ 1070271002 h 1696"/>
                <a:gd name="T34" fmla="*/ 190941033 w 4394"/>
                <a:gd name="T35" fmla="*/ 1366730189 h 1696"/>
                <a:gd name="T36" fmla="*/ 0 w 4394"/>
                <a:gd name="T37" fmla="*/ 1512448277 h 1696"/>
                <a:gd name="T38" fmla="*/ 276360770 w 4394"/>
                <a:gd name="T39" fmla="*/ 1276285847 h 1696"/>
                <a:gd name="T40" fmla="*/ 688390418 w 4394"/>
                <a:gd name="T41" fmla="*/ 984849672 h 1696"/>
                <a:gd name="T42" fmla="*/ 1522497325 w 4394"/>
                <a:gd name="T43" fmla="*/ 542672398 h 1696"/>
                <a:gd name="T44" fmla="*/ 2147483646 w 4394"/>
                <a:gd name="T45" fmla="*/ 175865673 h 1696"/>
                <a:gd name="T46" fmla="*/ 2147483646 w 4394"/>
                <a:gd name="T47" fmla="*/ 45222964 h 1696"/>
                <a:gd name="T48" fmla="*/ 2147483646 w 4394"/>
                <a:gd name="T49" fmla="*/ 0 h 1696"/>
                <a:gd name="T50" fmla="*/ 2147483646 w 4394"/>
                <a:gd name="T51" fmla="*/ 0 h 1696"/>
                <a:gd name="T52" fmla="*/ 2147483646 w 4394"/>
                <a:gd name="T53" fmla="*/ 20098391 h 1696"/>
                <a:gd name="T54" fmla="*/ 2147483646 w 4394"/>
                <a:gd name="T55" fmla="*/ 110544319 h 1696"/>
                <a:gd name="T56" fmla="*/ 2147483646 w 4394"/>
                <a:gd name="T57" fmla="*/ 271336199 h 1696"/>
                <a:gd name="T58" fmla="*/ 2147483646 w 4394"/>
                <a:gd name="T59" fmla="*/ 487400238 h 1696"/>
                <a:gd name="T60" fmla="*/ 2147483646 w 4394"/>
                <a:gd name="T61" fmla="*/ 748687242 h 1696"/>
                <a:gd name="T62" fmla="*/ 2147483646 w 4394"/>
                <a:gd name="T63" fmla="*/ 1060221807 h 1696"/>
                <a:gd name="T64" fmla="*/ 2147483646 w 4394"/>
                <a:gd name="T65" fmla="*/ 1673240157 h 1696"/>
                <a:gd name="T66" fmla="*/ 2147483646 w 4394"/>
                <a:gd name="T67" fmla="*/ 2055120674 h 1696"/>
                <a:gd name="T68" fmla="*/ 2147483646 w 4394"/>
                <a:gd name="T69" fmla="*/ 2147483646 h 1696"/>
                <a:gd name="T70" fmla="*/ 2147483646 w 4394"/>
                <a:gd name="T71" fmla="*/ 2147483646 h 1696"/>
                <a:gd name="T72" fmla="*/ 2147483646 w 4394"/>
                <a:gd name="T73" fmla="*/ 2147483646 h 1696"/>
                <a:gd name="T74" fmla="*/ 2147483646 w 4394"/>
                <a:gd name="T75" fmla="*/ 2147483646 h 1696"/>
                <a:gd name="T76" fmla="*/ 2147483646 w 4394"/>
                <a:gd name="T77" fmla="*/ 2147483646 h 1696"/>
                <a:gd name="T78" fmla="*/ 2147483646 w 4394"/>
                <a:gd name="T79" fmla="*/ 2147483646 h 1696"/>
                <a:gd name="T80" fmla="*/ 2147483646 w 4394"/>
                <a:gd name="T81" fmla="*/ 2147483646 h 1696"/>
                <a:gd name="T82" fmla="*/ 2147483646 w 4394"/>
                <a:gd name="T83" fmla="*/ 2147483646 h 1696"/>
                <a:gd name="T84" fmla="*/ 2147483646 w 4394"/>
                <a:gd name="T85" fmla="*/ 2147483646 h 1696"/>
                <a:gd name="T86" fmla="*/ 2147483646 w 4394"/>
                <a:gd name="T87" fmla="*/ 2147483646 h 1696"/>
                <a:gd name="T88" fmla="*/ 2147483646 w 4394"/>
                <a:gd name="T89" fmla="*/ 2147483646 h 1696"/>
                <a:gd name="T90" fmla="*/ 2147483646 w 4394"/>
                <a:gd name="T91" fmla="*/ 2147483646 h 1696"/>
                <a:gd name="T92" fmla="*/ 2147483646 w 4394"/>
                <a:gd name="T93" fmla="*/ 2147483646 h 1696"/>
                <a:gd name="T94" fmla="*/ 2147483646 w 4394"/>
                <a:gd name="T95" fmla="*/ 2147483646 h 1696"/>
                <a:gd name="T96" fmla="*/ 2147483646 w 4394"/>
                <a:gd name="T97" fmla="*/ 2147483646 h 1696"/>
                <a:gd name="T98" fmla="*/ 15073792 w 4394"/>
                <a:gd name="T99" fmla="*/ 1527522070 h 1696"/>
                <a:gd name="T100" fmla="*/ 15073792 w 4394"/>
                <a:gd name="T101" fmla="*/ 1527522070 h 16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94" h="1696">
                  <a:moveTo>
                    <a:pt x="3406" y="1548"/>
                  </a:moveTo>
                  <a:lnTo>
                    <a:pt x="3406" y="1548"/>
                  </a:lnTo>
                  <a:lnTo>
                    <a:pt x="3358" y="1516"/>
                  </a:lnTo>
                  <a:lnTo>
                    <a:pt x="3312" y="1478"/>
                  </a:lnTo>
                  <a:lnTo>
                    <a:pt x="3270" y="1440"/>
                  </a:lnTo>
                  <a:lnTo>
                    <a:pt x="3228" y="1398"/>
                  </a:lnTo>
                  <a:lnTo>
                    <a:pt x="3188" y="1356"/>
                  </a:lnTo>
                  <a:lnTo>
                    <a:pt x="3152" y="1310"/>
                  </a:lnTo>
                  <a:lnTo>
                    <a:pt x="3116" y="1264"/>
                  </a:lnTo>
                  <a:lnTo>
                    <a:pt x="3080" y="1216"/>
                  </a:lnTo>
                  <a:lnTo>
                    <a:pt x="3048" y="1168"/>
                  </a:lnTo>
                  <a:lnTo>
                    <a:pt x="3016" y="1118"/>
                  </a:lnTo>
                  <a:lnTo>
                    <a:pt x="2954" y="1018"/>
                  </a:lnTo>
                  <a:lnTo>
                    <a:pt x="2896" y="918"/>
                  </a:lnTo>
                  <a:lnTo>
                    <a:pt x="2838" y="822"/>
                  </a:lnTo>
                  <a:lnTo>
                    <a:pt x="2788" y="746"/>
                  </a:lnTo>
                  <a:lnTo>
                    <a:pt x="2734" y="670"/>
                  </a:lnTo>
                  <a:lnTo>
                    <a:pt x="2678" y="598"/>
                  </a:lnTo>
                  <a:lnTo>
                    <a:pt x="2616" y="528"/>
                  </a:lnTo>
                  <a:lnTo>
                    <a:pt x="2552" y="460"/>
                  </a:lnTo>
                  <a:lnTo>
                    <a:pt x="2518" y="426"/>
                  </a:lnTo>
                  <a:lnTo>
                    <a:pt x="2484" y="394"/>
                  </a:lnTo>
                  <a:lnTo>
                    <a:pt x="2448" y="364"/>
                  </a:lnTo>
                  <a:lnTo>
                    <a:pt x="2412" y="334"/>
                  </a:lnTo>
                  <a:lnTo>
                    <a:pt x="2376" y="306"/>
                  </a:lnTo>
                  <a:lnTo>
                    <a:pt x="2338" y="278"/>
                  </a:lnTo>
                  <a:lnTo>
                    <a:pt x="2300" y="250"/>
                  </a:lnTo>
                  <a:lnTo>
                    <a:pt x="2260" y="224"/>
                  </a:lnTo>
                  <a:lnTo>
                    <a:pt x="2220" y="200"/>
                  </a:lnTo>
                  <a:lnTo>
                    <a:pt x="2180" y="176"/>
                  </a:lnTo>
                  <a:lnTo>
                    <a:pt x="2138" y="154"/>
                  </a:lnTo>
                  <a:lnTo>
                    <a:pt x="2096" y="134"/>
                  </a:lnTo>
                  <a:lnTo>
                    <a:pt x="2054" y="114"/>
                  </a:lnTo>
                  <a:lnTo>
                    <a:pt x="2010" y="96"/>
                  </a:lnTo>
                  <a:lnTo>
                    <a:pt x="1966" y="80"/>
                  </a:lnTo>
                  <a:lnTo>
                    <a:pt x="1922" y="66"/>
                  </a:lnTo>
                  <a:lnTo>
                    <a:pt x="1876" y="52"/>
                  </a:lnTo>
                  <a:lnTo>
                    <a:pt x="1832" y="40"/>
                  </a:lnTo>
                  <a:lnTo>
                    <a:pt x="1784" y="30"/>
                  </a:lnTo>
                  <a:lnTo>
                    <a:pt x="1738" y="22"/>
                  </a:lnTo>
                  <a:lnTo>
                    <a:pt x="1690" y="16"/>
                  </a:lnTo>
                  <a:lnTo>
                    <a:pt x="1644" y="12"/>
                  </a:lnTo>
                  <a:lnTo>
                    <a:pt x="1590" y="8"/>
                  </a:lnTo>
                  <a:lnTo>
                    <a:pt x="1534" y="8"/>
                  </a:lnTo>
                  <a:lnTo>
                    <a:pt x="1486" y="8"/>
                  </a:lnTo>
                  <a:lnTo>
                    <a:pt x="1436" y="10"/>
                  </a:lnTo>
                  <a:lnTo>
                    <a:pt x="1386" y="14"/>
                  </a:lnTo>
                  <a:lnTo>
                    <a:pt x="1336" y="20"/>
                  </a:lnTo>
                  <a:lnTo>
                    <a:pt x="1284" y="26"/>
                  </a:lnTo>
                  <a:lnTo>
                    <a:pt x="1232" y="34"/>
                  </a:lnTo>
                  <a:lnTo>
                    <a:pt x="1180" y="42"/>
                  </a:lnTo>
                  <a:lnTo>
                    <a:pt x="1128" y="54"/>
                  </a:lnTo>
                  <a:lnTo>
                    <a:pt x="1024" y="78"/>
                  </a:lnTo>
                  <a:lnTo>
                    <a:pt x="918" y="108"/>
                  </a:lnTo>
                  <a:lnTo>
                    <a:pt x="814" y="142"/>
                  </a:lnTo>
                  <a:lnTo>
                    <a:pt x="710" y="180"/>
                  </a:lnTo>
                  <a:lnTo>
                    <a:pt x="610" y="222"/>
                  </a:lnTo>
                  <a:lnTo>
                    <a:pt x="510" y="268"/>
                  </a:lnTo>
                  <a:lnTo>
                    <a:pt x="414" y="318"/>
                  </a:lnTo>
                  <a:lnTo>
                    <a:pt x="322" y="370"/>
                  </a:lnTo>
                  <a:lnTo>
                    <a:pt x="278" y="398"/>
                  </a:lnTo>
                  <a:lnTo>
                    <a:pt x="236" y="426"/>
                  </a:lnTo>
                  <a:lnTo>
                    <a:pt x="194" y="456"/>
                  </a:lnTo>
                  <a:lnTo>
                    <a:pt x="154" y="484"/>
                  </a:lnTo>
                  <a:lnTo>
                    <a:pt x="114" y="514"/>
                  </a:lnTo>
                  <a:lnTo>
                    <a:pt x="76" y="544"/>
                  </a:lnTo>
                  <a:lnTo>
                    <a:pt x="40" y="576"/>
                  </a:lnTo>
                  <a:lnTo>
                    <a:pt x="6" y="608"/>
                  </a:lnTo>
                  <a:lnTo>
                    <a:pt x="0" y="602"/>
                  </a:lnTo>
                  <a:lnTo>
                    <a:pt x="36" y="570"/>
                  </a:lnTo>
                  <a:lnTo>
                    <a:pt x="72" y="538"/>
                  </a:lnTo>
                  <a:lnTo>
                    <a:pt x="110" y="508"/>
                  </a:lnTo>
                  <a:lnTo>
                    <a:pt x="148" y="478"/>
                  </a:lnTo>
                  <a:lnTo>
                    <a:pt x="190" y="448"/>
                  </a:lnTo>
                  <a:lnTo>
                    <a:pt x="232" y="420"/>
                  </a:lnTo>
                  <a:lnTo>
                    <a:pt x="274" y="392"/>
                  </a:lnTo>
                  <a:lnTo>
                    <a:pt x="318" y="364"/>
                  </a:lnTo>
                  <a:lnTo>
                    <a:pt x="410" y="312"/>
                  </a:lnTo>
                  <a:lnTo>
                    <a:pt x="506" y="262"/>
                  </a:lnTo>
                  <a:lnTo>
                    <a:pt x="606" y="216"/>
                  </a:lnTo>
                  <a:lnTo>
                    <a:pt x="708" y="174"/>
                  </a:lnTo>
                  <a:lnTo>
                    <a:pt x="810" y="134"/>
                  </a:lnTo>
                  <a:lnTo>
                    <a:pt x="916" y="100"/>
                  </a:lnTo>
                  <a:lnTo>
                    <a:pt x="1022" y="70"/>
                  </a:lnTo>
                  <a:lnTo>
                    <a:pt x="1126" y="46"/>
                  </a:lnTo>
                  <a:lnTo>
                    <a:pt x="1178" y="34"/>
                  </a:lnTo>
                  <a:lnTo>
                    <a:pt x="1230" y="26"/>
                  </a:lnTo>
                  <a:lnTo>
                    <a:pt x="1282" y="18"/>
                  </a:lnTo>
                  <a:lnTo>
                    <a:pt x="1334" y="12"/>
                  </a:lnTo>
                  <a:lnTo>
                    <a:pt x="1386" y="6"/>
                  </a:lnTo>
                  <a:lnTo>
                    <a:pt x="1436" y="2"/>
                  </a:lnTo>
                  <a:lnTo>
                    <a:pt x="1486" y="0"/>
                  </a:lnTo>
                  <a:lnTo>
                    <a:pt x="1534" y="0"/>
                  </a:lnTo>
                  <a:lnTo>
                    <a:pt x="1590" y="0"/>
                  </a:lnTo>
                  <a:lnTo>
                    <a:pt x="1644" y="4"/>
                  </a:lnTo>
                  <a:lnTo>
                    <a:pt x="1692" y="8"/>
                  </a:lnTo>
                  <a:lnTo>
                    <a:pt x="1740" y="14"/>
                  </a:lnTo>
                  <a:lnTo>
                    <a:pt x="1786" y="22"/>
                  </a:lnTo>
                  <a:lnTo>
                    <a:pt x="1834" y="32"/>
                  </a:lnTo>
                  <a:lnTo>
                    <a:pt x="1880" y="44"/>
                  </a:lnTo>
                  <a:lnTo>
                    <a:pt x="1924" y="58"/>
                  </a:lnTo>
                  <a:lnTo>
                    <a:pt x="1970" y="72"/>
                  </a:lnTo>
                  <a:lnTo>
                    <a:pt x="2014" y="90"/>
                  </a:lnTo>
                  <a:lnTo>
                    <a:pt x="2056" y="108"/>
                  </a:lnTo>
                  <a:lnTo>
                    <a:pt x="2100" y="126"/>
                  </a:lnTo>
                  <a:lnTo>
                    <a:pt x="2142" y="148"/>
                  </a:lnTo>
                  <a:lnTo>
                    <a:pt x="2184" y="170"/>
                  </a:lnTo>
                  <a:lnTo>
                    <a:pt x="2224" y="194"/>
                  </a:lnTo>
                  <a:lnTo>
                    <a:pt x="2264" y="218"/>
                  </a:lnTo>
                  <a:lnTo>
                    <a:pt x="2304" y="244"/>
                  </a:lnTo>
                  <a:lnTo>
                    <a:pt x="2342" y="270"/>
                  </a:lnTo>
                  <a:lnTo>
                    <a:pt x="2380" y="298"/>
                  </a:lnTo>
                  <a:lnTo>
                    <a:pt x="2418" y="328"/>
                  </a:lnTo>
                  <a:lnTo>
                    <a:pt x="2454" y="358"/>
                  </a:lnTo>
                  <a:lnTo>
                    <a:pt x="2490" y="390"/>
                  </a:lnTo>
                  <a:lnTo>
                    <a:pt x="2524" y="422"/>
                  </a:lnTo>
                  <a:lnTo>
                    <a:pt x="2558" y="454"/>
                  </a:lnTo>
                  <a:lnTo>
                    <a:pt x="2622" y="522"/>
                  </a:lnTo>
                  <a:lnTo>
                    <a:pt x="2684" y="592"/>
                  </a:lnTo>
                  <a:lnTo>
                    <a:pt x="2742" y="666"/>
                  </a:lnTo>
                  <a:lnTo>
                    <a:pt x="2794" y="742"/>
                  </a:lnTo>
                  <a:lnTo>
                    <a:pt x="2844" y="818"/>
                  </a:lnTo>
                  <a:lnTo>
                    <a:pt x="2902" y="914"/>
                  </a:lnTo>
                  <a:lnTo>
                    <a:pt x="2962" y="1014"/>
                  </a:lnTo>
                  <a:lnTo>
                    <a:pt x="3022" y="1114"/>
                  </a:lnTo>
                  <a:lnTo>
                    <a:pt x="3054" y="1164"/>
                  </a:lnTo>
                  <a:lnTo>
                    <a:pt x="3088" y="1212"/>
                  </a:lnTo>
                  <a:lnTo>
                    <a:pt x="3122" y="1260"/>
                  </a:lnTo>
                  <a:lnTo>
                    <a:pt x="3158" y="1306"/>
                  </a:lnTo>
                  <a:lnTo>
                    <a:pt x="3194" y="1350"/>
                  </a:lnTo>
                  <a:lnTo>
                    <a:pt x="3234" y="1394"/>
                  </a:lnTo>
                  <a:lnTo>
                    <a:pt x="3274" y="1434"/>
                  </a:lnTo>
                  <a:lnTo>
                    <a:pt x="3318" y="1472"/>
                  </a:lnTo>
                  <a:lnTo>
                    <a:pt x="3362" y="1508"/>
                  </a:lnTo>
                  <a:lnTo>
                    <a:pt x="3410" y="1542"/>
                  </a:lnTo>
                  <a:lnTo>
                    <a:pt x="3470" y="1578"/>
                  </a:lnTo>
                  <a:lnTo>
                    <a:pt x="3526" y="1608"/>
                  </a:lnTo>
                  <a:lnTo>
                    <a:pt x="3580" y="1634"/>
                  </a:lnTo>
                  <a:lnTo>
                    <a:pt x="3634" y="1654"/>
                  </a:lnTo>
                  <a:lnTo>
                    <a:pt x="3684" y="1670"/>
                  </a:lnTo>
                  <a:lnTo>
                    <a:pt x="3734" y="1680"/>
                  </a:lnTo>
                  <a:lnTo>
                    <a:pt x="3782" y="1686"/>
                  </a:lnTo>
                  <a:lnTo>
                    <a:pt x="3830" y="1688"/>
                  </a:lnTo>
                  <a:lnTo>
                    <a:pt x="3864" y="1686"/>
                  </a:lnTo>
                  <a:lnTo>
                    <a:pt x="3898" y="1684"/>
                  </a:lnTo>
                  <a:lnTo>
                    <a:pt x="3932" y="1678"/>
                  </a:lnTo>
                  <a:lnTo>
                    <a:pt x="3966" y="1672"/>
                  </a:lnTo>
                  <a:lnTo>
                    <a:pt x="4000" y="1662"/>
                  </a:lnTo>
                  <a:lnTo>
                    <a:pt x="4032" y="1652"/>
                  </a:lnTo>
                  <a:lnTo>
                    <a:pt x="4066" y="1640"/>
                  </a:lnTo>
                  <a:lnTo>
                    <a:pt x="4100" y="1626"/>
                  </a:lnTo>
                  <a:lnTo>
                    <a:pt x="4170" y="1594"/>
                  </a:lnTo>
                  <a:lnTo>
                    <a:pt x="4240" y="1556"/>
                  </a:lnTo>
                  <a:lnTo>
                    <a:pt x="4312" y="1514"/>
                  </a:lnTo>
                  <a:lnTo>
                    <a:pt x="4390" y="1468"/>
                  </a:lnTo>
                  <a:lnTo>
                    <a:pt x="4394" y="1476"/>
                  </a:lnTo>
                  <a:lnTo>
                    <a:pt x="4318" y="1522"/>
                  </a:lnTo>
                  <a:lnTo>
                    <a:pt x="4244" y="1564"/>
                  </a:lnTo>
                  <a:lnTo>
                    <a:pt x="4172" y="1602"/>
                  </a:lnTo>
                  <a:lnTo>
                    <a:pt x="4104" y="1634"/>
                  </a:lnTo>
                  <a:lnTo>
                    <a:pt x="4070" y="1648"/>
                  </a:lnTo>
                  <a:lnTo>
                    <a:pt x="4036" y="1660"/>
                  </a:lnTo>
                  <a:lnTo>
                    <a:pt x="4002" y="1670"/>
                  </a:lnTo>
                  <a:lnTo>
                    <a:pt x="3968" y="1680"/>
                  </a:lnTo>
                  <a:lnTo>
                    <a:pt x="3934" y="1686"/>
                  </a:lnTo>
                  <a:lnTo>
                    <a:pt x="3900" y="1692"/>
                  </a:lnTo>
                  <a:lnTo>
                    <a:pt x="3864" y="1694"/>
                  </a:lnTo>
                  <a:lnTo>
                    <a:pt x="3830" y="1696"/>
                  </a:lnTo>
                  <a:lnTo>
                    <a:pt x="3782" y="1694"/>
                  </a:lnTo>
                  <a:lnTo>
                    <a:pt x="3732" y="1688"/>
                  </a:lnTo>
                  <a:lnTo>
                    <a:pt x="3682" y="1676"/>
                  </a:lnTo>
                  <a:lnTo>
                    <a:pt x="3630" y="1662"/>
                  </a:lnTo>
                  <a:lnTo>
                    <a:pt x="3578" y="1642"/>
                  </a:lnTo>
                  <a:lnTo>
                    <a:pt x="3522" y="1616"/>
                  </a:lnTo>
                  <a:lnTo>
                    <a:pt x="3466" y="1584"/>
                  </a:lnTo>
                  <a:lnTo>
                    <a:pt x="3406" y="1548"/>
                  </a:lnTo>
                  <a:close/>
                  <a:moveTo>
                    <a:pt x="6" y="608"/>
                  </a:moveTo>
                  <a:lnTo>
                    <a:pt x="6" y="6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220" name="TextBox 9"/>
          <p:cNvSpPr txBox="1">
            <a:spLocks noChangeArrowheads="1"/>
          </p:cNvSpPr>
          <p:nvPr/>
        </p:nvSpPr>
        <p:spPr bwMode="auto">
          <a:xfrm>
            <a:off x="1619250" y="4652963"/>
            <a:ext cx="2582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MR    JACK    SMITH</a:t>
            </a:r>
          </a:p>
        </p:txBody>
      </p:sp>
      <p:sp>
        <p:nvSpPr>
          <p:cNvPr id="9221" name="TextBox 671"/>
          <p:cNvSpPr txBox="1">
            <a:spLocks noChangeArrowheads="1"/>
          </p:cNvSpPr>
          <p:nvPr/>
        </p:nvSpPr>
        <p:spPr bwMode="auto">
          <a:xfrm>
            <a:off x="1597025" y="5056188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</a:t>
            </a:r>
            <a:endParaRPr lang="en-GB" altLang="en-US" sz="1800"/>
          </a:p>
        </p:txBody>
      </p:sp>
      <p:sp>
        <p:nvSpPr>
          <p:cNvPr id="9222" name="TextBox 672"/>
          <p:cNvSpPr txBox="1">
            <a:spLocks noChangeArrowheads="1"/>
          </p:cNvSpPr>
          <p:nvPr/>
        </p:nvSpPr>
        <p:spPr bwMode="auto">
          <a:xfrm>
            <a:off x="1619250" y="5402263"/>
            <a:ext cx="903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SORT CODE</a:t>
            </a:r>
          </a:p>
        </p:txBody>
      </p:sp>
      <p:sp>
        <p:nvSpPr>
          <p:cNvPr id="9223" name="TextBox 673"/>
          <p:cNvSpPr txBox="1">
            <a:spLocks noChangeArrowheads="1"/>
          </p:cNvSpPr>
          <p:nvPr/>
        </p:nvSpPr>
        <p:spPr bwMode="auto">
          <a:xfrm>
            <a:off x="3152775" y="5414963"/>
            <a:ext cx="1419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ACCOUNT NUMBER</a:t>
            </a:r>
          </a:p>
        </p:txBody>
      </p:sp>
      <p:sp>
        <p:nvSpPr>
          <p:cNvPr id="9224" name="TextBox 674"/>
          <p:cNvSpPr txBox="1">
            <a:spLocks noChangeArrowheads="1"/>
          </p:cNvSpPr>
          <p:nvPr/>
        </p:nvSpPr>
        <p:spPr bwMode="auto">
          <a:xfrm>
            <a:off x="3146425" y="5056188"/>
            <a:ext cx="149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01234567 </a:t>
            </a:r>
            <a:endParaRPr lang="en-GB" altLang="en-US" sz="1800"/>
          </a:p>
        </p:txBody>
      </p:sp>
      <p:sp>
        <p:nvSpPr>
          <p:cNvPr id="9225" name="TextBox 675"/>
          <p:cNvSpPr txBox="1">
            <a:spLocks noChangeArrowheads="1"/>
          </p:cNvSpPr>
          <p:nvPr/>
        </p:nvSpPr>
        <p:spPr bwMode="auto">
          <a:xfrm>
            <a:off x="1619250" y="42545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VALID FROM    </a:t>
            </a:r>
            <a:r>
              <a:rPr lang="en-GB" altLang="en-US" sz="2400"/>
              <a:t>04/11</a:t>
            </a:r>
          </a:p>
        </p:txBody>
      </p:sp>
      <p:sp>
        <p:nvSpPr>
          <p:cNvPr id="9226" name="TextBox 679"/>
          <p:cNvSpPr txBox="1">
            <a:spLocks noChangeArrowheads="1"/>
          </p:cNvSpPr>
          <p:nvPr/>
        </p:nvSpPr>
        <p:spPr bwMode="auto">
          <a:xfrm>
            <a:off x="3635375" y="4264025"/>
            <a:ext cx="187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EXPIRES END    </a:t>
            </a:r>
            <a:r>
              <a:rPr lang="en-GB" altLang="en-US" sz="2400"/>
              <a:t>04/14</a:t>
            </a:r>
          </a:p>
        </p:txBody>
      </p:sp>
      <p:sp>
        <p:nvSpPr>
          <p:cNvPr id="9227" name="TextBox 680"/>
          <p:cNvSpPr txBox="1">
            <a:spLocks noChangeArrowheads="1"/>
          </p:cNvSpPr>
          <p:nvPr/>
        </p:nvSpPr>
        <p:spPr bwMode="auto">
          <a:xfrm>
            <a:off x="1447800" y="1196975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>
                <a:solidFill>
                  <a:schemeClr val="bg1"/>
                </a:solidFill>
              </a:rPr>
              <a:t>YOUR BANK</a:t>
            </a:r>
            <a:endParaRPr lang="en-GB" altLang="en-US" sz="6000" b="1" i="1">
              <a:solidFill>
                <a:schemeClr val="bg1"/>
              </a:solidFill>
            </a:endParaRPr>
          </a:p>
        </p:txBody>
      </p:sp>
      <p:pic>
        <p:nvPicPr>
          <p:cNvPr id="9228" name="Picture 20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719388"/>
            <a:ext cx="923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533650"/>
            <a:ext cx="12795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803775"/>
            <a:ext cx="127952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Box 8"/>
          <p:cNvSpPr txBox="1">
            <a:spLocks noChangeArrowheads="1"/>
          </p:cNvSpPr>
          <p:nvPr/>
        </p:nvSpPr>
        <p:spPr bwMode="auto">
          <a:xfrm>
            <a:off x="1338263" y="3429000"/>
            <a:ext cx="6546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1234    0000    0000    0000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181100"/>
            <a:ext cx="6965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8"/>
          <p:cNvSpPr txBox="1">
            <a:spLocks noChangeArrowheads="1"/>
          </p:cNvSpPr>
          <p:nvPr/>
        </p:nvSpPr>
        <p:spPr bwMode="auto">
          <a:xfrm>
            <a:off x="1338263" y="3429000"/>
            <a:ext cx="6546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1234    0000    0000    0000</a:t>
            </a:r>
          </a:p>
        </p:txBody>
      </p:sp>
      <p:sp>
        <p:nvSpPr>
          <p:cNvPr id="11268" name="TextBox 9"/>
          <p:cNvSpPr txBox="1">
            <a:spLocks noChangeArrowheads="1"/>
          </p:cNvSpPr>
          <p:nvPr/>
        </p:nvSpPr>
        <p:spPr bwMode="auto">
          <a:xfrm>
            <a:off x="1619250" y="4652963"/>
            <a:ext cx="2582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MR    JACK    SMITH</a:t>
            </a:r>
          </a:p>
        </p:txBody>
      </p:sp>
      <p:sp>
        <p:nvSpPr>
          <p:cNvPr id="11269" name="TextBox 671"/>
          <p:cNvSpPr txBox="1">
            <a:spLocks noChangeArrowheads="1"/>
          </p:cNvSpPr>
          <p:nvPr/>
        </p:nvSpPr>
        <p:spPr bwMode="auto">
          <a:xfrm>
            <a:off x="1597025" y="5056188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</a:t>
            </a:r>
            <a:endParaRPr lang="en-GB" altLang="en-US" sz="1800"/>
          </a:p>
        </p:txBody>
      </p:sp>
      <p:sp>
        <p:nvSpPr>
          <p:cNvPr id="11270" name="TextBox 672"/>
          <p:cNvSpPr txBox="1">
            <a:spLocks noChangeArrowheads="1"/>
          </p:cNvSpPr>
          <p:nvPr/>
        </p:nvSpPr>
        <p:spPr bwMode="auto">
          <a:xfrm>
            <a:off x="1619250" y="5402263"/>
            <a:ext cx="903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SORT CODE</a:t>
            </a:r>
          </a:p>
        </p:txBody>
      </p:sp>
      <p:sp>
        <p:nvSpPr>
          <p:cNvPr id="11271" name="TextBox 673"/>
          <p:cNvSpPr txBox="1">
            <a:spLocks noChangeArrowheads="1"/>
          </p:cNvSpPr>
          <p:nvPr/>
        </p:nvSpPr>
        <p:spPr bwMode="auto">
          <a:xfrm>
            <a:off x="3152775" y="5414963"/>
            <a:ext cx="1419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ACCOUNT NUMBER</a:t>
            </a:r>
          </a:p>
        </p:txBody>
      </p:sp>
      <p:sp>
        <p:nvSpPr>
          <p:cNvPr id="11272" name="TextBox 674"/>
          <p:cNvSpPr txBox="1">
            <a:spLocks noChangeArrowheads="1"/>
          </p:cNvSpPr>
          <p:nvPr/>
        </p:nvSpPr>
        <p:spPr bwMode="auto">
          <a:xfrm>
            <a:off x="3146425" y="5056188"/>
            <a:ext cx="149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01234567 </a:t>
            </a:r>
            <a:endParaRPr lang="en-GB" altLang="en-US" sz="1800"/>
          </a:p>
        </p:txBody>
      </p:sp>
      <p:sp>
        <p:nvSpPr>
          <p:cNvPr id="11273" name="TextBox 675"/>
          <p:cNvSpPr txBox="1">
            <a:spLocks noChangeArrowheads="1"/>
          </p:cNvSpPr>
          <p:nvPr/>
        </p:nvSpPr>
        <p:spPr bwMode="auto">
          <a:xfrm>
            <a:off x="1619250" y="42545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VALID FROM    </a:t>
            </a:r>
            <a:r>
              <a:rPr lang="en-GB" altLang="en-US" sz="2400"/>
              <a:t>04/11</a:t>
            </a:r>
          </a:p>
        </p:txBody>
      </p:sp>
      <p:sp>
        <p:nvSpPr>
          <p:cNvPr id="11274" name="TextBox 679"/>
          <p:cNvSpPr txBox="1">
            <a:spLocks noChangeArrowheads="1"/>
          </p:cNvSpPr>
          <p:nvPr/>
        </p:nvSpPr>
        <p:spPr bwMode="auto">
          <a:xfrm>
            <a:off x="3635375" y="4264025"/>
            <a:ext cx="187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EXPIRES END    </a:t>
            </a:r>
            <a:r>
              <a:rPr lang="en-GB" altLang="en-US" sz="2400"/>
              <a:t>04/14</a:t>
            </a:r>
          </a:p>
        </p:txBody>
      </p:sp>
      <p:sp>
        <p:nvSpPr>
          <p:cNvPr id="11275" name="TextBox 680"/>
          <p:cNvSpPr txBox="1">
            <a:spLocks noChangeArrowheads="1"/>
          </p:cNvSpPr>
          <p:nvPr/>
        </p:nvSpPr>
        <p:spPr bwMode="auto">
          <a:xfrm>
            <a:off x="1447800" y="1196975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YOUR BANK</a:t>
            </a:r>
            <a:endParaRPr lang="en-GB" altLang="en-US" sz="6000" b="1" i="1"/>
          </a:p>
        </p:txBody>
      </p:sp>
      <p:pic>
        <p:nvPicPr>
          <p:cNvPr id="11276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719388"/>
            <a:ext cx="923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0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4775200"/>
            <a:ext cx="1327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147888"/>
            <a:ext cx="4192587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8"/>
          <p:cNvSpPr txBox="1">
            <a:spLocks noChangeArrowheads="1"/>
          </p:cNvSpPr>
          <p:nvPr/>
        </p:nvSpPr>
        <p:spPr bwMode="auto">
          <a:xfrm>
            <a:off x="2530475" y="3436938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1234    0000    0000    0000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0650" y="4152900"/>
            <a:ext cx="1614488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MR    JACK    SMITH</a:t>
            </a:r>
          </a:p>
        </p:txBody>
      </p:sp>
      <p:sp>
        <p:nvSpPr>
          <p:cNvPr id="672" name="TextBox 671"/>
          <p:cNvSpPr txBox="1"/>
          <p:nvPr/>
        </p:nvSpPr>
        <p:spPr>
          <a:xfrm>
            <a:off x="2649538" y="4402138"/>
            <a:ext cx="6731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012345</a:t>
            </a:r>
            <a:endParaRPr lang="en-GB" sz="900" dirty="0">
              <a:latin typeface="+mn-lt"/>
              <a:cs typeface="+mn-cs"/>
            </a:endParaRPr>
          </a:p>
        </p:txBody>
      </p:sp>
      <p:sp>
        <p:nvSpPr>
          <p:cNvPr id="13318" name="TextBox 672"/>
          <p:cNvSpPr txBox="1">
            <a:spLocks noChangeArrowheads="1"/>
          </p:cNvSpPr>
          <p:nvPr/>
        </p:nvSpPr>
        <p:spPr bwMode="auto">
          <a:xfrm>
            <a:off x="2706688" y="4591050"/>
            <a:ext cx="5429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/>
              <a:t>SORT CODE</a:t>
            </a:r>
          </a:p>
        </p:txBody>
      </p:sp>
      <p:sp>
        <p:nvSpPr>
          <p:cNvPr id="13319" name="TextBox 673"/>
          <p:cNvSpPr txBox="1">
            <a:spLocks noChangeArrowheads="1"/>
          </p:cNvSpPr>
          <p:nvPr/>
        </p:nvSpPr>
        <p:spPr bwMode="auto">
          <a:xfrm>
            <a:off x="3322638" y="4605338"/>
            <a:ext cx="854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/>
              <a:t>ACCOUNT NUMBER</a:t>
            </a:r>
          </a:p>
        </p:txBody>
      </p:sp>
      <p:sp>
        <p:nvSpPr>
          <p:cNvPr id="675" name="TextBox 674"/>
          <p:cNvSpPr txBox="1"/>
          <p:nvPr/>
        </p:nvSpPr>
        <p:spPr>
          <a:xfrm>
            <a:off x="3357563" y="4402138"/>
            <a:ext cx="90011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01234567 </a:t>
            </a:r>
            <a:endParaRPr lang="en-GB" sz="900" dirty="0">
              <a:latin typeface="+mn-lt"/>
              <a:cs typeface="+mn-cs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2701925" y="3924300"/>
            <a:ext cx="11239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+mn-lt"/>
                <a:cs typeface="+mn-cs"/>
              </a:rPr>
              <a:t>VALID FROM    </a:t>
            </a:r>
            <a:r>
              <a:rPr lang="en-GB" sz="1050" dirty="0">
                <a:latin typeface="+mn-lt"/>
                <a:cs typeface="+mn-cs"/>
              </a:rPr>
              <a:t>04/11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3898900" y="3924300"/>
            <a:ext cx="11271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+mn-lt"/>
                <a:cs typeface="+mn-cs"/>
              </a:rPr>
              <a:t>EXPIRES END    </a:t>
            </a:r>
            <a:r>
              <a:rPr lang="en-GB" sz="1050" dirty="0">
                <a:latin typeface="+mn-lt"/>
                <a:cs typeface="+mn-cs"/>
              </a:rPr>
              <a:t>04/14</a:t>
            </a:r>
          </a:p>
        </p:txBody>
      </p:sp>
      <p:sp>
        <p:nvSpPr>
          <p:cNvPr id="13323" name="TextBox 680"/>
          <p:cNvSpPr txBox="1">
            <a:spLocks noChangeArrowheads="1"/>
          </p:cNvSpPr>
          <p:nvPr/>
        </p:nvSpPr>
        <p:spPr bwMode="auto">
          <a:xfrm>
            <a:off x="2576513" y="2241550"/>
            <a:ext cx="149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/>
              <a:t>YOUR BANK</a:t>
            </a:r>
            <a:endParaRPr lang="en-GB" altLang="en-US" sz="3600" b="1" i="1"/>
          </a:p>
        </p:txBody>
      </p:sp>
      <p:pic>
        <p:nvPicPr>
          <p:cNvPr id="13324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073400"/>
            <a:ext cx="55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0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4352925"/>
            <a:ext cx="7985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Box 2"/>
          <p:cNvSpPr txBox="1">
            <a:spLocks noChangeArrowheads="1"/>
          </p:cNvSpPr>
          <p:nvPr/>
        </p:nvSpPr>
        <p:spPr bwMode="auto">
          <a:xfrm>
            <a:off x="3352800" y="333375"/>
            <a:ext cx="2382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Smaller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181100"/>
            <a:ext cx="69659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8"/>
          <p:cNvSpPr txBox="1">
            <a:spLocks noChangeArrowheads="1"/>
          </p:cNvSpPr>
          <p:nvPr/>
        </p:nvSpPr>
        <p:spPr bwMode="auto">
          <a:xfrm>
            <a:off x="1338263" y="3429000"/>
            <a:ext cx="65468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1234    0000    0000    0000</a:t>
            </a:r>
          </a:p>
        </p:txBody>
      </p:sp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1619250" y="4652963"/>
            <a:ext cx="2582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MR    JACK    SMITH</a:t>
            </a:r>
          </a:p>
        </p:txBody>
      </p:sp>
      <p:sp>
        <p:nvSpPr>
          <p:cNvPr id="15365" name="TextBox 671"/>
          <p:cNvSpPr txBox="1">
            <a:spLocks noChangeArrowheads="1"/>
          </p:cNvSpPr>
          <p:nvPr/>
        </p:nvSpPr>
        <p:spPr bwMode="auto">
          <a:xfrm>
            <a:off x="1597025" y="5056188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</a:t>
            </a:r>
            <a:endParaRPr lang="en-GB" altLang="en-US" sz="1800"/>
          </a:p>
        </p:txBody>
      </p:sp>
      <p:sp>
        <p:nvSpPr>
          <p:cNvPr id="15366" name="TextBox 672"/>
          <p:cNvSpPr txBox="1">
            <a:spLocks noChangeArrowheads="1"/>
          </p:cNvSpPr>
          <p:nvPr/>
        </p:nvSpPr>
        <p:spPr bwMode="auto">
          <a:xfrm>
            <a:off x="1619250" y="5402263"/>
            <a:ext cx="903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SORT CODE</a:t>
            </a:r>
          </a:p>
        </p:txBody>
      </p:sp>
      <p:sp>
        <p:nvSpPr>
          <p:cNvPr id="15367" name="TextBox 673"/>
          <p:cNvSpPr txBox="1">
            <a:spLocks noChangeArrowheads="1"/>
          </p:cNvSpPr>
          <p:nvPr/>
        </p:nvSpPr>
        <p:spPr bwMode="auto">
          <a:xfrm>
            <a:off x="3152775" y="5414963"/>
            <a:ext cx="1419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ACCOUNT NUMBER</a:t>
            </a:r>
          </a:p>
        </p:txBody>
      </p:sp>
      <p:sp>
        <p:nvSpPr>
          <p:cNvPr id="15368" name="TextBox 674"/>
          <p:cNvSpPr txBox="1">
            <a:spLocks noChangeArrowheads="1"/>
          </p:cNvSpPr>
          <p:nvPr/>
        </p:nvSpPr>
        <p:spPr bwMode="auto">
          <a:xfrm>
            <a:off x="3146425" y="5056188"/>
            <a:ext cx="14970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/>
              <a:t>01234567 </a:t>
            </a:r>
            <a:endParaRPr lang="en-GB" altLang="en-US" sz="1800"/>
          </a:p>
        </p:txBody>
      </p:sp>
      <p:sp>
        <p:nvSpPr>
          <p:cNvPr id="15369" name="TextBox 675"/>
          <p:cNvSpPr txBox="1">
            <a:spLocks noChangeArrowheads="1"/>
          </p:cNvSpPr>
          <p:nvPr/>
        </p:nvSpPr>
        <p:spPr bwMode="auto">
          <a:xfrm>
            <a:off x="1619250" y="4254500"/>
            <a:ext cx="1868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VALID FROM    </a:t>
            </a:r>
            <a:r>
              <a:rPr lang="en-GB" altLang="en-US" sz="2400"/>
              <a:t>04/11</a:t>
            </a:r>
          </a:p>
        </p:txBody>
      </p:sp>
      <p:sp>
        <p:nvSpPr>
          <p:cNvPr id="15370" name="TextBox 679"/>
          <p:cNvSpPr txBox="1">
            <a:spLocks noChangeArrowheads="1"/>
          </p:cNvSpPr>
          <p:nvPr/>
        </p:nvSpPr>
        <p:spPr bwMode="auto">
          <a:xfrm>
            <a:off x="3635375" y="4264025"/>
            <a:ext cx="1873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/>
              <a:t>EXPIRES END    </a:t>
            </a:r>
            <a:r>
              <a:rPr lang="en-GB" altLang="en-US" sz="2400"/>
              <a:t>04/14</a:t>
            </a:r>
          </a:p>
        </p:txBody>
      </p:sp>
      <p:sp>
        <p:nvSpPr>
          <p:cNvPr id="15371" name="TextBox 680"/>
          <p:cNvSpPr txBox="1">
            <a:spLocks noChangeArrowheads="1"/>
          </p:cNvSpPr>
          <p:nvPr/>
        </p:nvSpPr>
        <p:spPr bwMode="auto">
          <a:xfrm>
            <a:off x="1447800" y="1196975"/>
            <a:ext cx="2476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 b="1" i="1"/>
              <a:t>YOUR BANK</a:t>
            </a:r>
            <a:endParaRPr lang="en-GB" altLang="en-US" sz="6000" b="1" i="1"/>
          </a:p>
        </p:txBody>
      </p:sp>
      <p:pic>
        <p:nvPicPr>
          <p:cNvPr id="15372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719388"/>
            <a:ext cx="92392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0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4775200"/>
            <a:ext cx="1327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2147888"/>
            <a:ext cx="4192587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8"/>
          <p:cNvSpPr txBox="1">
            <a:spLocks noChangeArrowheads="1"/>
          </p:cNvSpPr>
          <p:nvPr/>
        </p:nvSpPr>
        <p:spPr bwMode="auto">
          <a:xfrm>
            <a:off x="2530475" y="3436938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/>
              <a:t>1234    0000    0000    0000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0650" y="4152900"/>
            <a:ext cx="1614488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MR    JACK   SMITH</a:t>
            </a:r>
          </a:p>
        </p:txBody>
      </p:sp>
      <p:sp>
        <p:nvSpPr>
          <p:cNvPr id="672" name="TextBox 671"/>
          <p:cNvSpPr txBox="1"/>
          <p:nvPr/>
        </p:nvSpPr>
        <p:spPr>
          <a:xfrm>
            <a:off x="2649538" y="4402138"/>
            <a:ext cx="6731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012345</a:t>
            </a:r>
            <a:endParaRPr lang="en-GB" sz="900" dirty="0">
              <a:latin typeface="+mn-lt"/>
              <a:cs typeface="+mn-cs"/>
            </a:endParaRPr>
          </a:p>
        </p:txBody>
      </p:sp>
      <p:sp>
        <p:nvSpPr>
          <p:cNvPr id="17414" name="TextBox 672"/>
          <p:cNvSpPr txBox="1">
            <a:spLocks noChangeArrowheads="1"/>
          </p:cNvSpPr>
          <p:nvPr/>
        </p:nvSpPr>
        <p:spPr bwMode="auto">
          <a:xfrm>
            <a:off x="2706688" y="4591050"/>
            <a:ext cx="5429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/>
              <a:t>SORT CODE</a:t>
            </a:r>
          </a:p>
        </p:txBody>
      </p:sp>
      <p:sp>
        <p:nvSpPr>
          <p:cNvPr id="17415" name="TextBox 673"/>
          <p:cNvSpPr txBox="1">
            <a:spLocks noChangeArrowheads="1"/>
          </p:cNvSpPr>
          <p:nvPr/>
        </p:nvSpPr>
        <p:spPr bwMode="auto">
          <a:xfrm>
            <a:off x="3322638" y="4605338"/>
            <a:ext cx="854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"/>
              <a:t>ACCOUNT NUMBER</a:t>
            </a:r>
          </a:p>
        </p:txBody>
      </p:sp>
      <p:sp>
        <p:nvSpPr>
          <p:cNvPr id="675" name="TextBox 674"/>
          <p:cNvSpPr txBox="1"/>
          <p:nvPr/>
        </p:nvSpPr>
        <p:spPr>
          <a:xfrm>
            <a:off x="3357563" y="4402138"/>
            <a:ext cx="90011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dirty="0">
                <a:latin typeface="+mn-lt"/>
                <a:cs typeface="+mn-cs"/>
              </a:rPr>
              <a:t>01234567 </a:t>
            </a:r>
            <a:endParaRPr lang="en-GB" sz="900" dirty="0">
              <a:latin typeface="+mn-lt"/>
              <a:cs typeface="+mn-cs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2701925" y="3924300"/>
            <a:ext cx="112395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+mn-lt"/>
                <a:cs typeface="+mn-cs"/>
              </a:rPr>
              <a:t>VALID FROM    </a:t>
            </a:r>
            <a:r>
              <a:rPr lang="en-GB" sz="1050" dirty="0">
                <a:latin typeface="+mn-lt"/>
                <a:cs typeface="+mn-cs"/>
              </a:rPr>
              <a:t>04/11</a:t>
            </a:r>
          </a:p>
        </p:txBody>
      </p:sp>
      <p:sp>
        <p:nvSpPr>
          <p:cNvPr id="680" name="TextBox 679"/>
          <p:cNvSpPr txBox="1"/>
          <p:nvPr/>
        </p:nvSpPr>
        <p:spPr>
          <a:xfrm>
            <a:off x="3898900" y="3924300"/>
            <a:ext cx="1127125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00" dirty="0">
                <a:latin typeface="+mn-lt"/>
                <a:cs typeface="+mn-cs"/>
              </a:rPr>
              <a:t>EXPIRES END    </a:t>
            </a:r>
            <a:r>
              <a:rPr lang="en-GB" sz="1050" dirty="0">
                <a:latin typeface="+mn-lt"/>
                <a:cs typeface="+mn-cs"/>
              </a:rPr>
              <a:t>04/14</a:t>
            </a:r>
          </a:p>
        </p:txBody>
      </p:sp>
      <p:sp>
        <p:nvSpPr>
          <p:cNvPr id="17419" name="TextBox 680"/>
          <p:cNvSpPr txBox="1">
            <a:spLocks noChangeArrowheads="1"/>
          </p:cNvSpPr>
          <p:nvPr/>
        </p:nvSpPr>
        <p:spPr bwMode="auto">
          <a:xfrm>
            <a:off x="2576513" y="2241550"/>
            <a:ext cx="149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 i="1"/>
              <a:t>YOUR BANK</a:t>
            </a:r>
            <a:endParaRPr lang="en-GB" altLang="en-US" sz="3600" b="1" i="1"/>
          </a:p>
        </p:txBody>
      </p:sp>
      <p:pic>
        <p:nvPicPr>
          <p:cNvPr id="17420" name="Picture 20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3073400"/>
            <a:ext cx="555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20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4352925"/>
            <a:ext cx="7985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2" name="TextBox 2"/>
          <p:cNvSpPr txBox="1">
            <a:spLocks noChangeArrowheads="1"/>
          </p:cNvSpPr>
          <p:nvPr/>
        </p:nvSpPr>
        <p:spPr bwMode="auto">
          <a:xfrm>
            <a:off x="3367088" y="333375"/>
            <a:ext cx="2354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/>
              <a:t>Smaller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9750" y="1268413"/>
            <a:ext cx="8208963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FD7F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Use of templates</a:t>
            </a:r>
            <a:endParaRPr lang="en-US" alt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50938" y="1711325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You are free to use these templates for your personal and business presentations.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150938" y="3140075"/>
            <a:ext cx="34099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latin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latin typeface="Arial" panose="020B0604020202020204" pitchFamily="34" charset="0"/>
              </a:rPr>
              <a:t>Use these templates for your presentations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1400">
                <a:latin typeface="Arial" panose="020B0604020202020204" pitchFamily="34" charset="0"/>
              </a:rPr>
              <a:t>Display your presentation on a web site provided that it is not for the purpose of downloading the template.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latin typeface="Arial" panose="020B0604020202020204" pitchFamily="34" charset="0"/>
              </a:rPr>
              <a:t>If you like these templates, we would always appreciate a link back to our website.  Many thanks.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495800" y="3140075"/>
            <a:ext cx="3640138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u="sng">
                <a:latin typeface="Arial" panose="020B0604020202020204" pitchFamily="34" charset="0"/>
              </a:rPr>
              <a:t>Don’t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Resell or distribute these templates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Put these templates on a website for download.  This includes uploading them onto file sharing networks like Slideshare, Myspace, Facebook, bit torrent etc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û"/>
            </a:pPr>
            <a:r>
              <a:rPr lang="en-GB" altLang="en-US" sz="1400">
                <a:latin typeface="Arial" panose="020B0604020202020204" pitchFamily="34" charset="0"/>
              </a:rPr>
              <a:t>Pass off any of our created content as your own work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42988" y="5422900"/>
            <a:ext cx="71643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ctr" eaLnBrk="1" hangingPunct="1">
              <a:lnSpc>
                <a:spcPct val="90000"/>
              </a:lnSpc>
              <a:buClr>
                <a:schemeClr val="accent1"/>
              </a:buClr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You can find many more free PowerPoint templates on the Presentation Magazine website </a:t>
            </a:r>
            <a:r>
              <a:rPr lang="en-GB" altLang="en-US" sz="2000" b="1">
                <a:latin typeface="Arial" panose="020B0604020202020204" pitchFamily="34" charset="0"/>
                <a:hlinkClick r:id="rId3"/>
              </a:rPr>
              <a:t>www.presentationmagazine.com</a:t>
            </a:r>
            <a:r>
              <a:rPr lang="en-GB" altLang="en-US" sz="2000" b="1">
                <a:latin typeface="Arial" panose="020B0604020202020204" pitchFamily="34" charset="0"/>
              </a:rPr>
              <a:t>  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150938" y="2608263"/>
            <a:ext cx="6926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Arial" panose="020B0604020202020204" pitchFamily="34" charset="0"/>
              </a:rPr>
              <a:t>We have put a lot of work into developing all these templates and retain the copyright in them.  You can use them freely providing that you do not redistribute or sell them.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347</Words>
  <Application>Microsoft Office PowerPoint</Application>
  <PresentationFormat>On-screen Show (4:3)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PowerPoint Presentation</dc:title>
  <dc:creator>Windows User</dc:creator>
  <cp:lastModifiedBy>Jonty Pearce</cp:lastModifiedBy>
  <cp:revision>20</cp:revision>
  <dcterms:created xsi:type="dcterms:W3CDTF">2011-04-27T21:48:56Z</dcterms:created>
  <dcterms:modified xsi:type="dcterms:W3CDTF">2015-02-22T11:17:38Z</dcterms:modified>
</cp:coreProperties>
</file>