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5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64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07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31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88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37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99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5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8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9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F1D3-3AB0-45C3-9EC1-B91C36A17744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28C9-1F3C-4554-B31C-AE573F3AE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31448"/>
              </p:ext>
            </p:extLst>
          </p:nvPr>
        </p:nvGraphicFramePr>
        <p:xfrm>
          <a:off x="178280" y="2448615"/>
          <a:ext cx="4129087" cy="411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SPW 14.0 Graph" r:id="rId3" imgW="4129868" imgH="4110268" progId="SigmaPlotGraphicObject.13">
                  <p:embed/>
                </p:oleObj>
              </mc:Choice>
              <mc:Fallback>
                <p:oleObj name="SPW 14.0 Graph" r:id="rId3" imgW="4129868" imgH="4110268" progId="SigmaPlotGraphicObject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80" y="2448615"/>
                        <a:ext cx="4129087" cy="411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030288" y="2849334"/>
            <a:ext cx="288697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All curves:</a:t>
            </a:r>
          </a:p>
          <a:p>
            <a:r>
              <a:rPr lang="zh-TW" altLang="en-US" sz="1100" dirty="0" smtClean="0"/>
              <a:t>Model Performance:</a:t>
            </a:r>
          </a:p>
          <a:p>
            <a:r>
              <a:rPr lang="zh-TW" altLang="en-US" sz="1100" dirty="0" smtClean="0"/>
              <a:t>r ²	0.0116379</a:t>
            </a:r>
          </a:p>
          <a:p>
            <a:r>
              <a:rPr lang="zh-TW" altLang="en-US" sz="1100" dirty="0" smtClean="0"/>
              <a:t>Adj r ²	-0.0236608</a:t>
            </a:r>
          </a:p>
          <a:p>
            <a:r>
              <a:rPr lang="zh-TW" altLang="en-US" sz="1100" dirty="0" smtClean="0"/>
              <a:t>SEE	13.7299851</a:t>
            </a:r>
          </a:p>
          <a:p>
            <a:r>
              <a:rPr lang="zh-TW" altLang="en-US" sz="1100" dirty="0" smtClean="0"/>
              <a:t>AIC	162.0282187</a:t>
            </a:r>
          </a:p>
          <a:p>
            <a:endParaRPr lang="zh-TW" altLang="en-US" sz="1100" dirty="0" smtClean="0"/>
          </a:p>
          <a:p>
            <a:r>
              <a:rPr lang="zh-TW" altLang="en-US" sz="1100" dirty="0" smtClean="0"/>
              <a:t>Coefficients:</a:t>
            </a:r>
          </a:p>
          <a:p>
            <a:r>
              <a:rPr lang="zh-TW" altLang="en-US" sz="1100" dirty="0" smtClean="0"/>
              <a:t>b[0]	6.9026412</a:t>
            </a:r>
          </a:p>
          <a:p>
            <a:r>
              <a:rPr lang="zh-TW" altLang="en-US" sz="1100" dirty="0" smtClean="0"/>
              <a:t>b[1]	-0.0973041</a:t>
            </a:r>
          </a:p>
          <a:p>
            <a:endParaRPr lang="zh-TW" altLang="en-US" sz="1100" dirty="0" smtClean="0"/>
          </a:p>
          <a:p>
            <a:r>
              <a:rPr lang="zh-TW" altLang="en-US" sz="1100" dirty="0" smtClean="0"/>
              <a:t>Standard Errors:</a:t>
            </a:r>
          </a:p>
          <a:p>
            <a:r>
              <a:rPr lang="zh-TW" altLang="en-US" sz="1100" dirty="0" smtClean="0"/>
              <a:t>b[0]	3.1004386</a:t>
            </a:r>
          </a:p>
          <a:p>
            <a:r>
              <a:rPr lang="zh-TW" altLang="en-US" sz="1100" dirty="0" smtClean="0"/>
              <a:t>b[1]	0.1694625</a:t>
            </a:r>
          </a:p>
          <a:p>
            <a:endParaRPr lang="zh-TW" altLang="en-US" sz="1100" dirty="0" smtClean="0"/>
          </a:p>
          <a:p>
            <a:r>
              <a:rPr lang="zh-TW" altLang="en-US" sz="1100" dirty="0" smtClean="0"/>
              <a:t>95% Confidence Intervals:</a:t>
            </a:r>
          </a:p>
          <a:p>
            <a:r>
              <a:rPr lang="zh-TW" altLang="en-US" sz="1100" dirty="0" smtClean="0"/>
              <a:t>	Lower Limit	Upper Limit</a:t>
            </a:r>
          </a:p>
          <a:p>
            <a:r>
              <a:rPr lang="zh-TW" altLang="en-US" sz="1100" dirty="0" smtClean="0"/>
              <a:t>b[0]	0.5516807	13.2536016</a:t>
            </a:r>
          </a:p>
          <a:p>
            <a:r>
              <a:rPr lang="zh-TW" altLang="en-US" sz="1100" dirty="0" smtClean="0"/>
              <a:t>b[1]	-0.4444324	0.2498241</a:t>
            </a:r>
            <a:endParaRPr lang="zh-TW" altLang="en-US" sz="11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904591"/>
              </p:ext>
            </p:extLst>
          </p:nvPr>
        </p:nvGraphicFramePr>
        <p:xfrm>
          <a:off x="5886811" y="0"/>
          <a:ext cx="625475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SPW 14.0 Graph" r:id="rId5" imgW="6254387" imgH="4108828" progId="SigmaPlotGraphicObject.13">
                  <p:embed/>
                </p:oleObj>
              </mc:Choice>
              <mc:Fallback>
                <p:oleObj name="SPW 14.0 Graph" r:id="rId5" imgW="6254387" imgH="4108828" progId="SigmaPlotGraphicObject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6811" y="0"/>
                        <a:ext cx="6254750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Horizontal (n = 30)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93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Vertical (n = 30)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02974"/>
              </p:ext>
            </p:extLst>
          </p:nvPr>
        </p:nvGraphicFramePr>
        <p:xfrm>
          <a:off x="338558" y="2586637"/>
          <a:ext cx="4129087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SPW 14.0 Graph" r:id="rId3" imgW="4129868" imgH="4108828" progId="SigmaPlotGraphicObject.13">
                  <p:embed/>
                </p:oleObj>
              </mc:Choice>
              <mc:Fallback>
                <p:oleObj name="SPW 14.0 Graph" r:id="rId3" imgW="4129868" imgH="4108828" progId="SigmaPlotGraphicObject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558" y="2586637"/>
                        <a:ext cx="4129087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678698"/>
              </p:ext>
            </p:extLst>
          </p:nvPr>
        </p:nvGraphicFramePr>
        <p:xfrm>
          <a:off x="5937250" y="0"/>
          <a:ext cx="625475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SPW 14.0 Graph" r:id="rId5" imgW="6254387" imgH="4108828" progId="SigmaPlotGraphicObject.13">
                  <p:embed/>
                </p:oleObj>
              </mc:Choice>
              <mc:Fallback>
                <p:oleObj name="SPW 14.0 Graph" r:id="rId5" imgW="6254387" imgH="4108828" progId="SigmaPlotGraphicObject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7250" y="0"/>
                        <a:ext cx="6254750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024537" y="2902126"/>
            <a:ext cx="288697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All curves:</a:t>
            </a:r>
          </a:p>
          <a:p>
            <a:r>
              <a:rPr lang="en-US" altLang="zh-TW" sz="1100" dirty="0" smtClean="0"/>
              <a:t>Model Performance:</a:t>
            </a:r>
          </a:p>
          <a:p>
            <a:r>
              <a:rPr lang="en-US" altLang="zh-TW" sz="1100" dirty="0" smtClean="0"/>
              <a:t>r ²	2.0166270e-3</a:t>
            </a:r>
          </a:p>
          <a:p>
            <a:r>
              <a:rPr lang="en-US" altLang="zh-TW" sz="1100" dirty="0" err="1" smtClean="0"/>
              <a:t>Adj</a:t>
            </a:r>
            <a:r>
              <a:rPr lang="en-US" altLang="zh-TW" sz="1100" dirty="0" smtClean="0"/>
              <a:t> r ²	-0.0336256</a:t>
            </a:r>
          </a:p>
          <a:p>
            <a:r>
              <a:rPr lang="en-US" altLang="zh-TW" sz="1100" dirty="0" smtClean="0"/>
              <a:t>SEE	9.6095969</a:t>
            </a:r>
          </a:p>
          <a:p>
            <a:r>
              <a:rPr lang="en-US" altLang="zh-TW" sz="1100" dirty="0" smtClean="0"/>
              <a:t>AIC	140.6190271</a:t>
            </a:r>
          </a:p>
          <a:p>
            <a:endParaRPr lang="en-US" altLang="zh-TW" sz="1100" dirty="0" smtClean="0"/>
          </a:p>
          <a:p>
            <a:r>
              <a:rPr lang="en-US" altLang="zh-TW" sz="1100" dirty="0" smtClean="0"/>
              <a:t>Coefficients:</a:t>
            </a:r>
          </a:p>
          <a:p>
            <a:r>
              <a:rPr lang="en-US" altLang="zh-TW" sz="1100" dirty="0" smtClean="0"/>
              <a:t>b[0]	3.1655642</a:t>
            </a:r>
          </a:p>
          <a:p>
            <a:r>
              <a:rPr lang="en-US" altLang="zh-TW" sz="1100" dirty="0" smtClean="0"/>
              <a:t>b[1]	0.0684324</a:t>
            </a:r>
          </a:p>
          <a:p>
            <a:endParaRPr lang="en-US" altLang="zh-TW" sz="1100" dirty="0" smtClean="0"/>
          </a:p>
          <a:p>
            <a:r>
              <a:rPr lang="en-US" altLang="zh-TW" sz="1100" dirty="0" smtClean="0"/>
              <a:t>Standard Errors:</a:t>
            </a:r>
          </a:p>
          <a:p>
            <a:r>
              <a:rPr lang="en-US" altLang="zh-TW" sz="1100" dirty="0" smtClean="0"/>
              <a:t>b[0]	2.1634545</a:t>
            </a:r>
          </a:p>
          <a:p>
            <a:r>
              <a:rPr lang="en-US" altLang="zh-TW" sz="1100" dirty="0" smtClean="0"/>
              <a:t>b[1]	0.2876944</a:t>
            </a:r>
          </a:p>
          <a:p>
            <a:endParaRPr lang="en-US" altLang="zh-TW" sz="1100" dirty="0" smtClean="0"/>
          </a:p>
          <a:p>
            <a:r>
              <a:rPr lang="en-US" altLang="zh-TW" sz="1100" dirty="0" smtClean="0"/>
              <a:t>95% Confidence Intervals:</a:t>
            </a:r>
          </a:p>
          <a:p>
            <a:r>
              <a:rPr lang="en-US" altLang="zh-TW" sz="1100" dirty="0" smtClean="0"/>
              <a:t>	Lower Limit	Upper Limit</a:t>
            </a:r>
          </a:p>
          <a:p>
            <a:r>
              <a:rPr lang="en-US" altLang="zh-TW" sz="1100" dirty="0" smtClean="0"/>
              <a:t>b[0]	-1.2660713	7.5971998</a:t>
            </a:r>
          </a:p>
          <a:p>
            <a:r>
              <a:rPr lang="en-US" altLang="zh-TW" sz="1100" dirty="0" smtClean="0"/>
              <a:t>b[1]	-0.5208829	0.6577477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231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寬螢幕</PresentationFormat>
  <Paragraphs>40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SigmaPlot 14.0 Graph</vt:lpstr>
      <vt:lpstr>Horizontal (n = 30)</vt:lpstr>
      <vt:lpstr>Vertical (n = 30)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(n = 30)</dc:title>
  <dc:creator>莊佩琪</dc:creator>
  <cp:lastModifiedBy>莊佩琪</cp:lastModifiedBy>
  <cp:revision>1</cp:revision>
  <dcterms:created xsi:type="dcterms:W3CDTF">2022-03-13T04:28:32Z</dcterms:created>
  <dcterms:modified xsi:type="dcterms:W3CDTF">2022-03-13T04:29:01Z</dcterms:modified>
</cp:coreProperties>
</file>