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38" r:id="rId2"/>
    <p:sldId id="537" r:id="rId3"/>
    <p:sldId id="54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2F2"/>
    <a:srgbClr val="7E56A6"/>
    <a:srgbClr val="F27272"/>
    <a:srgbClr val="F23838"/>
    <a:srgbClr val="C51313"/>
    <a:srgbClr val="000000"/>
    <a:srgbClr val="D10A11"/>
    <a:srgbClr val="3FB6F1"/>
    <a:srgbClr val="45ACEB"/>
    <a:srgbClr val="F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69B50-76CC-4605-A4C9-1B185B9D403A}" v="94" dt="2022-10-03T23:29:46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532CE-4787-4226-8AE6-756454EE7E8E}" type="datetimeFigureOut">
              <a:rPr lang="pt-BR" smtClean="0"/>
              <a:t>13/06/2023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C241C-6954-48A7-8526-87FC62F0F0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14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C241C-6954-48A7-8526-87FC62F0F03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29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01037" y="874455"/>
            <a:ext cx="9144000" cy="2387600"/>
          </a:xfrm>
        </p:spPr>
        <p:txBody>
          <a:bodyPr anchor="t">
            <a:noAutofit/>
          </a:bodyPr>
          <a:lstStyle>
            <a:lvl1pPr algn="l">
              <a:defRPr sz="8000" baseline="0"/>
            </a:lvl1pPr>
          </a:lstStyle>
          <a:p>
            <a:r>
              <a:rPr lang="pt-BR" dirty="0"/>
              <a:t>TÍTULO DO</a:t>
            </a:r>
            <a:br>
              <a:rPr lang="pt-BR" dirty="0"/>
            </a:br>
            <a:r>
              <a:rPr lang="pt-BR" dirty="0"/>
              <a:t>CAPÍTULO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 rot="5400000" flipV="1">
            <a:off x="-3406142" y="3406142"/>
            <a:ext cx="6858001" cy="45719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11528854" y="247135"/>
            <a:ext cx="333632" cy="6273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37" t="6084" b="85915"/>
          <a:stretch/>
        </p:blipFill>
        <p:spPr>
          <a:xfrm>
            <a:off x="11184586" y="365125"/>
            <a:ext cx="1007413" cy="5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5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257577" y="6040192"/>
            <a:ext cx="1300623" cy="681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6274622" cy="497760"/>
          </a:xfrm>
        </p:spPr>
        <p:txBody>
          <a:bodyPr lIns="0" anchor="t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065D-642B-4F73-AB93-F7BC616ED94A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3"/>
          </p:nvPr>
        </p:nvSpPr>
        <p:spPr>
          <a:xfrm>
            <a:off x="838200" y="1095375"/>
            <a:ext cx="6275388" cy="50355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7469747" y="339367"/>
            <a:ext cx="4032000" cy="489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7" r="12179"/>
          <a:stretch/>
        </p:blipFill>
        <p:spPr>
          <a:xfrm>
            <a:off x="8024117" y="1352762"/>
            <a:ext cx="4167883" cy="4888788"/>
          </a:xfrm>
          <a:prstGeom prst="rect">
            <a:avLst/>
          </a:prstGeom>
        </p:spPr>
      </p:pic>
      <p:sp>
        <p:nvSpPr>
          <p:cNvPr id="13" name="Retângulo 12"/>
          <p:cNvSpPr/>
          <p:nvPr userDrawn="1"/>
        </p:nvSpPr>
        <p:spPr>
          <a:xfrm>
            <a:off x="11642501" y="257577"/>
            <a:ext cx="193184" cy="1548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37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54C5-977F-4BC1-A70F-5BC8B6A42192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9311425" y="309093"/>
            <a:ext cx="2678806" cy="64123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46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AC9C-EF9D-4C6B-859C-98232B69C644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2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3B35-103E-4FEB-AF29-0015527BE4CF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48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B024-4F21-4D34-97E9-6F3B3C398092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859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143-77AF-4D97-B5FA-5736C2CFDCCE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602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11528854" y="247135"/>
            <a:ext cx="333632" cy="6273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 rot="5400000" flipV="1">
            <a:off x="-3406142" y="3406142"/>
            <a:ext cx="6858001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01037" y="874455"/>
            <a:ext cx="9144000" cy="2387600"/>
          </a:xfrm>
        </p:spPr>
        <p:txBody>
          <a:bodyPr anchor="t">
            <a:noAutofit/>
          </a:bodyPr>
          <a:lstStyle>
            <a:lvl1pPr algn="l"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</a:t>
            </a:r>
            <a:br>
              <a:rPr lang="pt-BR" dirty="0"/>
            </a:br>
            <a:r>
              <a:rPr lang="pt-BR" dirty="0"/>
              <a:t>CAPÍTULO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11528854" y="220476"/>
            <a:ext cx="333632" cy="197708"/>
          </a:xfrm>
          <a:prstGeom prst="rect">
            <a:avLst/>
          </a:prstGeom>
          <a:solidFill>
            <a:srgbClr val="C5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20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11528854" y="247135"/>
            <a:ext cx="333632" cy="6273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 rot="5400000" flipV="1">
            <a:off x="-3406142" y="3406142"/>
            <a:ext cx="6858001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01037" y="874455"/>
            <a:ext cx="9144000" cy="2387600"/>
          </a:xfrm>
        </p:spPr>
        <p:txBody>
          <a:bodyPr anchor="t">
            <a:noAutofit/>
          </a:bodyPr>
          <a:lstStyle>
            <a:lvl1pPr algn="l"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</a:t>
            </a:r>
            <a:br>
              <a:rPr lang="pt-BR" dirty="0"/>
            </a:br>
            <a:r>
              <a:rPr lang="pt-BR" dirty="0"/>
              <a:t>CAPÍTULO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11528854" y="220476"/>
            <a:ext cx="333632" cy="197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 rot="5400000" flipV="1">
            <a:off x="-3406141" y="3406141"/>
            <a:ext cx="6858001" cy="45719"/>
          </a:xfrm>
          <a:prstGeom prst="rect">
            <a:avLst/>
          </a:prstGeom>
          <a:solidFill>
            <a:srgbClr val="C5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7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61034" y="365126"/>
            <a:ext cx="7192766" cy="460216"/>
          </a:xfrm>
        </p:spPr>
        <p:txBody>
          <a:bodyPr anchor="t">
            <a:normAutofit/>
          </a:bodyPr>
          <a:lstStyle>
            <a:lvl1pPr algn="r">
              <a:defRPr sz="2800" baseline="0"/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053664"/>
            <a:ext cx="10515600" cy="51232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504C-53AF-4DF1-9EF6-D75936DE3344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8" y="71355"/>
            <a:ext cx="1620000" cy="98230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 flipV="1">
            <a:off x="4161034" y="-1"/>
            <a:ext cx="8030966" cy="53381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26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257577" y="6040192"/>
            <a:ext cx="1300623" cy="681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61034" y="365126"/>
            <a:ext cx="7192766" cy="460216"/>
          </a:xfrm>
        </p:spPr>
        <p:txBody>
          <a:bodyPr anchor="t">
            <a:normAutofit/>
          </a:bodyPr>
          <a:lstStyle>
            <a:lvl1pPr algn="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053664"/>
            <a:ext cx="10515600" cy="51232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6664-00C8-436B-B74C-BE25487A8DF1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8" y="71355"/>
            <a:ext cx="1620000" cy="98230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 flipV="1">
            <a:off x="4161034" y="-1"/>
            <a:ext cx="8030966" cy="53381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11642501" y="257577"/>
            <a:ext cx="193184" cy="1548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02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3F39-CDDC-4FAB-BA13-4399D092BA95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91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99EB-9413-4292-AA2A-86BF22D43F0C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14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BA18-ED9C-4F21-8B0D-1A48F334B12F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9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257577" y="6040192"/>
            <a:ext cx="1300623" cy="6812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7" r="12179"/>
          <a:stretch/>
        </p:blipFill>
        <p:spPr>
          <a:xfrm>
            <a:off x="8024117" y="1352762"/>
            <a:ext cx="4167883" cy="48887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6274622" cy="497760"/>
          </a:xfrm>
        </p:spPr>
        <p:txBody>
          <a:bodyPr lIns="0" anchor="t">
            <a:normAutofit/>
          </a:bodyPr>
          <a:lstStyle>
            <a:lvl1pPr>
              <a:defRPr sz="2800" baseline="0"/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DDD0-48E9-4E19-94AF-3E1571E28CA4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Me. Renato Alves Ferreira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49EF-C6EE-4BB3-86A4-86BFB7DC991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3"/>
          </p:nvPr>
        </p:nvSpPr>
        <p:spPr>
          <a:xfrm>
            <a:off x="838200" y="1095375"/>
            <a:ext cx="6275388" cy="50355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11642501" y="257577"/>
            <a:ext cx="193184" cy="1548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5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4" t="86979"/>
          <a:stretch/>
        </p:blipFill>
        <p:spPr>
          <a:xfrm>
            <a:off x="9390845" y="5965066"/>
            <a:ext cx="2801155" cy="89293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37" t="6084" b="85915"/>
          <a:stretch/>
        </p:blipFill>
        <p:spPr>
          <a:xfrm>
            <a:off x="11184586" y="365125"/>
            <a:ext cx="1007413" cy="54872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6624-E98D-43F2-82D7-BBAA15FF4C94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746159" y="6356350"/>
            <a:ext cx="4822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Me. Renato Alves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52822" y="6356350"/>
            <a:ext cx="3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E49EF-C6EE-4BB3-86A4-86BFB7DC99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03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3" r:id="rId3"/>
    <p:sldLayoutId id="214748365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806D04-D943-85B0-D76E-E2F2D1650EC8}"/>
              </a:ext>
            </a:extLst>
          </p:cNvPr>
          <p:cNvSpPr/>
          <p:nvPr/>
        </p:nvSpPr>
        <p:spPr>
          <a:xfrm>
            <a:off x="9867900" y="0"/>
            <a:ext cx="2324100" cy="6858000"/>
          </a:xfrm>
          <a:prstGeom prst="rect">
            <a:avLst/>
          </a:prstGeom>
          <a:solidFill>
            <a:srgbClr val="7E56A6"/>
          </a:solidFill>
          <a:ln>
            <a:solidFill>
              <a:srgbClr val="7E5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39CEE59-D195-8DF8-22F4-3EA3D6656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t="4453" r="8852" b="5090"/>
          <a:stretch/>
        </p:blipFill>
        <p:spPr>
          <a:xfrm>
            <a:off x="5777655" y="502920"/>
            <a:ext cx="6071445" cy="585216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F23D3E2D-1730-3F1C-1D9D-BF059186FB47}"/>
              </a:ext>
            </a:extLst>
          </p:cNvPr>
          <p:cNvGrpSpPr/>
          <p:nvPr/>
        </p:nvGrpSpPr>
        <p:grpSpPr>
          <a:xfrm>
            <a:off x="223937" y="2658219"/>
            <a:ext cx="5065894" cy="1541563"/>
            <a:chOff x="223937" y="3429000"/>
            <a:chExt cx="5065894" cy="1541563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BA37F75-2E33-D0ED-2C31-28E5AD24F5C0}"/>
                </a:ext>
              </a:extLst>
            </p:cNvPr>
            <p:cNvSpPr txBox="1"/>
            <p:nvPr/>
          </p:nvSpPr>
          <p:spPr>
            <a:xfrm>
              <a:off x="839167" y="3645000"/>
              <a:ext cx="44506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pt-BR" sz="4000" i="1" kern="1200" spc="300" dirty="0" err="1">
                  <a:solidFill>
                    <a:srgbClr val="7E56A6"/>
                  </a:solidFill>
                  <a:latin typeface="+mj-lt"/>
                  <a:ea typeface="+mj-ea"/>
                  <a:cs typeface="+mj-cs"/>
                </a:rPr>
                <a:t>FemmeInsights</a:t>
              </a:r>
              <a:endParaRPr lang="en-US" sz="4000" i="1" kern="1200" spc="300" dirty="0">
                <a:solidFill>
                  <a:srgbClr val="7E56A6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84F9F55-134D-7EED-16B5-34652EDF3395}"/>
                </a:ext>
              </a:extLst>
            </p:cNvPr>
            <p:cNvSpPr/>
            <p:nvPr/>
          </p:nvSpPr>
          <p:spPr>
            <a:xfrm rot="16200000">
              <a:off x="63377" y="4005000"/>
              <a:ext cx="864000" cy="144000"/>
            </a:xfrm>
            <a:prstGeom prst="rect">
              <a:avLst/>
            </a:prstGeom>
            <a:solidFill>
              <a:srgbClr val="7E56A6"/>
            </a:solidFill>
            <a:ln>
              <a:solidFill>
                <a:srgbClr val="7E5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2992017-DE67-2723-31B1-31A2FFE90B20}"/>
                </a:ext>
              </a:extLst>
            </p:cNvPr>
            <p:cNvSpPr/>
            <p:nvPr/>
          </p:nvSpPr>
          <p:spPr>
            <a:xfrm rot="16200000">
              <a:off x="163272" y="3897000"/>
              <a:ext cx="1080000" cy="144000"/>
            </a:xfrm>
            <a:prstGeom prst="rect">
              <a:avLst/>
            </a:prstGeom>
            <a:solidFill>
              <a:srgbClr val="7E56A6"/>
            </a:solidFill>
            <a:ln>
              <a:solidFill>
                <a:srgbClr val="7E5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F42D851-8F3C-2A29-E862-E75337B35947}"/>
                </a:ext>
              </a:extLst>
            </p:cNvPr>
            <p:cNvSpPr/>
            <p:nvPr/>
          </p:nvSpPr>
          <p:spPr>
            <a:xfrm rot="16200000">
              <a:off x="-64063" y="4077000"/>
              <a:ext cx="720000" cy="144000"/>
            </a:xfrm>
            <a:prstGeom prst="rect">
              <a:avLst/>
            </a:prstGeom>
            <a:solidFill>
              <a:srgbClr val="7E56A6"/>
            </a:solidFill>
            <a:ln>
              <a:solidFill>
                <a:srgbClr val="7E5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423D46-69C4-88E2-3E6C-AD13900CBCD2}"/>
              </a:ext>
            </a:extLst>
          </p:cNvPr>
          <p:cNvSpPr txBox="1"/>
          <p:nvPr/>
        </p:nvSpPr>
        <p:spPr>
          <a:xfrm>
            <a:off x="4283036" y="6355080"/>
            <a:ext cx="5844376" cy="831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1600" spc="300" dirty="0"/>
              <a:t>Mostrar uma breve abordagem de violência contra a mulher</a:t>
            </a:r>
          </a:p>
        </p:txBody>
      </p:sp>
    </p:spTree>
    <p:extLst>
      <p:ext uri="{BB962C8B-B14F-4D97-AF65-F5344CB8AC3E}">
        <p14:creationId xmlns:p14="http://schemas.microsoft.com/office/powerpoint/2010/main" val="43152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806D04-D943-85B0-D76E-E2F2D1650EC8}"/>
              </a:ext>
            </a:extLst>
          </p:cNvPr>
          <p:cNvSpPr/>
          <p:nvPr/>
        </p:nvSpPr>
        <p:spPr>
          <a:xfrm>
            <a:off x="9867900" y="0"/>
            <a:ext cx="2324100" cy="6858000"/>
          </a:xfrm>
          <a:prstGeom prst="rect">
            <a:avLst/>
          </a:prstGeom>
          <a:solidFill>
            <a:srgbClr val="7E56A6"/>
          </a:solidFill>
          <a:ln>
            <a:solidFill>
              <a:srgbClr val="7E5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39CEE59-D195-8DF8-22F4-3EA3D6656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t="4453" r="8852" b="5090"/>
          <a:stretch/>
        </p:blipFill>
        <p:spPr>
          <a:xfrm>
            <a:off x="5777655" y="502920"/>
            <a:ext cx="6071445" cy="58521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A37F75-2E33-D0ED-2C31-28E5AD24F5C0}"/>
              </a:ext>
            </a:extLst>
          </p:cNvPr>
          <p:cNvSpPr txBox="1"/>
          <p:nvPr/>
        </p:nvSpPr>
        <p:spPr>
          <a:xfrm>
            <a:off x="839167" y="380258"/>
            <a:ext cx="44506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i="1" kern="1200" spc="300" dirty="0" err="1">
                <a:solidFill>
                  <a:srgbClr val="7E56A6"/>
                </a:solidFill>
                <a:latin typeface="+mj-lt"/>
                <a:ea typeface="+mj-ea"/>
                <a:cs typeface="+mj-cs"/>
              </a:rPr>
              <a:t>FemmeInsights</a:t>
            </a:r>
            <a:endParaRPr lang="en-US" sz="4000" i="1" kern="1200" spc="300" dirty="0">
              <a:solidFill>
                <a:srgbClr val="7E56A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84F9F55-134D-7EED-16B5-34652EDF3395}"/>
              </a:ext>
            </a:extLst>
          </p:cNvPr>
          <p:cNvSpPr/>
          <p:nvPr/>
        </p:nvSpPr>
        <p:spPr>
          <a:xfrm rot="16200000">
            <a:off x="63377" y="740258"/>
            <a:ext cx="864000" cy="144000"/>
          </a:xfrm>
          <a:prstGeom prst="rect">
            <a:avLst/>
          </a:prstGeom>
          <a:solidFill>
            <a:srgbClr val="7E56A6"/>
          </a:solidFill>
          <a:ln>
            <a:solidFill>
              <a:srgbClr val="7E5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992017-DE67-2723-31B1-31A2FFE90B20}"/>
              </a:ext>
            </a:extLst>
          </p:cNvPr>
          <p:cNvSpPr/>
          <p:nvPr/>
        </p:nvSpPr>
        <p:spPr>
          <a:xfrm rot="16200000">
            <a:off x="163272" y="632258"/>
            <a:ext cx="1080000" cy="144000"/>
          </a:xfrm>
          <a:prstGeom prst="rect">
            <a:avLst/>
          </a:prstGeom>
          <a:solidFill>
            <a:srgbClr val="7E56A6"/>
          </a:solidFill>
          <a:ln>
            <a:solidFill>
              <a:srgbClr val="7E5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42D851-8F3C-2A29-E862-E75337B35947}"/>
              </a:ext>
            </a:extLst>
          </p:cNvPr>
          <p:cNvSpPr/>
          <p:nvPr/>
        </p:nvSpPr>
        <p:spPr>
          <a:xfrm rot="16200000">
            <a:off x="-64063" y="812258"/>
            <a:ext cx="720000" cy="144000"/>
          </a:xfrm>
          <a:prstGeom prst="rect">
            <a:avLst/>
          </a:prstGeom>
          <a:solidFill>
            <a:srgbClr val="7E56A6"/>
          </a:solidFill>
          <a:ln>
            <a:solidFill>
              <a:srgbClr val="7E5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C474D4-A432-3BB3-F04E-660804E0B7A8}"/>
              </a:ext>
            </a:extLst>
          </p:cNvPr>
          <p:cNvSpPr txBox="1"/>
          <p:nvPr/>
        </p:nvSpPr>
        <p:spPr>
          <a:xfrm>
            <a:off x="567378" y="2888999"/>
            <a:ext cx="4793882" cy="1080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500" b="1" spc="300" dirty="0">
                <a:solidFill>
                  <a:srgbClr val="F23838"/>
                </a:solidFill>
              </a:rPr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1102849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FEB1442-6BB3-E34A-5427-BE34C788B8B0}"/>
              </a:ext>
            </a:extLst>
          </p:cNvPr>
          <p:cNvSpPr/>
          <p:nvPr/>
        </p:nvSpPr>
        <p:spPr>
          <a:xfrm>
            <a:off x="86885" y="888520"/>
            <a:ext cx="4688400" cy="2573331"/>
          </a:xfrm>
          <a:prstGeom prst="roundRect">
            <a:avLst>
              <a:gd name="adj" fmla="val 7617"/>
            </a:avLst>
          </a:prstGeom>
          <a:solidFill>
            <a:srgbClr val="DAC2F2"/>
          </a:solidFill>
          <a:ln>
            <a:solidFill>
              <a:srgbClr val="DAC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C806D04-D943-85B0-D76E-E2F2D1650EC8}"/>
              </a:ext>
            </a:extLst>
          </p:cNvPr>
          <p:cNvSpPr/>
          <p:nvPr/>
        </p:nvSpPr>
        <p:spPr>
          <a:xfrm>
            <a:off x="9867900" y="0"/>
            <a:ext cx="2324100" cy="6858000"/>
          </a:xfrm>
          <a:prstGeom prst="rect">
            <a:avLst/>
          </a:prstGeom>
          <a:solidFill>
            <a:srgbClr val="7E56A6"/>
          </a:solidFill>
          <a:ln>
            <a:solidFill>
              <a:srgbClr val="7E5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A37F75-2E33-D0ED-2C31-28E5AD24F5C0}"/>
              </a:ext>
            </a:extLst>
          </p:cNvPr>
          <p:cNvSpPr txBox="1"/>
          <p:nvPr/>
        </p:nvSpPr>
        <p:spPr>
          <a:xfrm>
            <a:off x="839167" y="297963"/>
            <a:ext cx="2611399" cy="40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i="1" kern="1200" spc="300" dirty="0" err="1">
                <a:solidFill>
                  <a:srgbClr val="7E56A6"/>
                </a:solidFill>
                <a:latin typeface="+mj-lt"/>
                <a:ea typeface="+mj-ea"/>
                <a:cs typeface="+mj-cs"/>
              </a:rPr>
              <a:t>FemmeInsights</a:t>
            </a:r>
            <a:endParaRPr lang="en-US" i="1" kern="1200" spc="300" dirty="0">
              <a:solidFill>
                <a:srgbClr val="7E56A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84F9F55-134D-7EED-16B5-34652EDF3395}"/>
              </a:ext>
            </a:extLst>
          </p:cNvPr>
          <p:cNvSpPr/>
          <p:nvPr/>
        </p:nvSpPr>
        <p:spPr>
          <a:xfrm rot="16200000">
            <a:off x="401004" y="402631"/>
            <a:ext cx="188745" cy="143999"/>
          </a:xfrm>
          <a:prstGeom prst="rect">
            <a:avLst/>
          </a:prstGeom>
          <a:solidFill>
            <a:srgbClr val="7E56A6"/>
          </a:solidFill>
          <a:ln>
            <a:solidFill>
              <a:srgbClr val="7E5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992017-DE67-2723-31B1-31A2FFE90B20}"/>
              </a:ext>
            </a:extLst>
          </p:cNvPr>
          <p:cNvSpPr/>
          <p:nvPr/>
        </p:nvSpPr>
        <p:spPr>
          <a:xfrm rot="16200000">
            <a:off x="500899" y="294630"/>
            <a:ext cx="404745" cy="144001"/>
          </a:xfrm>
          <a:prstGeom prst="rect">
            <a:avLst/>
          </a:prstGeom>
          <a:solidFill>
            <a:srgbClr val="7E56A6"/>
          </a:solidFill>
          <a:ln>
            <a:solidFill>
              <a:srgbClr val="7E5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42D851-8F3C-2A29-E862-E75337B35947}"/>
              </a:ext>
            </a:extLst>
          </p:cNvPr>
          <p:cNvSpPr/>
          <p:nvPr/>
        </p:nvSpPr>
        <p:spPr>
          <a:xfrm rot="16200000">
            <a:off x="228996" y="452143"/>
            <a:ext cx="125429" cy="135547"/>
          </a:xfrm>
          <a:prstGeom prst="rect">
            <a:avLst/>
          </a:prstGeom>
          <a:solidFill>
            <a:srgbClr val="7E56A6"/>
          </a:solidFill>
          <a:ln>
            <a:solidFill>
              <a:srgbClr val="7E5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C474D4-A432-3BB3-F04E-660804E0B7A8}"/>
              </a:ext>
            </a:extLst>
          </p:cNvPr>
          <p:cNvSpPr txBox="1"/>
          <p:nvPr/>
        </p:nvSpPr>
        <p:spPr>
          <a:xfrm>
            <a:off x="953942" y="965180"/>
            <a:ext cx="3178616" cy="617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spc="300" dirty="0"/>
              <a:t>OPORTUNIDADE</a:t>
            </a:r>
          </a:p>
        </p:txBody>
      </p:sp>
      <p:pic>
        <p:nvPicPr>
          <p:cNvPr id="7" name="Imagem 6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3F3DDE12-D7BB-D905-D5C0-E04BF7A0D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50" b="27336"/>
          <a:stretch/>
        </p:blipFill>
        <p:spPr>
          <a:xfrm>
            <a:off x="0" y="6353001"/>
            <a:ext cx="4960350" cy="524258"/>
          </a:xfrm>
          <a:prstGeom prst="rect">
            <a:avLst/>
          </a:prstGeom>
        </p:spPr>
      </p:pic>
      <p:pic>
        <p:nvPicPr>
          <p:cNvPr id="11" name="Imagem 10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2976A885-CA70-BF52-5F5B-C84C11B11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50" b="27336"/>
          <a:stretch/>
        </p:blipFill>
        <p:spPr>
          <a:xfrm>
            <a:off x="4960350" y="6353001"/>
            <a:ext cx="4907550" cy="52425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26BFD0-5F19-8248-BA89-44D24B86A2CA}"/>
              </a:ext>
            </a:extLst>
          </p:cNvPr>
          <p:cNvSpPr txBox="1"/>
          <p:nvPr/>
        </p:nvSpPr>
        <p:spPr>
          <a:xfrm>
            <a:off x="359485" y="1609504"/>
            <a:ext cx="4022734" cy="1528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1600" spc="300" dirty="0"/>
              <a:t>Mostrar uma breve abordagem de violência contra a mulher através de dados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EA56ECC-66F3-E560-CCBF-D2018394F7AD}"/>
              </a:ext>
            </a:extLst>
          </p:cNvPr>
          <p:cNvSpPr/>
          <p:nvPr/>
        </p:nvSpPr>
        <p:spPr>
          <a:xfrm>
            <a:off x="86885" y="3593859"/>
            <a:ext cx="4688400" cy="2573331"/>
          </a:xfrm>
          <a:prstGeom prst="roundRect">
            <a:avLst>
              <a:gd name="adj" fmla="val 7617"/>
            </a:avLst>
          </a:prstGeom>
          <a:solidFill>
            <a:srgbClr val="DAC2F2"/>
          </a:solidFill>
          <a:ln>
            <a:solidFill>
              <a:srgbClr val="DAC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802DBAE-48A3-B68D-D000-0D48468EBB7B}"/>
              </a:ext>
            </a:extLst>
          </p:cNvPr>
          <p:cNvSpPr/>
          <p:nvPr/>
        </p:nvSpPr>
        <p:spPr>
          <a:xfrm>
            <a:off x="4960350" y="855669"/>
            <a:ext cx="4688400" cy="2573331"/>
          </a:xfrm>
          <a:prstGeom prst="roundRect">
            <a:avLst>
              <a:gd name="adj" fmla="val 7617"/>
            </a:avLst>
          </a:prstGeom>
          <a:solidFill>
            <a:srgbClr val="DAC2F2"/>
          </a:solidFill>
          <a:ln>
            <a:solidFill>
              <a:srgbClr val="DAC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‘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93F9E36-43B0-E6B9-2823-B09545BEC81A}"/>
              </a:ext>
            </a:extLst>
          </p:cNvPr>
          <p:cNvSpPr/>
          <p:nvPr/>
        </p:nvSpPr>
        <p:spPr>
          <a:xfrm>
            <a:off x="4960350" y="3620760"/>
            <a:ext cx="4688400" cy="2573331"/>
          </a:xfrm>
          <a:prstGeom prst="roundRect">
            <a:avLst>
              <a:gd name="adj" fmla="val 7617"/>
            </a:avLst>
          </a:prstGeom>
          <a:solidFill>
            <a:srgbClr val="DAC2F2"/>
          </a:solidFill>
          <a:ln>
            <a:solidFill>
              <a:srgbClr val="DAC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7E0057-73D6-F6B7-B3FE-68049ECA19E2}"/>
              </a:ext>
            </a:extLst>
          </p:cNvPr>
          <p:cNvSpPr txBox="1"/>
          <p:nvPr/>
        </p:nvSpPr>
        <p:spPr>
          <a:xfrm>
            <a:off x="5460453" y="1627617"/>
            <a:ext cx="3722278" cy="14232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1600" spc="300" dirty="0"/>
              <a:t>Pessoas que são interessados a questão de dados sobre violência com a mulher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D7429D-71EB-9037-6D16-595A1CBA161F}"/>
              </a:ext>
            </a:extLst>
          </p:cNvPr>
          <p:cNvSpPr txBox="1"/>
          <p:nvPr/>
        </p:nvSpPr>
        <p:spPr>
          <a:xfrm>
            <a:off x="6096000" y="893930"/>
            <a:ext cx="3178616" cy="617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spc="300" dirty="0"/>
              <a:t>MERCADO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AF1C0F4-3507-5847-CB66-3853B46EBA4D}"/>
              </a:ext>
            </a:extLst>
          </p:cNvPr>
          <p:cNvSpPr txBox="1"/>
          <p:nvPr/>
        </p:nvSpPr>
        <p:spPr>
          <a:xfrm>
            <a:off x="5460453" y="4683139"/>
            <a:ext cx="3178616" cy="831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1600" spc="300" dirty="0"/>
              <a:t>Através do Site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5E5565-1401-9FA9-F81D-FA2AAA7F4184}"/>
              </a:ext>
            </a:extLst>
          </p:cNvPr>
          <p:cNvSpPr txBox="1"/>
          <p:nvPr/>
        </p:nvSpPr>
        <p:spPr>
          <a:xfrm>
            <a:off x="-119053" y="3647313"/>
            <a:ext cx="5324606" cy="5963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spc="300" dirty="0"/>
              <a:t>O QUE ESTAMOS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spc="300" dirty="0"/>
              <a:t>MOSTRANDO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A0AE8DF-A63F-5107-364B-F26D82EA07E9}"/>
              </a:ext>
            </a:extLst>
          </p:cNvPr>
          <p:cNvSpPr txBox="1"/>
          <p:nvPr/>
        </p:nvSpPr>
        <p:spPr>
          <a:xfrm>
            <a:off x="6035502" y="3719764"/>
            <a:ext cx="3178616" cy="6177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spc="300" dirty="0"/>
              <a:t>COMO ESTAMOS MOSTRANDO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71634AC-8313-C059-9057-64AC4189440A}"/>
              </a:ext>
            </a:extLst>
          </p:cNvPr>
          <p:cNvSpPr txBox="1"/>
          <p:nvPr/>
        </p:nvSpPr>
        <p:spPr>
          <a:xfrm>
            <a:off x="178711" y="4307264"/>
            <a:ext cx="4517263" cy="1829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1600" spc="300" dirty="0"/>
              <a:t>Perfil das vítimas;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1600" spc="300" dirty="0"/>
              <a:t>Perfil dos agressores;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1600" spc="300" dirty="0"/>
              <a:t>Perfil de casos.</a:t>
            </a:r>
          </a:p>
        </p:txBody>
      </p:sp>
    </p:spTree>
    <p:extLst>
      <p:ext uri="{BB962C8B-B14F-4D97-AF65-F5344CB8AC3E}">
        <p14:creationId xmlns:p14="http://schemas.microsoft.com/office/powerpoint/2010/main" val="1336002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4" grpId="0"/>
      <p:bldP spid="17" grpId="0" animBg="1"/>
      <p:bldP spid="18" grpId="0" animBg="1"/>
      <p:bldP spid="19" grpId="0" animBg="1"/>
      <p:bldP spid="20" grpId="0"/>
      <p:bldP spid="21" grpId="0"/>
      <p:bldP spid="24" grpId="0"/>
      <p:bldP spid="25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MU 2019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Certificação Google Data Analytics</Template>
  <TotalTime>637</TotalTime>
  <Words>65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Black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Jessika dos Santos Paes</dc:creator>
  <cp:lastModifiedBy>M</cp:lastModifiedBy>
  <cp:revision>7</cp:revision>
  <dcterms:created xsi:type="dcterms:W3CDTF">2023-06-08T14:18:52Z</dcterms:created>
  <dcterms:modified xsi:type="dcterms:W3CDTF">2023-06-13T22:20:48Z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44c4c-8bf2-41f2-9034-db3445275fd9_Enabled">
    <vt:lpwstr>true</vt:lpwstr>
  </property>
  <property fmtid="{D5CDD505-2E9C-101B-9397-08002B2CF9AE}" pid="3" name="MSIP_Label_92444c4c-8bf2-41f2-9034-db3445275fd9_SetDate">
    <vt:lpwstr>2022-10-03T22:26:00Z</vt:lpwstr>
  </property>
  <property fmtid="{D5CDD505-2E9C-101B-9397-08002B2CF9AE}" pid="4" name="MSIP_Label_92444c4c-8bf2-41f2-9034-db3445275fd9_Method">
    <vt:lpwstr>Standard</vt:lpwstr>
  </property>
  <property fmtid="{D5CDD505-2E9C-101B-9397-08002B2CF9AE}" pid="5" name="MSIP_Label_92444c4c-8bf2-41f2-9034-db3445275fd9_Name">
    <vt:lpwstr>Public</vt:lpwstr>
  </property>
  <property fmtid="{D5CDD505-2E9C-101B-9397-08002B2CF9AE}" pid="6" name="MSIP_Label_92444c4c-8bf2-41f2-9034-db3445275fd9_SiteId">
    <vt:lpwstr>8a4791e4-1c14-4feb-b017-c020d95331dd</vt:lpwstr>
  </property>
  <property fmtid="{D5CDD505-2E9C-101B-9397-08002B2CF9AE}" pid="7" name="MSIP_Label_92444c4c-8bf2-41f2-9034-db3445275fd9_ActionId">
    <vt:lpwstr>94c28bda-1d7f-4829-a51b-ce7836e5a55f</vt:lpwstr>
  </property>
  <property fmtid="{D5CDD505-2E9C-101B-9397-08002B2CF9AE}" pid="8" name="MSIP_Label_92444c4c-8bf2-41f2-9034-db3445275fd9_ContentBits">
    <vt:lpwstr>0</vt:lpwstr>
  </property>
</Properties>
</file>