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3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Chen" initials="LC" lastIdx="1" clrIdx="0">
    <p:extLst>
      <p:ext uri="{19B8F6BF-5375-455C-9EA6-DF929625EA0E}">
        <p15:presenceInfo xmlns:p15="http://schemas.microsoft.com/office/powerpoint/2012/main" userId="a5b421b5c3662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6" autoAdjust="0"/>
    <p:restoredTop sz="95711" autoAdjust="0"/>
  </p:normalViewPr>
  <p:slideViewPr>
    <p:cSldViewPr snapToGrid="0">
      <p:cViewPr varScale="1">
        <p:scale>
          <a:sx n="125" d="100"/>
          <a:sy n="125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4FBF9-5DC5-4AD8-A883-A22CE68E834D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5A94-2156-4D74-B2E0-04F852308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F5A94-2156-4D74-B2E0-04F852308A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6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F5A94-2156-4D74-B2E0-04F852308A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7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F5A94-2156-4D74-B2E0-04F852308A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19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F5A94-2156-4D74-B2E0-04F852308A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2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590" y="1470820"/>
            <a:ext cx="10010210" cy="12825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Build Docker Images</a:t>
            </a:r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987552" lvl="2" indent="0">
              <a:buNone/>
            </a:pPr>
            <a:endParaRPr lang="en-US" altLang="zh-CN" dirty="0"/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75054" y="5384465"/>
            <a:ext cx="713289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vidia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cuda</a:t>
            </a:r>
            <a:r>
              <a:rPr lang="en-US" altLang="zh-CN" dirty="0" smtClean="0"/>
              <a:t> 11.2.2-cudnn8-devel-ubuntu18.04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675054" y="4060644"/>
            <a:ext cx="713289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uda_torch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865376" y="4515661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libtorch</a:t>
            </a:r>
            <a:r>
              <a:rPr lang="en-US" altLang="zh-CN" dirty="0" smtClean="0"/>
              <a:t> library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865376" y="5626608"/>
            <a:ext cx="261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</a:t>
            </a:r>
            <a:r>
              <a:rPr lang="en-US" altLang="zh-CN" dirty="0" err="1" smtClean="0"/>
              <a:t>CUDA&amp;Cudnn</a:t>
            </a:r>
            <a:r>
              <a:rPr lang="en-US" altLang="zh-CN" dirty="0" smtClean="0"/>
              <a:t> environment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675054" y="2736823"/>
            <a:ext cx="713289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r>
              <a:rPr lang="en-US" altLang="zh-CN" dirty="0" smtClean="0"/>
              <a:t>rf361_torch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865376" y="3222316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wrf</a:t>
            </a:r>
            <a:r>
              <a:rPr lang="en-US" altLang="zh-CN" dirty="0" smtClean="0"/>
              <a:t> environment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675054" y="1347978"/>
            <a:ext cx="7132898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wrf361serial_torch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865376" y="2080754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Compile WRF exe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 rot="10800000">
            <a:off x="1146048" y="2876162"/>
            <a:ext cx="304800" cy="21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590" y="1391034"/>
            <a:ext cx="10010210" cy="44910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fortran_torch</a:t>
            </a:r>
            <a:r>
              <a:rPr lang="en-US" altLang="zh-CN" dirty="0" smtClean="0"/>
              <a:t> wrapper into dynamically linked libraries (*.so)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987552" lvl="2" indent="0">
              <a:buNone/>
            </a:pPr>
            <a:endParaRPr lang="en-US" altLang="zh-CN" dirty="0"/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32" y="2098481"/>
            <a:ext cx="2751058" cy="153937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329922" y="3174558"/>
            <a:ext cx="1458966" cy="355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172200" y="2475259"/>
            <a:ext cx="2615473" cy="1042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Libtorch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69408" y="1987034"/>
            <a:ext cx="306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C++ dependencies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b="25159"/>
          <a:stretch/>
        </p:blipFill>
        <p:spPr>
          <a:xfrm>
            <a:off x="1405864" y="3821234"/>
            <a:ext cx="6474629" cy="291564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556216" y="3821234"/>
            <a:ext cx="2432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Notice:</a:t>
            </a:r>
          </a:p>
          <a:p>
            <a:r>
              <a:rPr lang="en-US" altLang="zh-CN" dirty="0" smtClean="0"/>
              <a:t>This step should be applied in the same environment with next step building WRF.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7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1230" y="794766"/>
            <a:ext cx="6718370" cy="12679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Change WRF compilation configuration and build WRF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987552" lvl="2" indent="0">
              <a:buNone/>
            </a:pPr>
            <a:endParaRPr lang="en-US" altLang="zh-CN" dirty="0"/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69680" y="5445647"/>
            <a:ext cx="33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torch_wrapper.mod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459403" y="2328281"/>
            <a:ext cx="3389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EDIT </a:t>
            </a:r>
            <a:r>
              <a:rPr lang="en-US" altLang="zh-CN" dirty="0" err="1" smtClean="0"/>
              <a:t>configure.wrf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 ADD libtorch_wrapper.so path </a:t>
            </a:r>
            <a:r>
              <a:rPr lang="en-US" altLang="zh-CN" dirty="0"/>
              <a:t>into </a:t>
            </a:r>
            <a:r>
              <a:rPr lang="en-US" altLang="zh-CN" dirty="0" smtClean="0"/>
              <a:t>`LD_LIBRARY_PATH`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4" y="1411860"/>
            <a:ext cx="10188823" cy="8611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20" y="3857032"/>
            <a:ext cx="2629128" cy="153937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930896" y="6420400"/>
            <a:ext cx="33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EDIT main/</a:t>
            </a:r>
            <a:r>
              <a:rPr lang="en-US" altLang="zh-CN" dirty="0" err="1" smtClean="0"/>
              <a:t>wrf.F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24" y="2280666"/>
            <a:ext cx="6843353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 Content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71600" y="2716822"/>
            <a:ext cx="131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Torch</a:t>
            </a:r>
          </a:p>
          <a:p>
            <a:r>
              <a:rPr lang="en-US" altLang="zh-CN" dirty="0"/>
              <a:t>(</a:t>
            </a:r>
            <a:r>
              <a:rPr lang="en-US" altLang="zh-CN" dirty="0" smtClean="0"/>
              <a:t>GPU)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444752" y="4054612"/>
            <a:ext cx="131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WRF</a:t>
            </a:r>
          </a:p>
          <a:p>
            <a:r>
              <a:rPr lang="en-US" altLang="zh-CN" dirty="0" smtClean="0"/>
              <a:t>(CPU)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l="-2232" t="132" r="10489" b="-132"/>
          <a:stretch/>
        </p:blipFill>
        <p:spPr>
          <a:xfrm>
            <a:off x="1503722" y="2068718"/>
            <a:ext cx="10023814" cy="4618120"/>
          </a:xfrm>
          <a:prstGeom prst="rect">
            <a:avLst/>
          </a:prstGeom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430958" y="794766"/>
            <a:ext cx="6718370" cy="9182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RUN WRF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530352" lvl="1" indent="0">
              <a:buNone/>
            </a:pPr>
            <a:endParaRPr lang="en-US" altLang="zh-CN" dirty="0"/>
          </a:p>
          <a:p>
            <a:pPr marL="987552" lvl="2" indent="0">
              <a:buNone/>
            </a:pPr>
            <a:endParaRPr lang="en-US" altLang="zh-CN" dirty="0"/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1719</TotalTime>
  <Words>86</Words>
  <Application>Microsoft Office PowerPoint</Application>
  <PresentationFormat>宽屏</PresentationFormat>
  <Paragraphs>63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华文楷体</vt:lpstr>
      <vt:lpstr>Franklin Gothic Book</vt:lpstr>
      <vt:lpstr>Crop</vt:lpstr>
      <vt:lpstr>Work content</vt:lpstr>
      <vt:lpstr>Work content</vt:lpstr>
      <vt:lpstr>Work content</vt:lpstr>
      <vt:lpstr>Work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Li Jing</dc:creator>
  <cp:lastModifiedBy>Lu Chen</cp:lastModifiedBy>
  <cp:revision>239</cp:revision>
  <dcterms:created xsi:type="dcterms:W3CDTF">2020-01-14T09:19:17Z</dcterms:created>
  <dcterms:modified xsi:type="dcterms:W3CDTF">2021-09-28T10:20:23Z</dcterms:modified>
</cp:coreProperties>
</file>