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" roundtripDataSignature="AMtx7mgypQgJoOIY0CrkthFqzHGWBTr0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228045" y="4192525"/>
            <a:ext cx="7772400" cy="85920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244061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2599645" y="5342235"/>
            <a:ext cx="6400800" cy="83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  <a:defRPr sz="2800">
                <a:solidFill>
                  <a:srgbClr val="00B0F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17BA1"/>
              </a:buClr>
              <a:buSzPts val="3600"/>
              <a:buFont typeface="Calibri"/>
              <a:buNone/>
              <a:defRPr sz="3600">
                <a:solidFill>
                  <a:srgbClr val="017BA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1823310" y="274638"/>
            <a:ext cx="671078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17BA1"/>
              </a:buClr>
              <a:buSzPts val="3600"/>
              <a:buFont typeface="Calibri"/>
              <a:buNone/>
              <a:defRPr sz="3600">
                <a:solidFill>
                  <a:srgbClr val="017BA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1823310" y="1443836"/>
            <a:ext cx="6710784" cy="427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17BA1"/>
              </a:buClr>
              <a:buSzPts val="3600"/>
              <a:buFont typeface="Calibri"/>
              <a:buNone/>
              <a:defRPr sz="3600">
                <a:solidFill>
                  <a:srgbClr val="017BA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443835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  <a:defRPr b="1" sz="2400">
                <a:solidFill>
                  <a:srgbClr val="00B0F0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57200" y="2073697"/>
            <a:ext cx="4040188" cy="3798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45025" y="1443835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  <a:defRPr b="1" sz="2400">
                <a:solidFill>
                  <a:srgbClr val="00B0F0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9"/>
          <p:cNvSpPr txBox="1"/>
          <p:nvPr>
            <p:ph idx="4" type="body"/>
          </p:nvPr>
        </p:nvSpPr>
        <p:spPr>
          <a:xfrm>
            <a:off x="4645025" y="2073697"/>
            <a:ext cx="4041775" cy="3798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5" name="Google Shape;3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1228045" y="4192525"/>
            <a:ext cx="7772400" cy="85920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244061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2599645" y="5342235"/>
            <a:ext cx="6400800" cy="83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17BA1"/>
              </a:buClr>
              <a:buSzPts val="3600"/>
              <a:buFont typeface="Calibri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Make Effective Presentations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Awesome Backgrounds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Engage your Audience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Capture Audience Attention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1823310" y="274638"/>
            <a:ext cx="671078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17BA1"/>
              </a:buClr>
              <a:buSzPts val="3600"/>
              <a:buFont typeface="Calibri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1823310" y="1443836"/>
            <a:ext cx="6710784" cy="427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Make Effective Presentations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Awesome Backgrounds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Engage your Audience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Capture Audience Attention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17BA1"/>
              </a:buClr>
              <a:buSzPts val="3600"/>
              <a:buFont typeface="Calibri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443835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r>
              <a:rPr lang="en-US"/>
              <a:t>Product A</a:t>
            </a:r>
            <a:endParaRPr/>
          </a:p>
        </p:txBody>
      </p:sp>
      <p:sp>
        <p:nvSpPr>
          <p:cNvPr id="110" name="Google Shape;110;p4"/>
          <p:cNvSpPr txBox="1"/>
          <p:nvPr>
            <p:ph idx="2" type="body"/>
          </p:nvPr>
        </p:nvSpPr>
        <p:spPr>
          <a:xfrm>
            <a:off x="457200" y="2073697"/>
            <a:ext cx="4040188" cy="3798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Feature 1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Feature 2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Feature 3</a:t>
            </a:r>
            <a:endParaRPr/>
          </a:p>
        </p:txBody>
      </p:sp>
      <p:sp>
        <p:nvSpPr>
          <p:cNvPr id="111" name="Google Shape;111;p4"/>
          <p:cNvSpPr txBox="1"/>
          <p:nvPr>
            <p:ph idx="3" type="body"/>
          </p:nvPr>
        </p:nvSpPr>
        <p:spPr>
          <a:xfrm>
            <a:off x="4645025" y="1443835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r>
              <a:rPr lang="en-US"/>
              <a:t>Product B</a:t>
            </a:r>
            <a:endParaRPr/>
          </a:p>
        </p:txBody>
      </p:sp>
      <p:sp>
        <p:nvSpPr>
          <p:cNvPr id="112" name="Google Shape;112;p4"/>
          <p:cNvSpPr txBox="1"/>
          <p:nvPr>
            <p:ph idx="4" type="body"/>
          </p:nvPr>
        </p:nvSpPr>
        <p:spPr>
          <a:xfrm>
            <a:off x="4645025" y="2073697"/>
            <a:ext cx="4041775" cy="3798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Feature 1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Feature 2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Feature 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2013-08-21T19:17:07Z</dcterms:created>
  <dc:creator>Julian</dc:creator>
</cp:coreProperties>
</file>