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E43F8-948C-41C7-9098-19AFA16863E9}" type="datetimeFigureOut">
              <a:rPr lang="it-IT" smtClean="0"/>
              <a:pPr/>
              <a:t>01/10/2017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CB9-EF43-4BBC-8846-AC48901913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wavelet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 descr="c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1551032"/>
            <a:ext cx="6786610" cy="4407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Package </a:t>
            </a:r>
            <a:r>
              <a:rPr lang="it-IT" dirty="0" err="1" smtClean="0"/>
              <a:t>graphic</a:t>
            </a:r>
            <a:endParaRPr lang="it-IT" dirty="0"/>
          </a:p>
        </p:txBody>
      </p:sp>
      <p:pic>
        <p:nvPicPr>
          <p:cNvPr id="4" name="Segnaposto contenuto 3" descr="gaphc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45536"/>
            <a:ext cx="8229600" cy="243529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1143000"/>
          </a:xfrm>
        </p:spPr>
        <p:txBody>
          <a:bodyPr/>
          <a:lstStyle/>
          <a:p>
            <a:r>
              <a:rPr lang="it-IT" dirty="0" smtClean="0"/>
              <a:t>Tipi di informazione: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472" y="3357562"/>
            <a:ext cx="8229600" cy="2857521"/>
          </a:xfrm>
        </p:spPr>
        <p:txBody>
          <a:bodyPr/>
          <a:lstStyle/>
          <a:p>
            <a:r>
              <a:rPr lang="it-IT" dirty="0" smtClean="0"/>
              <a:t>Irrilevante</a:t>
            </a:r>
          </a:p>
          <a:p>
            <a:r>
              <a:rPr lang="it-IT" dirty="0" smtClean="0"/>
              <a:t>Ridondante</a:t>
            </a:r>
          </a:p>
          <a:p>
            <a:r>
              <a:rPr lang="it-IT" dirty="0" smtClean="0"/>
              <a:t>fondamentale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Entropia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Algoritmi di compressione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Codifica di </a:t>
            </a:r>
            <a:r>
              <a:rPr lang="it-IT" dirty="0" err="1" smtClean="0"/>
              <a:t>Huffman</a:t>
            </a:r>
            <a:endParaRPr lang="it-IT" dirty="0" smtClean="0"/>
          </a:p>
          <a:p>
            <a:r>
              <a:rPr lang="it-IT" dirty="0" smtClean="0"/>
              <a:t>Codifica aritmetica</a:t>
            </a:r>
          </a:p>
          <a:p>
            <a:r>
              <a:rPr lang="it-IT" dirty="0" err="1" smtClean="0"/>
              <a:t>Prediction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Partial</a:t>
            </a:r>
            <a:r>
              <a:rPr lang="it-IT" dirty="0" smtClean="0"/>
              <a:t> </a:t>
            </a:r>
            <a:r>
              <a:rPr lang="it-IT" dirty="0" err="1" smtClean="0"/>
              <a:t>Matching</a:t>
            </a:r>
            <a:endParaRPr lang="it-IT" dirty="0" smtClean="0"/>
          </a:p>
          <a:p>
            <a:r>
              <a:rPr lang="it-IT" dirty="0" smtClean="0"/>
              <a:t>Trasformata di </a:t>
            </a:r>
            <a:r>
              <a:rPr lang="it-IT" dirty="0" err="1" smtClean="0"/>
              <a:t>Burrows</a:t>
            </a:r>
            <a:r>
              <a:rPr lang="it-IT" dirty="0" smtClean="0"/>
              <a:t> </a:t>
            </a:r>
            <a:r>
              <a:rPr lang="it-IT" dirty="0" err="1" smtClean="0"/>
              <a:t>Wheeler</a:t>
            </a:r>
            <a:endParaRPr lang="it-IT" dirty="0" smtClean="0"/>
          </a:p>
          <a:p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Front</a:t>
            </a:r>
            <a:endParaRPr lang="it-IT" dirty="0" smtClean="0"/>
          </a:p>
          <a:p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 err="1" smtClean="0"/>
              <a:t>Length</a:t>
            </a:r>
            <a:r>
              <a:rPr lang="it-IT" dirty="0" smtClean="0"/>
              <a:t> </a:t>
            </a:r>
            <a:r>
              <a:rPr lang="it-IT" dirty="0" err="1" smtClean="0"/>
              <a:t>Encoding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Strutture dati di compressione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4348" y="2500306"/>
            <a:ext cx="8229600" cy="2971808"/>
          </a:xfrm>
        </p:spPr>
        <p:txBody>
          <a:bodyPr/>
          <a:lstStyle/>
          <a:p>
            <a:r>
              <a:rPr lang="it-IT" dirty="0" smtClean="0"/>
              <a:t>Array di suffissi</a:t>
            </a:r>
          </a:p>
          <a:p>
            <a:r>
              <a:rPr lang="it-IT" dirty="0" smtClean="0"/>
              <a:t>Albero di suffissi</a:t>
            </a:r>
          </a:p>
          <a:p>
            <a:r>
              <a:rPr lang="it-IT" dirty="0" err="1" smtClean="0"/>
              <a:t>FM-index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 smtClean="0"/>
              <a:t>Rank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 smtClean="0"/>
              <a:t>Select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/>
          <a:lstStyle/>
          <a:p>
            <a:r>
              <a:rPr lang="it-IT" dirty="0" smtClean="0"/>
              <a:t>Wavelet Tree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Rank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Select</a:t>
            </a:r>
            <a:endParaRPr lang="it-IT" dirty="0"/>
          </a:p>
        </p:txBody>
      </p:sp>
      <p:pic>
        <p:nvPicPr>
          <p:cNvPr id="4" name="Segnaposto contenuto 3" descr="pro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00240"/>
            <a:ext cx="8780279" cy="341711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51</Words>
  <Application>Microsoft Office PowerPoint</Application>
  <PresentationFormat>Presentazione su schermo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Diapositiva 1</vt:lpstr>
      <vt:lpstr>Tipi di informazione:</vt:lpstr>
      <vt:lpstr>Entropia</vt:lpstr>
      <vt:lpstr>Algoritmi di compressione</vt:lpstr>
      <vt:lpstr>Strutture dati di compressione</vt:lpstr>
      <vt:lpstr>Diapositiva 6</vt:lpstr>
      <vt:lpstr>Wavelet Tree</vt:lpstr>
      <vt:lpstr>Rank</vt:lpstr>
      <vt:lpstr>Select</vt:lpstr>
      <vt:lpstr>Package wavelet</vt:lpstr>
      <vt:lpstr>Package graphic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</dc:creator>
  <cp:lastModifiedBy>utente</cp:lastModifiedBy>
  <cp:revision>23</cp:revision>
  <dcterms:created xsi:type="dcterms:W3CDTF">2017-09-29T15:30:46Z</dcterms:created>
  <dcterms:modified xsi:type="dcterms:W3CDTF">2017-10-01T16:37:30Z</dcterms:modified>
</cp:coreProperties>
</file>