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Strutture compresse: implementazione grafica di un Wavelet Tree in java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14348" y="4357694"/>
            <a:ext cx="7786742" cy="2500306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Primo </a:t>
            </a:r>
            <a:r>
              <a:rPr lang="it-IT" dirty="0" smtClean="0"/>
              <a:t>Relatore :  </a:t>
            </a:r>
            <a:r>
              <a:rPr lang="it-IT" dirty="0" smtClean="0"/>
              <a:t>Viviana Bono</a:t>
            </a:r>
          </a:p>
          <a:p>
            <a:pPr algn="l"/>
            <a:r>
              <a:rPr lang="it-IT" dirty="0" smtClean="0"/>
              <a:t>Secondo </a:t>
            </a:r>
            <a:r>
              <a:rPr lang="it-IT" dirty="0" smtClean="0"/>
              <a:t>Relatore : </a:t>
            </a:r>
            <a:r>
              <a:rPr lang="it-IT" dirty="0" smtClean="0"/>
              <a:t>Ferruccio Damiani</a:t>
            </a:r>
          </a:p>
          <a:p>
            <a:pPr algn="l"/>
            <a:r>
              <a:rPr lang="it-IT" dirty="0" smtClean="0"/>
              <a:t>Correlatore : </a:t>
            </a:r>
            <a:r>
              <a:rPr lang="it-IT" dirty="0" smtClean="0"/>
              <a:t>Giorgio </a:t>
            </a:r>
            <a:r>
              <a:rPr lang="it-IT" dirty="0" err="1" smtClean="0"/>
              <a:t>Audrito</a:t>
            </a:r>
            <a:endParaRPr lang="it-IT" dirty="0" smtClean="0"/>
          </a:p>
          <a:p>
            <a:pPr algn="l"/>
            <a:r>
              <a:rPr lang="it-IT" dirty="0" smtClean="0"/>
              <a:t>Candidato : Luca Serena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4" name="Immagine 3" descr="un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357430"/>
            <a:ext cx="49244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wavelet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 descr="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51032"/>
            <a:ext cx="6786610" cy="4407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graphic</a:t>
            </a:r>
            <a:endParaRPr lang="it-IT" dirty="0"/>
          </a:p>
        </p:txBody>
      </p:sp>
      <p:pic>
        <p:nvPicPr>
          <p:cNvPr id="4" name="Segnaposto contenuto 3" descr="gaphc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45536"/>
            <a:ext cx="8229600" cy="243529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Tipi di informazione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Irrilevante</a:t>
            </a:r>
          </a:p>
          <a:p>
            <a:r>
              <a:rPr lang="it-IT" dirty="0" smtClean="0"/>
              <a:t>Ridondante</a:t>
            </a:r>
          </a:p>
          <a:p>
            <a:r>
              <a:rPr lang="it-IT" dirty="0" smtClean="0"/>
              <a:t>F</a:t>
            </a:r>
            <a:r>
              <a:rPr lang="it-IT" dirty="0" smtClean="0"/>
              <a:t>ondamentale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smtClean="0"/>
              <a:t>Tecniche di compressione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 err="1" smtClean="0"/>
              <a:t>Lossy</a:t>
            </a:r>
            <a:r>
              <a:rPr lang="it-IT" dirty="0" smtClean="0"/>
              <a:t>: con perdita di informazione irrilevante</a:t>
            </a:r>
          </a:p>
          <a:p>
            <a:r>
              <a:rPr lang="it-IT" dirty="0" smtClean="0"/>
              <a:t>Lossless: solamente perdita di informazione ridondante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Entropia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t-IT" dirty="0" smtClean="0"/>
              <a:t>    Misura il disordine, </a:t>
            </a:r>
            <a:r>
              <a:rPr lang="it-IT" dirty="0" smtClean="0"/>
              <a:t>è un indicatore dell’incertezza in una sorgente di dati e può essere definita come l’informazione media contenuta in tali messaggi.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di compressione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Codifica di </a:t>
            </a:r>
            <a:r>
              <a:rPr lang="it-IT" dirty="0" err="1" smtClean="0"/>
              <a:t>Huffman</a:t>
            </a:r>
            <a:endParaRPr lang="it-IT" dirty="0" smtClean="0"/>
          </a:p>
          <a:p>
            <a:r>
              <a:rPr lang="it-IT" dirty="0" smtClean="0"/>
              <a:t>Codifica aritmetica</a:t>
            </a:r>
          </a:p>
          <a:p>
            <a:r>
              <a:rPr lang="it-IT" dirty="0" err="1" smtClean="0"/>
              <a:t>Prediction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Matching</a:t>
            </a:r>
            <a:endParaRPr lang="it-IT" dirty="0" smtClean="0"/>
          </a:p>
          <a:p>
            <a:r>
              <a:rPr lang="it-IT" dirty="0" smtClean="0"/>
              <a:t>Trasformata di </a:t>
            </a:r>
            <a:r>
              <a:rPr lang="it-IT" dirty="0" err="1" smtClean="0"/>
              <a:t>Burrows</a:t>
            </a:r>
            <a:r>
              <a:rPr lang="it-IT" dirty="0" smtClean="0"/>
              <a:t> </a:t>
            </a:r>
            <a:r>
              <a:rPr lang="it-IT" dirty="0" err="1" smtClean="0"/>
              <a:t>Wheeler</a:t>
            </a:r>
            <a:endParaRPr lang="it-IT" dirty="0" smtClean="0"/>
          </a:p>
          <a:p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Front</a:t>
            </a:r>
            <a:endParaRPr lang="it-IT" dirty="0" smtClean="0"/>
          </a:p>
          <a:p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 err="1" smtClean="0"/>
              <a:t>Length</a:t>
            </a:r>
            <a:r>
              <a:rPr lang="it-IT" dirty="0" smtClean="0"/>
              <a:t> </a:t>
            </a:r>
            <a:r>
              <a:rPr lang="it-IT" dirty="0" err="1" smtClean="0"/>
              <a:t>Encoding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dati di compressione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4348" y="2500306"/>
            <a:ext cx="8229600" cy="2971808"/>
          </a:xfrm>
        </p:spPr>
        <p:txBody>
          <a:bodyPr/>
          <a:lstStyle/>
          <a:p>
            <a:r>
              <a:rPr lang="it-IT" dirty="0" smtClean="0"/>
              <a:t>Array di suffissi</a:t>
            </a:r>
          </a:p>
          <a:p>
            <a:r>
              <a:rPr lang="it-IT" dirty="0" smtClean="0"/>
              <a:t>Albero di suffissi</a:t>
            </a:r>
          </a:p>
          <a:p>
            <a:r>
              <a:rPr lang="it-IT" dirty="0" err="1" smtClean="0"/>
              <a:t>FM-index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Query su strutture dati compresse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half" idx="1"/>
          </p:nvPr>
        </p:nvSpPr>
        <p:spPr>
          <a:xfrm>
            <a:off x="571472" y="3214686"/>
            <a:ext cx="4038600" cy="2471742"/>
          </a:xfrm>
        </p:spPr>
        <p:txBody>
          <a:bodyPr/>
          <a:lstStyle/>
          <a:p>
            <a:r>
              <a:rPr lang="it-IT" dirty="0" smtClean="0"/>
              <a:t>R</a:t>
            </a:r>
            <a:r>
              <a:rPr lang="it-IT" dirty="0" smtClean="0"/>
              <a:t>ank1(S, i): </a:t>
            </a:r>
            <a:br>
              <a:rPr lang="it-IT" dirty="0" smtClean="0"/>
            </a:br>
            <a:r>
              <a:rPr lang="it-IT" dirty="0" smtClean="0"/>
              <a:t>restituisce il numero di 1 nel prefisso S[1, i]</a:t>
            </a:r>
          </a:p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3438" y="3357562"/>
            <a:ext cx="4067204" cy="2114552"/>
          </a:xfrm>
        </p:spPr>
        <p:txBody>
          <a:bodyPr/>
          <a:lstStyle/>
          <a:p>
            <a:r>
              <a:rPr lang="it-IT" dirty="0" smtClean="0"/>
              <a:t>Select1(S, i):</a:t>
            </a:r>
            <a:br>
              <a:rPr lang="it-IT" dirty="0" smtClean="0"/>
            </a:br>
            <a:r>
              <a:rPr lang="it-IT" dirty="0" smtClean="0"/>
              <a:t> restituisce la posizione dell’i-esimo 1 in S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it-IT" dirty="0" smtClean="0"/>
              <a:t>Wavelet Tree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 descr="wavelet-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357430"/>
            <a:ext cx="6677957" cy="33151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Rank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</a:t>
            </a:r>
            <a:endParaRPr lang="it-IT" dirty="0"/>
          </a:p>
        </p:txBody>
      </p:sp>
      <p:pic>
        <p:nvPicPr>
          <p:cNvPr id="4" name="Segnaposto contenuto 3" descr="pro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2071678"/>
            <a:ext cx="8780279" cy="341711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133</Words>
  <Application>Microsoft Office PowerPoint</Application>
  <PresentationFormat>Presentazione su schermo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Strutture compresse: implementazione grafica di un Wavelet Tree in java </vt:lpstr>
      <vt:lpstr>Diapositiva 2</vt:lpstr>
      <vt:lpstr>Entropia</vt:lpstr>
      <vt:lpstr>Algoritmi di compressione</vt:lpstr>
      <vt:lpstr>Strutture dati di compressione</vt:lpstr>
      <vt:lpstr>Query su strutture dati compresse</vt:lpstr>
      <vt:lpstr>Wavelet Tree</vt:lpstr>
      <vt:lpstr>Rank</vt:lpstr>
      <vt:lpstr>Select</vt:lpstr>
      <vt:lpstr>Package wavelet</vt:lpstr>
      <vt:lpstr>Package graphic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</dc:creator>
  <cp:lastModifiedBy>utente</cp:lastModifiedBy>
  <cp:revision>26</cp:revision>
  <dcterms:created xsi:type="dcterms:W3CDTF">2017-09-29T15:30:46Z</dcterms:created>
  <dcterms:modified xsi:type="dcterms:W3CDTF">2017-10-01T21:25:14Z</dcterms:modified>
</cp:coreProperties>
</file>