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C0B0-E55C-4309-8161-80F6F4B2F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3CA91-9D0B-45D8-8CDC-AE5DC2945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2089D-949E-4F16-8C8B-D5B3861C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293F-9FA0-4610-9E3B-48B23C6B4082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AC8F-CCD8-4F52-9BC2-FF9AB816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D4ADA-D5FC-4999-8355-8F2E2089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ADB4-FD60-4B14-B550-7B3063F944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1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64BD-ADA0-43AA-8B9F-A3D89398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FD182-ADAD-4FEA-855E-A1FA0F31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7D573-44F8-4714-958A-8DD9814D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293F-9FA0-4610-9E3B-48B23C6B4082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15F17-F577-47D8-9F9B-D036D448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6924-8286-453A-B3D4-6AE5CF6D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ADB4-FD60-4B14-B550-7B3063F944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531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904A2-F31C-4DC2-8FEF-81007CB9D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66720-485B-4825-91D2-DE9D6D51D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8807-79B1-409F-ACD4-15343805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293F-9FA0-4610-9E3B-48B23C6B4082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1075-D9CF-499C-8D73-E343E891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04CC-E49F-463A-93E2-BA447438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ADB4-FD60-4B14-B550-7B3063F944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926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818C-518E-4616-8AD5-20063BB3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495D-24DA-4E35-AEE9-563D20FDB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15B82-3C42-45B4-80B1-71F55D2A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293F-9FA0-4610-9E3B-48B23C6B4082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A4DDD-0F49-4E0F-84D1-051FEBD8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CC4CA-B25D-4547-A0BB-BFDCF1FB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ADB4-FD60-4B14-B550-7B3063F944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2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1B5E-9F95-4F2C-A315-8293787D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4C99A-7C88-4CE9-BEFB-57480B73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A555-DB06-49A9-9CD8-604D99F6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293F-9FA0-4610-9E3B-48B23C6B4082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2DAFD-55A7-458E-9943-A8998358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17A-6AB2-4C0C-AA6B-4F54080C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ADB4-FD60-4B14-B550-7B3063F944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762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1A67-3BA5-46F6-B2D3-AC165860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9E1F-4584-4005-8D89-5EB6F4C17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F7419-8A56-4D8C-A0E5-088E7CE8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42831-8983-4188-9638-866A978E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293F-9FA0-4610-9E3B-48B23C6B4082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5BBD4-F851-4BDD-BC27-1812E5F5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00549-FA3B-4009-B21E-AF754C86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ADB4-FD60-4B14-B550-7B3063F944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106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4F15-82C8-469D-9F0B-E9A30E97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2BD2D-0064-42F1-B77A-391286120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0185-EA82-472B-8916-BCAB8D54D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232BB-9A17-483D-918A-D0008E213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F90D7-82D0-4C98-8222-A9AE845FA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E26EE-1B13-46E0-9639-95715696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293F-9FA0-4610-9E3B-48B23C6B4082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EBF6E-1B27-4B67-97F3-5CAA2F22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04977-149B-4545-AC19-09B10321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ADB4-FD60-4B14-B550-7B3063F944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14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6328-79AD-4869-8669-201E34E2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539F9-37F2-416E-B227-3F61A464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293F-9FA0-4610-9E3B-48B23C6B4082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BE760-4EDD-476F-9273-15B0B8ED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63E9E-1D1A-4598-958D-4F559FE3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ADB4-FD60-4B14-B550-7B3063F944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60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C9879-BF82-4ECF-A327-2E659CFA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293F-9FA0-4610-9E3B-48B23C6B4082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967CA-C99F-4E11-89A0-F958C88B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8CEA7-FF6E-4260-96AF-A9E8D918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ADB4-FD60-4B14-B550-7B3063F944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88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4DF3-4FC5-4818-9F0D-408A9EFE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79E9-7BD4-4FF8-8FAC-76327636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73638-E10A-4627-8CB4-0920B85F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0B853-C323-4BD6-8B4C-FCBE8ED7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293F-9FA0-4610-9E3B-48B23C6B4082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16786-E7E6-4C56-A201-4A9EBAD5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8FA0C-7960-44B8-946F-2775F7EC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ADB4-FD60-4B14-B550-7B3063F944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015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0480-4590-4913-92C0-1190DEA0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43EF7-9005-4F2C-828F-B90B6009F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9F201-C796-43FE-A2FF-29B0D8707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10006-A380-4E2C-AF6E-FD050962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293F-9FA0-4610-9E3B-48B23C6B4082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546DB-F5E6-498C-BA42-C912F110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625DE-8DD9-4E12-ABF1-3DBFAA2D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ADB4-FD60-4B14-B550-7B3063F944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890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4F4F5-6984-4DA2-9755-C22BA2D4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378C0-B280-473C-8C61-1926F5B0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5E92A-F90E-4AC7-9CC8-BD0E8C283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293F-9FA0-4610-9E3B-48B23C6B4082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A60CB-0602-4C7C-AC83-8CB9E1075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CD7FA-0B55-4EB7-BF21-C908BE6AF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EADB4-FD60-4B14-B550-7B3063F944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069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ABD4E5A-61C8-49E5-BD0E-681B3A80C796}"/>
              </a:ext>
            </a:extLst>
          </p:cNvPr>
          <p:cNvGrpSpPr/>
          <p:nvPr/>
        </p:nvGrpSpPr>
        <p:grpSpPr>
          <a:xfrm>
            <a:off x="1150961" y="2562403"/>
            <a:ext cx="1714500" cy="2003876"/>
            <a:chOff x="1143009" y="1909709"/>
            <a:chExt cx="1714500" cy="2003876"/>
          </a:xfrm>
        </p:grpSpPr>
        <p:pic>
          <p:nvPicPr>
            <p:cNvPr id="1026" name="Picture 2" descr="Pico Neo 3 Pro Eye kopen? | VR Expert | Hardware &amp; Service">
              <a:extLst>
                <a:ext uri="{FF2B5EF4-FFF2-40B4-BE49-F238E27FC236}">
                  <a16:creationId xmlns:a16="http://schemas.microsoft.com/office/drawing/2014/main" id="{C9F48335-5E33-435B-8EFF-87ED066FDD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9" y="1909709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Unity (engine) - Wikipedia">
              <a:extLst>
                <a:ext uri="{FF2B5EF4-FFF2-40B4-BE49-F238E27FC236}">
                  <a16:creationId xmlns:a16="http://schemas.microsoft.com/office/drawing/2014/main" id="{F23BDBCC-70DB-4821-B6ED-000ABC278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9" y="3364785"/>
              <a:ext cx="1508154" cy="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100A6B-5B27-43DE-96F6-094427D87334}"/>
              </a:ext>
            </a:extLst>
          </p:cNvPr>
          <p:cNvGrpSpPr/>
          <p:nvPr/>
        </p:nvGrpSpPr>
        <p:grpSpPr>
          <a:xfrm>
            <a:off x="4492376" y="4673285"/>
            <a:ext cx="4358329" cy="1714500"/>
            <a:chOff x="4492376" y="4673285"/>
            <a:chExt cx="4358329" cy="1714500"/>
          </a:xfrm>
        </p:grpSpPr>
        <p:pic>
          <p:nvPicPr>
            <p:cNvPr id="1032" name="Picture 8" descr="Open-source, Arduino-based wearable biometric sensor EmotiBit meets  Kickstarter goal | Biometric Update">
              <a:extLst>
                <a:ext uri="{FF2B5EF4-FFF2-40B4-BE49-F238E27FC236}">
                  <a16:creationId xmlns:a16="http://schemas.microsoft.com/office/drawing/2014/main" id="{39680906-4F4C-44CA-BEE6-1D6C3A7AE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376" y="4673285"/>
              <a:ext cx="2543175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EmotiBit · GitHub">
              <a:extLst>
                <a:ext uri="{FF2B5EF4-FFF2-40B4-BE49-F238E27FC236}">
                  <a16:creationId xmlns:a16="http://schemas.microsoft.com/office/drawing/2014/main" id="{F0688502-B2D8-4FF8-B90E-EB1DA4C78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6205" y="4673285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D7EBF8-D804-4B51-80A9-856A1E64239F}"/>
              </a:ext>
            </a:extLst>
          </p:cNvPr>
          <p:cNvGrpSpPr/>
          <p:nvPr/>
        </p:nvGrpSpPr>
        <p:grpSpPr>
          <a:xfrm>
            <a:off x="4860052" y="172095"/>
            <a:ext cx="3990653" cy="2250745"/>
            <a:chOff x="4860052" y="172095"/>
            <a:chExt cx="3990653" cy="2250745"/>
          </a:xfrm>
        </p:grpSpPr>
        <p:pic>
          <p:nvPicPr>
            <p:cNvPr id="1030" name="Picture 6" descr="An OpenBCI 3D printed EEG cap with integrated HD-tDCS. The blue... |  Download Scientific Diagram">
              <a:extLst>
                <a:ext uri="{FF2B5EF4-FFF2-40B4-BE49-F238E27FC236}">
                  <a16:creationId xmlns:a16="http://schemas.microsoft.com/office/drawing/2014/main" id="{197388A7-F0FE-45DD-9F7A-E3B785972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52" y="172095"/>
              <a:ext cx="2143125" cy="213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OpenBCI (@OpenBCI) / Twitter">
              <a:extLst>
                <a:ext uri="{FF2B5EF4-FFF2-40B4-BE49-F238E27FC236}">
                  <a16:creationId xmlns:a16="http://schemas.microsoft.com/office/drawing/2014/main" id="{1FFE95C2-D693-4155-8793-6C40CE3F1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830" y="470215"/>
              <a:ext cx="1666875" cy="195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What is a Computer? - Computing - Teaching Wiki">
            <a:extLst>
              <a:ext uri="{FF2B5EF4-FFF2-40B4-BE49-F238E27FC236}">
                <a16:creationId xmlns:a16="http://schemas.microsoft.com/office/drawing/2014/main" id="{141AFBDA-B0DA-4014-A5F8-7E9BBD808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0" y="2671762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9EEBD8-D1F5-4D45-B10F-B462D1EBE490}"/>
              </a:ext>
            </a:extLst>
          </p:cNvPr>
          <p:cNvCxnSpPr>
            <a:cxnSpLocks/>
            <a:stCxn id="1026" idx="3"/>
            <a:endCxn id="1038" idx="1"/>
          </p:cNvCxnSpPr>
          <p:nvPr/>
        </p:nvCxnSpPr>
        <p:spPr>
          <a:xfrm>
            <a:off x="2865461" y="3419653"/>
            <a:ext cx="6297589" cy="93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9A3098-2077-46A2-B7DA-A66FC7731662}"/>
              </a:ext>
            </a:extLst>
          </p:cNvPr>
          <p:cNvSpPr txBox="1"/>
          <p:nvPr/>
        </p:nvSpPr>
        <p:spPr>
          <a:xfrm>
            <a:off x="4892927" y="3024044"/>
            <a:ext cx="2441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Websocket</a:t>
            </a:r>
            <a:r>
              <a:rPr lang="nl-BE" dirty="0"/>
              <a:t>:</a:t>
            </a:r>
          </a:p>
          <a:p>
            <a:pPr marL="285750" indent="-285750">
              <a:buFontTx/>
              <a:buChar char="-"/>
            </a:pPr>
            <a:r>
              <a:rPr lang="nl-BE" dirty="0"/>
              <a:t>Gamescore</a:t>
            </a:r>
          </a:p>
          <a:p>
            <a:pPr marL="285750" indent="-285750">
              <a:buFontTx/>
              <a:buChar char="-"/>
            </a:pPr>
            <a:r>
              <a:rPr lang="nl-BE" dirty="0"/>
              <a:t>Evaluation </a:t>
            </a:r>
            <a:r>
              <a:rPr lang="nl-BE" dirty="0" err="1"/>
              <a:t>caregiver</a:t>
            </a: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/>
              <a:t>Name of </a:t>
            </a:r>
            <a:r>
              <a:rPr lang="nl-BE" dirty="0" err="1"/>
              <a:t>player</a:t>
            </a:r>
            <a:endParaRPr lang="nl-B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A2337A-038B-4738-9CFE-F3D9BFDC067B}"/>
              </a:ext>
            </a:extLst>
          </p:cNvPr>
          <p:cNvCxnSpPr>
            <a:cxnSpLocks/>
            <a:stCxn id="1028" idx="2"/>
            <a:endCxn id="1032" idx="1"/>
          </p:cNvCxnSpPr>
          <p:nvPr/>
        </p:nvCxnSpPr>
        <p:spPr>
          <a:xfrm>
            <a:off x="1905038" y="4566279"/>
            <a:ext cx="2587338" cy="9642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192A4C-F712-4125-832C-35B43DADECA0}"/>
              </a:ext>
            </a:extLst>
          </p:cNvPr>
          <p:cNvCxnSpPr>
            <a:cxnSpLocks/>
            <a:stCxn id="1026" idx="0"/>
            <a:endCxn id="1030" idx="1"/>
          </p:cNvCxnSpPr>
          <p:nvPr/>
        </p:nvCxnSpPr>
        <p:spPr>
          <a:xfrm flipV="1">
            <a:off x="2008211" y="1238895"/>
            <a:ext cx="2851841" cy="13235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B564B4-DEF7-4E8F-BE13-9A6EEEFF9B1E}"/>
              </a:ext>
            </a:extLst>
          </p:cNvPr>
          <p:cNvCxnSpPr>
            <a:cxnSpLocks/>
            <a:stCxn id="1036" idx="3"/>
            <a:endCxn id="1038" idx="0"/>
          </p:cNvCxnSpPr>
          <p:nvPr/>
        </p:nvCxnSpPr>
        <p:spPr>
          <a:xfrm>
            <a:off x="8850705" y="1446528"/>
            <a:ext cx="1826820" cy="12252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CCB8AE-70A9-45A3-AC3F-53398CE2027D}"/>
              </a:ext>
            </a:extLst>
          </p:cNvPr>
          <p:cNvCxnSpPr>
            <a:cxnSpLocks/>
            <a:stCxn id="1034" idx="3"/>
            <a:endCxn id="1038" idx="2"/>
          </p:cNvCxnSpPr>
          <p:nvPr/>
        </p:nvCxnSpPr>
        <p:spPr>
          <a:xfrm flipV="1">
            <a:off x="8850705" y="4186237"/>
            <a:ext cx="1826820" cy="134429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6FA38D-A72A-45A6-9A25-F83A28254443}"/>
              </a:ext>
            </a:extLst>
          </p:cNvPr>
          <p:cNvCxnSpPr>
            <a:cxnSpLocks/>
          </p:cNvCxnSpPr>
          <p:nvPr/>
        </p:nvCxnSpPr>
        <p:spPr>
          <a:xfrm>
            <a:off x="147440" y="5735677"/>
            <a:ext cx="79876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476EF8-DE33-45B7-865C-40C27E83AF95}"/>
              </a:ext>
            </a:extLst>
          </p:cNvPr>
          <p:cNvCxnSpPr>
            <a:cxnSpLocks/>
          </p:cNvCxnSpPr>
          <p:nvPr/>
        </p:nvCxnSpPr>
        <p:spPr>
          <a:xfrm>
            <a:off x="147440" y="6070957"/>
            <a:ext cx="79876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C9B4F5-07EE-4332-8C53-01665B219311}"/>
              </a:ext>
            </a:extLst>
          </p:cNvPr>
          <p:cNvSpPr txBox="1"/>
          <p:nvPr/>
        </p:nvSpPr>
        <p:spPr>
          <a:xfrm>
            <a:off x="2659115" y="1860605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LSLMarker</a:t>
            </a:r>
            <a:endParaRPr lang="nl-B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A8F5C3-FDC2-4140-AE6C-05E2A908C989}"/>
              </a:ext>
            </a:extLst>
          </p:cNvPr>
          <p:cNvSpPr txBox="1"/>
          <p:nvPr/>
        </p:nvSpPr>
        <p:spPr>
          <a:xfrm>
            <a:off x="2701398" y="4949487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LSLMarker</a:t>
            </a:r>
            <a:endParaRPr lang="nl-B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6691A4-2324-49F6-99A6-63D6D9F4FE07}"/>
              </a:ext>
            </a:extLst>
          </p:cNvPr>
          <p:cNvSpPr txBox="1"/>
          <p:nvPr/>
        </p:nvSpPr>
        <p:spPr>
          <a:xfrm>
            <a:off x="1009549" y="553053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WiFi</a:t>
            </a:r>
            <a:endParaRPr lang="nl-B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6B154-5E40-4DF5-A1E9-CE105D77BC20}"/>
              </a:ext>
            </a:extLst>
          </p:cNvPr>
          <p:cNvSpPr txBox="1"/>
          <p:nvPr/>
        </p:nvSpPr>
        <p:spPr>
          <a:xfrm>
            <a:off x="1046859" y="589986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BLe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469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Devriese</dc:creator>
  <cp:lastModifiedBy>Wouter Devriese</cp:lastModifiedBy>
  <cp:revision>1</cp:revision>
  <dcterms:created xsi:type="dcterms:W3CDTF">2022-09-07T09:02:56Z</dcterms:created>
  <dcterms:modified xsi:type="dcterms:W3CDTF">2022-09-07T09:18:00Z</dcterms:modified>
</cp:coreProperties>
</file>