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2"/>
  </p:notesMasterIdLst>
  <p:sldIdLst>
    <p:sldId id="256" r:id="rId2"/>
    <p:sldId id="259" r:id="rId3"/>
    <p:sldId id="257" r:id="rId4"/>
    <p:sldId id="260" r:id="rId5"/>
    <p:sldId id="261" r:id="rId6"/>
    <p:sldId id="264" r:id="rId7"/>
    <p:sldId id="265" r:id="rId8"/>
    <p:sldId id="263" r:id="rId9"/>
    <p:sldId id="262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34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39C71-72CD-414E-9879-B08A3450B09A}" type="datetimeFigureOut">
              <a:rPr lang="it-IT" smtClean="0"/>
              <a:t>07/01/2024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B77A4-0866-4FAA-9C7E-63956A6801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000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5B5C-3F67-4267-BF50-AC17B4907CB6}" type="datetime1">
              <a:rPr lang="it-IT" smtClean="0"/>
              <a:t>07/01/2024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Lorenzo Damiani Ferretti, Luca De Dominicis, Alessandro Pasi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0998-ADA0-441C-80D3-EFB04A67844F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01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5821-A713-43C5-932B-FAC960D710B1}" type="datetime1">
              <a:rPr lang="it-IT" smtClean="0"/>
              <a:t>07/01/2024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Lorenzo Damiani Ferretti, Luca De Dominicis, Alessandro Pasi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0998-ADA0-441C-80D3-EFB04A6784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0691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482F7-1056-4AE6-8D38-A95125912CC3}" type="datetime1">
              <a:rPr lang="it-IT" smtClean="0"/>
              <a:t>07/01/2024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Lorenzo Damiani Ferretti, Luca De Dominicis, Alessandro Pasi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0998-ADA0-441C-80D3-EFB04A6784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805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CBF6-73FF-4566-9E9B-AB5787C7CE47}" type="datetime1">
              <a:rPr lang="it-IT" smtClean="0"/>
              <a:t>07/01/2024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Lorenzo Damiani Ferretti, Luca De Dominicis, Alessandro Pasi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0998-ADA0-441C-80D3-EFB04A6784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5023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FF355-1E81-4545-BE46-C4162E1305C9}" type="datetime1">
              <a:rPr lang="it-IT" smtClean="0"/>
              <a:t>07/01/2024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Lorenzo Damiani Ferretti, Luca De Dominicis, Alessandro Pasi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0998-ADA0-441C-80D3-EFB04A67844F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910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75D06-2C4E-4151-9362-49E0B50CCC71}" type="datetime1">
              <a:rPr lang="it-IT" smtClean="0"/>
              <a:t>07/01/2024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Lorenzo Damiani Ferretti, Luca De Dominicis, Alessandro Pasi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0998-ADA0-441C-80D3-EFB04A6784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5780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DABDF-D048-496E-966A-FB18B142C4DE}" type="datetime1">
              <a:rPr lang="it-IT" smtClean="0"/>
              <a:t>07/01/2024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Lorenzo Damiani Ferretti, Luca De Dominicis, Alessandro Pasi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0998-ADA0-441C-80D3-EFB04A6784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1525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C862E-691A-49FC-95C3-416C83D5B24E}" type="datetime1">
              <a:rPr lang="it-IT" smtClean="0"/>
              <a:t>07/01/2024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Lorenzo Damiani Ferretti, Luca De Dominicis, Alessandro Pasi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0998-ADA0-441C-80D3-EFB04A6784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2646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0424-DE71-41C8-AB11-22FAD3372A17}" type="datetime1">
              <a:rPr lang="it-IT" smtClean="0"/>
              <a:t>07/01/2024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it-IT"/>
              <a:t>Marco Lorenzo Damiani Ferretti, Luca De Dominicis, Alessandro Pasi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0998-ADA0-441C-80D3-EFB04A6784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7204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FDD4E48-A731-497B-A26F-939869ADD5DB}" type="datetime1">
              <a:rPr lang="it-IT" smtClean="0"/>
              <a:t>07/01/2024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Marco Lorenzo Damiani Ferretti, Luca De Dominicis, Alessandro Pasi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620998-ADA0-441C-80D3-EFB04A6784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408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A40C-82D3-410E-A602-7645765D8747}" type="datetime1">
              <a:rPr lang="it-IT" smtClean="0"/>
              <a:t>07/01/2024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Lorenzo Damiani Ferretti, Luca De Dominicis, Alessandro Pasi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0998-ADA0-441C-80D3-EFB04A6784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8998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317CAC8-9854-4BCA-B1EA-F43415874BEC}" type="datetime1">
              <a:rPr lang="it-IT" smtClean="0"/>
              <a:t>07/01/2024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it-IT"/>
              <a:t>Marco Lorenzo Damiani Ferretti, Luca De Dominicis, Alessandro Pasi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5620998-ADA0-441C-80D3-EFB04A67844F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457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D0017F-49DB-4D5C-5BFA-00B537452A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Project of Big Data </a:t>
            </a:r>
            <a:r>
              <a:rPr lang="it-IT" dirty="0" err="1"/>
              <a:t>Analisys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15483F0-3A58-C63D-26D3-2B77573141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Using </a:t>
            </a:r>
            <a:r>
              <a:rPr lang="it-IT" dirty="0" err="1"/>
              <a:t>secondary</a:t>
            </a:r>
            <a:r>
              <a:rPr lang="it-IT" dirty="0"/>
              <a:t> </a:t>
            </a:r>
            <a:r>
              <a:rPr lang="it-IT" dirty="0" err="1"/>
              <a:t>Mushroom</a:t>
            </a:r>
            <a:r>
              <a:rPr lang="it-IT" dirty="0"/>
              <a:t> dataset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F2378B5-10A8-168D-53B4-CBE2637AA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cap="none" dirty="0"/>
              <a:t>Marco Lorenzo Damiani Ferretti, Luca De Dominicis, Alessandro Pasi</a:t>
            </a:r>
          </a:p>
        </p:txBody>
      </p:sp>
    </p:spTree>
    <p:extLst>
      <p:ext uri="{BB962C8B-B14F-4D97-AF65-F5344CB8AC3E}">
        <p14:creationId xmlns:p14="http://schemas.microsoft.com/office/powerpoint/2010/main" val="1206109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CA9B96-6960-D7CE-D51A-FD9903657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end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D56E2CC-C326-8841-FD6C-10CDA4B36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cap="none" dirty="0"/>
              <a:t>Marco Lorenzo Damiani Ferretti, Luca De Dominicis, Alessandro Pasi</a:t>
            </a:r>
          </a:p>
        </p:txBody>
      </p:sp>
    </p:spTree>
    <p:extLst>
      <p:ext uri="{BB962C8B-B14F-4D97-AF65-F5344CB8AC3E}">
        <p14:creationId xmlns:p14="http://schemas.microsoft.com/office/powerpoint/2010/main" val="2091368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8CA901-12FB-3A41-CE0B-B1F9C870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Dataset </a:t>
            </a:r>
            <a:r>
              <a:rPr lang="it-IT" dirty="0" err="1"/>
              <a:t>description</a:t>
            </a:r>
            <a:endParaRPr lang="it-IT" dirty="0"/>
          </a:p>
        </p:txBody>
      </p:sp>
      <p:pic>
        <p:nvPicPr>
          <p:cNvPr id="7" name="Segnaposto contenuto 6" descr="Immagine che contiene testo, mappa, diagramma&#10;&#10;Descrizione generata automaticamente">
            <a:extLst>
              <a:ext uri="{FF2B5EF4-FFF2-40B4-BE49-F238E27FC236}">
                <a16:creationId xmlns:a16="http://schemas.microsoft.com/office/drawing/2014/main" id="{B004218F-786D-A061-FA74-F89BF0BE6A7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521" y="1846263"/>
            <a:ext cx="4375596" cy="4022725"/>
          </a:xfrm>
        </p:spPr>
      </p:pic>
      <p:pic>
        <p:nvPicPr>
          <p:cNvPr id="9" name="Segnaposto contenuto 8" descr="Immagine che contiene testo, diagramma, schermata, Piano&#10;&#10;Descrizione generata automaticamente">
            <a:extLst>
              <a:ext uri="{FF2B5EF4-FFF2-40B4-BE49-F238E27FC236}">
                <a16:creationId xmlns:a16="http://schemas.microsoft.com/office/drawing/2014/main" id="{B21B0392-C18F-3667-8177-D66D7FA51E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096" y="1846263"/>
            <a:ext cx="4095409" cy="4022725"/>
          </a:xfrm>
        </p:spPr>
      </p:pic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39F22EB4-1555-85AE-8FF5-A4EE8F64E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cap="none" dirty="0"/>
              <a:t>Marco Lorenzo Damiani Ferretti, Luca De Dominicis, Alessandro Pasi</a:t>
            </a:r>
          </a:p>
        </p:txBody>
      </p:sp>
    </p:spTree>
    <p:extLst>
      <p:ext uri="{BB962C8B-B14F-4D97-AF65-F5344CB8AC3E}">
        <p14:creationId xmlns:p14="http://schemas.microsoft.com/office/powerpoint/2010/main" val="3545646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201338-8AFC-481F-25F3-CB76C60AD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Processing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06348A-421E-5465-28F3-97B13E634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DE873D9-0C3A-4E1C-502E-FC33E055D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7591BEA-53F1-7883-4EBD-62940CCD0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cap="none" dirty="0"/>
              <a:t>Marco Lorenzo Damiani Ferretti, Luca De Dominicis, Alessandro Pasi</a:t>
            </a:r>
          </a:p>
        </p:txBody>
      </p:sp>
    </p:spTree>
    <p:extLst>
      <p:ext uri="{BB962C8B-B14F-4D97-AF65-F5344CB8AC3E}">
        <p14:creationId xmlns:p14="http://schemas.microsoft.com/office/powerpoint/2010/main" val="1933855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201338-8AFC-481F-25F3-CB76C60AD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Metrics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06348A-421E-5465-28F3-97B13E634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DE873D9-0C3A-4E1C-502E-FC33E055D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4FFEEC0-667A-829E-2326-0B3448BDD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cap="none" dirty="0"/>
              <a:t>Marco Lorenzo Damiani Ferretti, Luca De Dominicis, Alessandro Pasi</a:t>
            </a:r>
          </a:p>
        </p:txBody>
      </p:sp>
    </p:spTree>
    <p:extLst>
      <p:ext uri="{BB962C8B-B14F-4D97-AF65-F5344CB8AC3E}">
        <p14:creationId xmlns:p14="http://schemas.microsoft.com/office/powerpoint/2010/main" val="2335560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94D6B434-387C-A59D-7048-28FE2173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Models 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005C6D3-318F-FD3A-164B-91D55C18B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47894512-6CBF-DB41-2D8E-39522E12A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59A56506-D5A9-D416-0B84-17F5B09AD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cap="none" dirty="0"/>
              <a:t>Marco Lorenzo Damiani Ferretti, Luca De Dominicis, Alessandro Pasi</a:t>
            </a:r>
          </a:p>
        </p:txBody>
      </p:sp>
    </p:spTree>
    <p:extLst>
      <p:ext uri="{BB962C8B-B14F-4D97-AF65-F5344CB8AC3E}">
        <p14:creationId xmlns:p14="http://schemas.microsoft.com/office/powerpoint/2010/main" val="3772011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C5DAE6-4108-6FE5-7B58-C0587223F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31B486-F0D2-F0D9-7942-E8789DAF4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B2C9C61-E4D5-4C60-EF2D-9B97C1A38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269AFA5-D5E2-5686-872E-47382B5E6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cap="none" dirty="0"/>
              <a:t>Marco Lorenzo Damiani Ferretti, Luca De Dominicis, Alessandro Pasi</a:t>
            </a:r>
          </a:p>
        </p:txBody>
      </p:sp>
    </p:spTree>
    <p:extLst>
      <p:ext uri="{BB962C8B-B14F-4D97-AF65-F5344CB8AC3E}">
        <p14:creationId xmlns:p14="http://schemas.microsoft.com/office/powerpoint/2010/main" val="292405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C5DAE6-4108-6FE5-7B58-C0587223F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Results</a:t>
            </a:r>
            <a:endParaRPr lang="it-IT" dirty="0"/>
          </a:p>
        </p:txBody>
      </p:sp>
      <p:pic>
        <p:nvPicPr>
          <p:cNvPr id="6" name="Segnaposto contenuto 5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F929F5C5-9FE7-1225-6C4C-FE1D61A65E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676" y="731838"/>
            <a:ext cx="5350722" cy="5257800"/>
          </a:xfrm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B2C9C61-E4D5-4C60-EF2D-9B97C1A38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b="0" dirty="0">
                <a:solidFill>
                  <a:schemeClr val="bg1"/>
                </a:solidFill>
                <a:effectLst/>
              </a:rPr>
              <a:t>he ROC curves of the models</a:t>
            </a:r>
          </a:p>
          <a:p>
            <a:endParaRPr lang="it-IT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DC4CE0C3-397D-56F7-3BF8-669AAFFA0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cap="none" dirty="0"/>
              <a:t>Marco Lorenzo Damiani Ferretti, Luca De Dominicis, Alessandro Pasi</a:t>
            </a:r>
          </a:p>
        </p:txBody>
      </p:sp>
    </p:spTree>
    <p:extLst>
      <p:ext uri="{BB962C8B-B14F-4D97-AF65-F5344CB8AC3E}">
        <p14:creationId xmlns:p14="http://schemas.microsoft.com/office/powerpoint/2010/main" val="1042353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28B810-39F8-8EF6-E421-D296876C12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Project Work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2E0D488-9616-43D9-CB2C-A5205F2358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347A980-8DC3-5FE2-E9D9-527EAF2B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cap="none" dirty="0"/>
              <a:t>Marco Lorenzo Damiani Ferretti, Luca De Dominicis, Alessandro Pasi</a:t>
            </a:r>
          </a:p>
        </p:txBody>
      </p:sp>
    </p:spTree>
    <p:extLst>
      <p:ext uri="{BB962C8B-B14F-4D97-AF65-F5344CB8AC3E}">
        <p14:creationId xmlns:p14="http://schemas.microsoft.com/office/powerpoint/2010/main" val="1083982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5FC548-019B-80F7-F4ED-B2914EA54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75DF24-4C9F-7050-D965-12FF736F0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5E3D2A8-B86E-7ADA-B305-5BB7F8922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62D7B1-2541-CDD2-60FD-14939C7ED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cap="none" dirty="0"/>
              <a:t>Marco Lorenzo Damiani Ferretti, Luca De Dominicis, Alessandro Pasi</a:t>
            </a:r>
          </a:p>
        </p:txBody>
      </p:sp>
    </p:spTree>
    <p:extLst>
      <p:ext uri="{BB962C8B-B14F-4D97-AF65-F5344CB8AC3E}">
        <p14:creationId xmlns:p14="http://schemas.microsoft.com/office/powerpoint/2010/main" val="34657817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</TotalTime>
  <Words>137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Retrospettivo</vt:lpstr>
      <vt:lpstr>Project of Big Data Analisys</vt:lpstr>
      <vt:lpstr>Dataset description</vt:lpstr>
      <vt:lpstr>Data Processing</vt:lpstr>
      <vt:lpstr>Metrics</vt:lpstr>
      <vt:lpstr>Models </vt:lpstr>
      <vt:lpstr>Results</vt:lpstr>
      <vt:lpstr>Results</vt:lpstr>
      <vt:lpstr>Project Work</vt:lpstr>
      <vt:lpstr>Presentazione standard di PowerPoint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of Big Data Analisys</dc:title>
  <dc:creator>Alessandro Pasi - alessandro.pasi8@studio.unibo.it</dc:creator>
  <cp:lastModifiedBy>Alessandro Pasi - alessandro.pasi8@studio.unibo.it</cp:lastModifiedBy>
  <cp:revision>1</cp:revision>
  <dcterms:created xsi:type="dcterms:W3CDTF">2024-01-07T10:28:03Z</dcterms:created>
  <dcterms:modified xsi:type="dcterms:W3CDTF">2024-01-07T10:55:44Z</dcterms:modified>
</cp:coreProperties>
</file>