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82C734-838C-4A12-0446-49503A25A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DC15F5B-8EE2-CA93-FFAD-E39295A5F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9617D2-12A2-D0C1-9523-820EE310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EF34-6B06-477F-8FBC-849F85C66688}" type="datetimeFigureOut">
              <a:rPr lang="it-IT" smtClean="0"/>
              <a:t>08/03/2023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8B4423-56C6-6E20-CE05-34F27476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4BBEB8-05DF-74FD-D483-F1201756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74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C1CF47-5351-0D46-A4FF-1D55A96C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1D46BC-0AFC-354F-D498-C918233D0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969ECA-433B-5F6B-C50F-C5D9FF5F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EF34-6B06-477F-8FBC-849F85C66688}" type="datetimeFigureOut">
              <a:rPr lang="it-IT" smtClean="0"/>
              <a:t>08/03/2023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C41D36-942B-2C51-73B9-1341491F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2EAD8E-F896-F6D4-4F1F-701F548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83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174DEA-C582-CFE3-453F-335088DE4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0886CA-1EDF-FE70-49CA-D78AECBC4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EA072B-1C03-DA5D-228C-40CF5FDC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EF34-6B06-477F-8FBC-849F85C66688}" type="datetimeFigureOut">
              <a:rPr lang="it-IT" smtClean="0"/>
              <a:t>08/03/2023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BCAE91-836A-22A7-CE1B-5000F466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7CBEB0-27DD-9490-AC5E-FB7193CC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91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22E63-6CC7-1F73-3BC6-84A375A1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3A8121-82E6-3941-A709-0BD59B0F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27138C-61D5-FD1C-E33A-6D93A6C8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EF34-6B06-477F-8FBC-849F85C66688}" type="datetimeFigureOut">
              <a:rPr lang="it-IT" smtClean="0"/>
              <a:t>08/03/2023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962000-A08B-4110-1677-22241887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CBC2DE-3821-7992-986E-6A796F69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96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5EB7B-C06F-9312-C5A2-F840BE81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2B4BEC-DF46-0191-F210-2260BC9C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76C154-A0B3-EF41-7721-9C5AAE48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EF34-6B06-477F-8FBC-849F85C66688}" type="datetimeFigureOut">
              <a:rPr lang="it-IT" smtClean="0"/>
              <a:t>08/03/2023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BB8B30-DC1D-ACFC-3553-A64A15DA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92C2D7-9FFA-6762-759C-0159CA5F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17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65CD29-7DDF-C923-FED9-869427BA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4B86AF-B5C7-E5B2-E660-E286EDFF2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9EE92A-D486-5260-D231-F7B54CF7F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A9BBE9-6215-F64C-167D-EC505B4A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EF34-6B06-477F-8FBC-849F85C66688}" type="datetimeFigureOut">
              <a:rPr lang="it-IT" smtClean="0"/>
              <a:t>08/03/2023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AEC34E-F3B7-20FC-461F-48B1C058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5EC5B7-DDD5-DF23-35A7-F45C48D5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13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D6014-47FB-B4DA-4832-91676417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656930-2445-2B48-1E98-D554F7F33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F0BA8B-0D3F-2C28-5841-71AD3788F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395FA4-FD85-CA63-1F31-E33267F78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D0E8FC-5737-1E14-643A-330440060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524CDAE-848E-58AB-BF5D-BB4DFB58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EF34-6B06-477F-8FBC-849F85C66688}" type="datetimeFigureOut">
              <a:rPr lang="it-IT" smtClean="0"/>
              <a:t>08/03/2023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95FE782-935A-5921-1B7B-95C752DC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C30AD9-1A2F-EA27-1BA5-749F1E54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015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28BD3-3AD9-0DEB-8636-64CBC237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A5A758-96A0-4148-12BC-59096950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EF34-6B06-477F-8FBC-849F85C66688}" type="datetimeFigureOut">
              <a:rPr lang="it-IT" smtClean="0"/>
              <a:t>08/03/2023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E15096-FBA4-A6BD-F3BE-5C324437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595867-1CE5-481E-CD83-A87BD0BF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70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82FBD68-A802-53F2-2A7D-2FB9022F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EF34-6B06-477F-8FBC-849F85C66688}" type="datetimeFigureOut">
              <a:rPr lang="it-IT" smtClean="0"/>
              <a:t>08/03/2023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6F01AF-51C3-F748-978F-1DCF5F8F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C7C1CA-AE4B-5716-D600-7A108FC4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41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F67F0D-FFC0-557B-F565-4752C4FE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F8374-0F7F-2333-0C78-E029CA952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038273-7414-083E-3112-1FE836675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B57F30-6052-EAA6-4B3F-AC302C17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EF34-6B06-477F-8FBC-849F85C66688}" type="datetimeFigureOut">
              <a:rPr lang="it-IT" smtClean="0"/>
              <a:t>08/03/2023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C8BAE8-9EEA-0592-4A98-060C55AE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1E318-F30A-095B-0125-CE418B80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85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724D06-2D10-93F2-AB60-D61D2E0A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4F43344-54CD-959F-4F14-885FB4E2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996818-A011-C963-E636-68BDB1D03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F682FB-AB7B-254B-E662-B754AA3B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EF34-6B06-477F-8FBC-849F85C66688}" type="datetimeFigureOut">
              <a:rPr lang="it-IT" smtClean="0"/>
              <a:t>08/03/2023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51DBF2-7977-B50B-75F6-CA40AC03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1CB4CD-34ED-A9E3-29B3-B578D1EC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4C74-D446-4344-AE62-6C17DED2C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91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5455A2-778E-4E43-C9AA-537F4D25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645BFF-D8FB-6D89-AB11-7BD5C8CF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489820-1054-997C-DF98-1098C3E51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EF34-6B06-477F-8FBC-849F85C66688}" type="datetimeFigureOut">
              <a:rPr lang="it-IT" smtClean="0"/>
              <a:t>08/03/2023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A25863-BC71-FA14-6910-215D01412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AEBC00-E7A6-6E31-ECAE-548B2FC0A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74C74-D446-4344-AE62-6C17DED2C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31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74D1C-CE8A-8888-04FB-0F425DFA5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8991"/>
            <a:ext cx="9144000" cy="986219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Developing and Managing Applications on Top of the WebAssembly System Interface (WASI)</a:t>
            </a:r>
            <a:endParaRPr lang="it-IT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07EF22-9392-9934-0E33-EBCA88851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0246"/>
            <a:ext cx="9144000" cy="1655762"/>
          </a:xfrm>
        </p:spPr>
        <p:txBody>
          <a:bodyPr>
            <a:normAutofit lnSpcReduction="10000"/>
          </a:bodyPr>
          <a:lstStyle/>
          <a:p>
            <a:pPr algn="ctr">
              <a:tabLst>
                <a:tab pos="3060065" algn="ctr"/>
                <a:tab pos="6120130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ALMA MATER STUDIORUM - UNIVERSITÀ DI BOLOGNA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tabLst>
                <a:tab pos="3060065" algn="ctr"/>
                <a:tab pos="6120130" algn="r"/>
              </a:tabLst>
            </a:pPr>
            <a:b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SCUOLA DI INGEGNERIA E ARCHITETTURA </a:t>
            </a:r>
          </a:p>
          <a:p>
            <a:pPr algn="ctr" fontAlgn="base"/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DIPARTIMENTO DI INFORMATICA-SCIENZA E INGEGNERIA (DISI)</a:t>
            </a:r>
          </a:p>
          <a:p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Corso di Laurea in Ingegneria Informatica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901D95-45D6-6E1E-EC83-0985EB9C4E9F}"/>
              </a:ext>
            </a:extLst>
          </p:cNvPr>
          <p:cNvSpPr txBox="1"/>
          <p:nvPr/>
        </p:nvSpPr>
        <p:spPr>
          <a:xfrm>
            <a:off x="694944" y="5257023"/>
            <a:ext cx="294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Candidato: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 Giovannini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076CC0-A5B1-07D5-71BC-6712D3042840}"/>
              </a:ext>
            </a:extLst>
          </p:cNvPr>
          <p:cNvSpPr txBox="1"/>
          <p:nvPr/>
        </p:nvSpPr>
        <p:spPr>
          <a:xfrm>
            <a:off x="9262872" y="5257023"/>
            <a:ext cx="223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Relatore:</a:t>
            </a:r>
          </a:p>
          <a:p>
            <a:pPr algn="r"/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Prof. Paolo Bellavista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123796-69F5-0DB9-C468-67959BD528E3}"/>
              </a:ext>
            </a:extLst>
          </p:cNvPr>
          <p:cNvSpPr txBox="1"/>
          <p:nvPr/>
        </p:nvSpPr>
        <p:spPr>
          <a:xfrm>
            <a:off x="4694462" y="5903354"/>
            <a:ext cx="28030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Anno Accademico 2021/2022</a:t>
            </a:r>
          </a:p>
          <a:p>
            <a:pPr algn="ctr" fontAlgn="base"/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Sessione IV – 23/03/2023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025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0CFBE6-CB19-B729-80CF-24B4EE84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A4B6F9-86DD-8000-5810-F21BE680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8947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Viol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di Office</vt:lpstr>
      <vt:lpstr>Developing and Managing Applications on Top of the WebAssembly System Interface (WASI)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and Managing Applications on Top of the WebAssembly System Interface (WASI) </dc:title>
  <dc:creator>Luca Giovannini</dc:creator>
  <cp:lastModifiedBy>Luca Giovannini</cp:lastModifiedBy>
  <cp:revision>6</cp:revision>
  <dcterms:created xsi:type="dcterms:W3CDTF">2023-03-08T11:42:53Z</dcterms:created>
  <dcterms:modified xsi:type="dcterms:W3CDTF">2023-03-08T11:55:55Z</dcterms:modified>
</cp:coreProperties>
</file>