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58" r:id="rId18"/>
    <p:sldId id="272" r:id="rId19"/>
    <p:sldId id="29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5397A-968B-49AD-A4A0-E0A9EA1992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A657AE-D722-48E0-8DF7-68C7EC50685D}">
      <dgm:prSet/>
      <dgm:spPr/>
      <dgm:t>
        <a:bodyPr/>
        <a:lstStyle/>
        <a:p>
          <a:r>
            <a:rPr lang="it-IT"/>
            <a:t>Nella cartella che conterrà la cartella di progetto:</a:t>
          </a:r>
          <a:endParaRPr lang="en-US"/>
        </a:p>
      </dgm:t>
    </dgm:pt>
    <dgm:pt modelId="{F8CBA626-4969-49B3-BD9D-9B6FE8A44834}" type="parTrans" cxnId="{2B42CF3D-A2E7-472D-A41C-98188C408BBD}">
      <dgm:prSet/>
      <dgm:spPr/>
      <dgm:t>
        <a:bodyPr/>
        <a:lstStyle/>
        <a:p>
          <a:endParaRPr lang="en-US"/>
        </a:p>
      </dgm:t>
    </dgm:pt>
    <dgm:pt modelId="{10CD559F-0712-4832-9B21-8C1106E7D647}" type="sibTrans" cxnId="{2B42CF3D-A2E7-472D-A41C-98188C408BBD}">
      <dgm:prSet/>
      <dgm:spPr/>
      <dgm:t>
        <a:bodyPr/>
        <a:lstStyle/>
        <a:p>
          <a:endParaRPr lang="en-US"/>
        </a:p>
      </dgm:t>
    </dgm:pt>
    <dgm:pt modelId="{3A9D2582-15B7-4B6E-90C9-FA9B7E7AA707}">
      <dgm:prSet/>
      <dgm:spPr/>
      <dgm:t>
        <a:bodyPr/>
        <a:lstStyle/>
        <a:p>
          <a:r>
            <a:rPr lang="it-IT"/>
            <a:t>ng new &lt;nome&gt;</a:t>
          </a:r>
          <a:endParaRPr lang="en-US"/>
        </a:p>
      </dgm:t>
    </dgm:pt>
    <dgm:pt modelId="{DFF9DD04-A8C5-4FB1-BB5A-E6FDBC119BD0}" type="parTrans" cxnId="{0B6FA7A4-19E6-44CA-8F54-945ECAD0E02A}">
      <dgm:prSet/>
      <dgm:spPr/>
      <dgm:t>
        <a:bodyPr/>
        <a:lstStyle/>
        <a:p>
          <a:endParaRPr lang="en-US"/>
        </a:p>
      </dgm:t>
    </dgm:pt>
    <dgm:pt modelId="{78BD4EBF-87B8-4D65-AF3A-FFBECB4FAA2D}" type="sibTrans" cxnId="{0B6FA7A4-19E6-44CA-8F54-945ECAD0E02A}">
      <dgm:prSet/>
      <dgm:spPr/>
      <dgm:t>
        <a:bodyPr/>
        <a:lstStyle/>
        <a:p>
          <a:endParaRPr lang="en-US"/>
        </a:p>
      </dgm:t>
    </dgm:pt>
    <dgm:pt modelId="{97164F49-EDD6-469D-A50F-698D816C3423}">
      <dgm:prSet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crea la cartella di progetto &lt;nome&gt; e la riempie con il codice di base e le librerie.</a:t>
          </a:r>
        </a:p>
        <a:p>
          <a:r>
            <a:rPr lang="it-IT" dirty="0"/>
            <a:t>Scegliere se usare il </a:t>
          </a:r>
          <a:r>
            <a:rPr lang="it-IT" dirty="0" err="1"/>
            <a:t>routing</a:t>
          </a:r>
          <a:r>
            <a:rPr lang="it-IT" dirty="0"/>
            <a:t> e se usare CSS.</a:t>
          </a:r>
          <a:endParaRPr lang="en-US" dirty="0"/>
        </a:p>
      </dgm:t>
    </dgm:pt>
    <dgm:pt modelId="{BD49A111-E01A-41C6-8E6E-CB15284344AD}" type="parTrans" cxnId="{99F962AC-41F0-46EB-8004-E0EBC5B3C41E}">
      <dgm:prSet/>
      <dgm:spPr/>
      <dgm:t>
        <a:bodyPr/>
        <a:lstStyle/>
        <a:p>
          <a:endParaRPr lang="en-US"/>
        </a:p>
      </dgm:t>
    </dgm:pt>
    <dgm:pt modelId="{E6247FD4-FA70-40C1-9BD6-3C55E7A2F172}" type="sibTrans" cxnId="{99F962AC-41F0-46EB-8004-E0EBC5B3C41E}">
      <dgm:prSet/>
      <dgm:spPr/>
      <dgm:t>
        <a:bodyPr/>
        <a:lstStyle/>
        <a:p>
          <a:endParaRPr lang="en-US"/>
        </a:p>
      </dgm:t>
    </dgm:pt>
    <dgm:pt modelId="{5644436A-0FD7-4A4E-A83D-16D4A2AD20B2}" type="pres">
      <dgm:prSet presAssocID="{4CE5397A-968B-49AD-A4A0-E0A9EA1992E2}" presName="root" presStyleCnt="0">
        <dgm:presLayoutVars>
          <dgm:dir/>
          <dgm:resizeHandles val="exact"/>
        </dgm:presLayoutVars>
      </dgm:prSet>
      <dgm:spPr/>
    </dgm:pt>
    <dgm:pt modelId="{2DE099BC-C4BF-4A3F-842D-EA4575159471}" type="pres">
      <dgm:prSet presAssocID="{57A657AE-D722-48E0-8DF7-68C7EC50685D}" presName="compNode" presStyleCnt="0"/>
      <dgm:spPr/>
    </dgm:pt>
    <dgm:pt modelId="{53DF183E-C70D-47C2-BF0A-2296CB8E9A33}" type="pres">
      <dgm:prSet presAssocID="{57A657AE-D722-48E0-8DF7-68C7EC50685D}" presName="bgRect" presStyleLbl="bgShp" presStyleIdx="0" presStyleCnt="3"/>
      <dgm:spPr/>
    </dgm:pt>
    <dgm:pt modelId="{8C39C164-B220-4F52-8BA4-ED6E9953E164}" type="pres">
      <dgm:prSet presAssocID="{57A657AE-D722-48E0-8DF7-68C7EC5068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984A64E-AE03-4A84-AC5B-BC7C39BE5D51}" type="pres">
      <dgm:prSet presAssocID="{57A657AE-D722-48E0-8DF7-68C7EC50685D}" presName="spaceRect" presStyleCnt="0"/>
      <dgm:spPr/>
    </dgm:pt>
    <dgm:pt modelId="{2AE3F9D1-9B89-4D2F-A76C-F93AC6454E6A}" type="pres">
      <dgm:prSet presAssocID="{57A657AE-D722-48E0-8DF7-68C7EC50685D}" presName="parTx" presStyleLbl="revTx" presStyleIdx="0" presStyleCnt="3">
        <dgm:presLayoutVars>
          <dgm:chMax val="0"/>
          <dgm:chPref val="0"/>
        </dgm:presLayoutVars>
      </dgm:prSet>
      <dgm:spPr/>
    </dgm:pt>
    <dgm:pt modelId="{1D84E635-2C84-4B28-A324-43E14A1F3B2D}" type="pres">
      <dgm:prSet presAssocID="{10CD559F-0712-4832-9B21-8C1106E7D647}" presName="sibTrans" presStyleCnt="0"/>
      <dgm:spPr/>
    </dgm:pt>
    <dgm:pt modelId="{A340136F-D38F-4955-B41B-39E4F71FDE20}" type="pres">
      <dgm:prSet presAssocID="{3A9D2582-15B7-4B6E-90C9-FA9B7E7AA707}" presName="compNode" presStyleCnt="0"/>
      <dgm:spPr/>
    </dgm:pt>
    <dgm:pt modelId="{B681501B-5769-497B-81F5-270F05D8EC9B}" type="pres">
      <dgm:prSet presAssocID="{3A9D2582-15B7-4B6E-90C9-FA9B7E7AA707}" presName="bgRect" presStyleLbl="bgShp" presStyleIdx="1" presStyleCnt="3"/>
      <dgm:spPr/>
    </dgm:pt>
    <dgm:pt modelId="{99C46D90-7116-4BDB-BB62-A9F05E49D551}" type="pres">
      <dgm:prSet presAssocID="{3A9D2582-15B7-4B6E-90C9-FA9B7E7AA7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E7FFE7F-2150-4A18-AE9B-939AA2760AAB}" type="pres">
      <dgm:prSet presAssocID="{3A9D2582-15B7-4B6E-90C9-FA9B7E7AA707}" presName="spaceRect" presStyleCnt="0"/>
      <dgm:spPr/>
    </dgm:pt>
    <dgm:pt modelId="{C01D871B-BAFB-47E1-A6B1-17C806CC020A}" type="pres">
      <dgm:prSet presAssocID="{3A9D2582-15B7-4B6E-90C9-FA9B7E7AA707}" presName="parTx" presStyleLbl="revTx" presStyleIdx="1" presStyleCnt="3">
        <dgm:presLayoutVars>
          <dgm:chMax val="0"/>
          <dgm:chPref val="0"/>
        </dgm:presLayoutVars>
      </dgm:prSet>
      <dgm:spPr/>
    </dgm:pt>
    <dgm:pt modelId="{593C3F75-F8E3-4190-8684-BB609DD525EC}" type="pres">
      <dgm:prSet presAssocID="{78BD4EBF-87B8-4D65-AF3A-FFBECB4FAA2D}" presName="sibTrans" presStyleCnt="0"/>
      <dgm:spPr/>
    </dgm:pt>
    <dgm:pt modelId="{BF27ACF8-FE02-4C75-AF9A-885A2959172E}" type="pres">
      <dgm:prSet presAssocID="{97164F49-EDD6-469D-A50F-698D816C3423}" presName="compNode" presStyleCnt="0"/>
      <dgm:spPr/>
    </dgm:pt>
    <dgm:pt modelId="{E3FB3578-3007-4FAD-8D54-4C897F5EE60E}" type="pres">
      <dgm:prSet presAssocID="{97164F49-EDD6-469D-A50F-698D816C3423}" presName="bgRect" presStyleLbl="bgShp" presStyleIdx="2" presStyleCnt="3"/>
      <dgm:spPr/>
    </dgm:pt>
    <dgm:pt modelId="{4FDA67B8-70FB-4D6D-B298-E5C44F504471}" type="pres">
      <dgm:prSet presAssocID="{97164F49-EDD6-469D-A50F-698D816C34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B0855CA4-EE64-4411-AEDE-DAFC62A560D2}" type="pres">
      <dgm:prSet presAssocID="{97164F49-EDD6-469D-A50F-698D816C3423}" presName="spaceRect" presStyleCnt="0"/>
      <dgm:spPr/>
    </dgm:pt>
    <dgm:pt modelId="{949843BE-1EE4-42AC-901C-9B2647FEA3BE}" type="pres">
      <dgm:prSet presAssocID="{97164F49-EDD6-469D-A50F-698D816C34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8B4F1A-344B-4B58-B22F-62E3D9F76863}" type="presOf" srcId="{4CE5397A-968B-49AD-A4A0-E0A9EA1992E2}" destId="{5644436A-0FD7-4A4E-A83D-16D4A2AD20B2}" srcOrd="0" destOrd="0" presId="urn:microsoft.com/office/officeart/2018/2/layout/IconVerticalSolidList"/>
    <dgm:cxn modelId="{2B42CF3D-A2E7-472D-A41C-98188C408BBD}" srcId="{4CE5397A-968B-49AD-A4A0-E0A9EA1992E2}" destId="{57A657AE-D722-48E0-8DF7-68C7EC50685D}" srcOrd="0" destOrd="0" parTransId="{F8CBA626-4969-49B3-BD9D-9B6FE8A44834}" sibTransId="{10CD559F-0712-4832-9B21-8C1106E7D647}"/>
    <dgm:cxn modelId="{1721CC68-13BA-41B9-BF9B-2F7469E76337}" type="presOf" srcId="{3A9D2582-15B7-4B6E-90C9-FA9B7E7AA707}" destId="{C01D871B-BAFB-47E1-A6B1-17C806CC020A}" srcOrd="0" destOrd="0" presId="urn:microsoft.com/office/officeart/2018/2/layout/IconVerticalSolidList"/>
    <dgm:cxn modelId="{0B6FA7A4-19E6-44CA-8F54-945ECAD0E02A}" srcId="{4CE5397A-968B-49AD-A4A0-E0A9EA1992E2}" destId="{3A9D2582-15B7-4B6E-90C9-FA9B7E7AA707}" srcOrd="1" destOrd="0" parTransId="{DFF9DD04-A8C5-4FB1-BB5A-E6FDBC119BD0}" sibTransId="{78BD4EBF-87B8-4D65-AF3A-FFBECB4FAA2D}"/>
    <dgm:cxn modelId="{99F962AC-41F0-46EB-8004-E0EBC5B3C41E}" srcId="{4CE5397A-968B-49AD-A4A0-E0A9EA1992E2}" destId="{97164F49-EDD6-469D-A50F-698D816C3423}" srcOrd="2" destOrd="0" parTransId="{BD49A111-E01A-41C6-8E6E-CB15284344AD}" sibTransId="{E6247FD4-FA70-40C1-9BD6-3C55E7A2F172}"/>
    <dgm:cxn modelId="{0BC1DBBE-F3EF-4074-A55D-379A91911881}" type="presOf" srcId="{57A657AE-D722-48E0-8DF7-68C7EC50685D}" destId="{2AE3F9D1-9B89-4D2F-A76C-F93AC6454E6A}" srcOrd="0" destOrd="0" presId="urn:microsoft.com/office/officeart/2018/2/layout/IconVerticalSolidList"/>
    <dgm:cxn modelId="{99BF43FD-BF2D-484A-9DB7-04C28AE4091A}" type="presOf" srcId="{97164F49-EDD6-469D-A50F-698D816C3423}" destId="{949843BE-1EE4-42AC-901C-9B2647FEA3BE}" srcOrd="0" destOrd="0" presId="urn:microsoft.com/office/officeart/2018/2/layout/IconVerticalSolidList"/>
    <dgm:cxn modelId="{B7644A73-CDD3-4ED9-B9D8-250845EC2C54}" type="presParOf" srcId="{5644436A-0FD7-4A4E-A83D-16D4A2AD20B2}" destId="{2DE099BC-C4BF-4A3F-842D-EA4575159471}" srcOrd="0" destOrd="0" presId="urn:microsoft.com/office/officeart/2018/2/layout/IconVerticalSolidList"/>
    <dgm:cxn modelId="{353EE5D8-9053-46F7-AA0E-39BDFCB61322}" type="presParOf" srcId="{2DE099BC-C4BF-4A3F-842D-EA4575159471}" destId="{53DF183E-C70D-47C2-BF0A-2296CB8E9A33}" srcOrd="0" destOrd="0" presId="urn:microsoft.com/office/officeart/2018/2/layout/IconVerticalSolidList"/>
    <dgm:cxn modelId="{58E6844A-430C-4B58-882F-BD803FCFB31F}" type="presParOf" srcId="{2DE099BC-C4BF-4A3F-842D-EA4575159471}" destId="{8C39C164-B220-4F52-8BA4-ED6E9953E164}" srcOrd="1" destOrd="0" presId="urn:microsoft.com/office/officeart/2018/2/layout/IconVerticalSolidList"/>
    <dgm:cxn modelId="{F0A944F7-39F9-4FF6-96C1-87BCC346095A}" type="presParOf" srcId="{2DE099BC-C4BF-4A3F-842D-EA4575159471}" destId="{5984A64E-AE03-4A84-AC5B-BC7C39BE5D51}" srcOrd="2" destOrd="0" presId="urn:microsoft.com/office/officeart/2018/2/layout/IconVerticalSolidList"/>
    <dgm:cxn modelId="{5D7987CC-3683-4BD6-872C-CD060CD25C63}" type="presParOf" srcId="{2DE099BC-C4BF-4A3F-842D-EA4575159471}" destId="{2AE3F9D1-9B89-4D2F-A76C-F93AC6454E6A}" srcOrd="3" destOrd="0" presId="urn:microsoft.com/office/officeart/2018/2/layout/IconVerticalSolidList"/>
    <dgm:cxn modelId="{0A63D839-A59D-4C86-87AA-46F60F9633A7}" type="presParOf" srcId="{5644436A-0FD7-4A4E-A83D-16D4A2AD20B2}" destId="{1D84E635-2C84-4B28-A324-43E14A1F3B2D}" srcOrd="1" destOrd="0" presId="urn:microsoft.com/office/officeart/2018/2/layout/IconVerticalSolidList"/>
    <dgm:cxn modelId="{DC235769-21D8-4F14-A22F-A67730E7F77F}" type="presParOf" srcId="{5644436A-0FD7-4A4E-A83D-16D4A2AD20B2}" destId="{A340136F-D38F-4955-B41B-39E4F71FDE20}" srcOrd="2" destOrd="0" presId="urn:microsoft.com/office/officeart/2018/2/layout/IconVerticalSolidList"/>
    <dgm:cxn modelId="{F159B72D-0D0E-4B29-9817-4AEB31B4B37E}" type="presParOf" srcId="{A340136F-D38F-4955-B41B-39E4F71FDE20}" destId="{B681501B-5769-497B-81F5-270F05D8EC9B}" srcOrd="0" destOrd="0" presId="urn:microsoft.com/office/officeart/2018/2/layout/IconVerticalSolidList"/>
    <dgm:cxn modelId="{408F0FBB-AEBD-461A-B919-959747CEECD3}" type="presParOf" srcId="{A340136F-D38F-4955-B41B-39E4F71FDE20}" destId="{99C46D90-7116-4BDB-BB62-A9F05E49D551}" srcOrd="1" destOrd="0" presId="urn:microsoft.com/office/officeart/2018/2/layout/IconVerticalSolidList"/>
    <dgm:cxn modelId="{8C9F7B9C-0CED-4D0F-A553-B3C362FD2538}" type="presParOf" srcId="{A340136F-D38F-4955-B41B-39E4F71FDE20}" destId="{1E7FFE7F-2150-4A18-AE9B-939AA2760AAB}" srcOrd="2" destOrd="0" presId="urn:microsoft.com/office/officeart/2018/2/layout/IconVerticalSolidList"/>
    <dgm:cxn modelId="{2D21CE0B-1DA5-41F4-B437-45119F2BC1AC}" type="presParOf" srcId="{A340136F-D38F-4955-B41B-39E4F71FDE20}" destId="{C01D871B-BAFB-47E1-A6B1-17C806CC020A}" srcOrd="3" destOrd="0" presId="urn:microsoft.com/office/officeart/2018/2/layout/IconVerticalSolidList"/>
    <dgm:cxn modelId="{3AEACEBF-7329-45DE-8B13-568DB4C03116}" type="presParOf" srcId="{5644436A-0FD7-4A4E-A83D-16D4A2AD20B2}" destId="{593C3F75-F8E3-4190-8684-BB609DD525EC}" srcOrd="3" destOrd="0" presId="urn:microsoft.com/office/officeart/2018/2/layout/IconVerticalSolidList"/>
    <dgm:cxn modelId="{82EFA5AE-CA60-4743-8F67-1E6CB5652747}" type="presParOf" srcId="{5644436A-0FD7-4A4E-A83D-16D4A2AD20B2}" destId="{BF27ACF8-FE02-4C75-AF9A-885A2959172E}" srcOrd="4" destOrd="0" presId="urn:microsoft.com/office/officeart/2018/2/layout/IconVerticalSolidList"/>
    <dgm:cxn modelId="{48C61843-49F3-47EA-978F-B5AE5B82EDDC}" type="presParOf" srcId="{BF27ACF8-FE02-4C75-AF9A-885A2959172E}" destId="{E3FB3578-3007-4FAD-8D54-4C897F5EE60E}" srcOrd="0" destOrd="0" presId="urn:microsoft.com/office/officeart/2018/2/layout/IconVerticalSolidList"/>
    <dgm:cxn modelId="{7810BE07-3B77-4D44-8899-90AFC89A948D}" type="presParOf" srcId="{BF27ACF8-FE02-4C75-AF9A-885A2959172E}" destId="{4FDA67B8-70FB-4D6D-B298-E5C44F504471}" srcOrd="1" destOrd="0" presId="urn:microsoft.com/office/officeart/2018/2/layout/IconVerticalSolidList"/>
    <dgm:cxn modelId="{237FF8AA-AED4-4BB1-ACA3-D2945766565B}" type="presParOf" srcId="{BF27ACF8-FE02-4C75-AF9A-885A2959172E}" destId="{B0855CA4-EE64-4411-AEDE-DAFC62A560D2}" srcOrd="2" destOrd="0" presId="urn:microsoft.com/office/officeart/2018/2/layout/IconVerticalSolidList"/>
    <dgm:cxn modelId="{4AB3C9D8-9EE2-4643-A075-F778B1EAD8EA}" type="presParOf" srcId="{BF27ACF8-FE02-4C75-AF9A-885A2959172E}" destId="{949843BE-1EE4-42AC-901C-9B2647FEA3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E96106-CC56-4F70-808D-DDB2E7755D4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2786DE-F8A5-47F3-AF9D-CB644EC9009B}">
      <dgm:prSet/>
      <dgm:spPr/>
      <dgm:t>
        <a:bodyPr/>
        <a:lstStyle/>
        <a:p>
          <a:r>
            <a:rPr lang="it-IT" dirty="0"/>
            <a:t>Creare progetto </a:t>
          </a:r>
          <a:r>
            <a:rPr lang="it-IT" dirty="0" err="1"/>
            <a:t>SpringBoot</a:t>
          </a:r>
          <a:endParaRPr lang="en-US" dirty="0"/>
        </a:p>
      </dgm:t>
    </dgm:pt>
    <dgm:pt modelId="{3ED54C86-191E-40EA-9F6C-731B22AB08E2}" type="parTrans" cxnId="{94846784-E98E-4F0A-AFEC-36DBFA5E0628}">
      <dgm:prSet/>
      <dgm:spPr/>
      <dgm:t>
        <a:bodyPr/>
        <a:lstStyle/>
        <a:p>
          <a:endParaRPr lang="en-US"/>
        </a:p>
      </dgm:t>
    </dgm:pt>
    <dgm:pt modelId="{0A50F4E2-03C0-413B-8DA3-1D4B781B596E}" type="sibTrans" cxnId="{94846784-E98E-4F0A-AFEC-36DBFA5E0628}">
      <dgm:prSet/>
      <dgm:spPr/>
      <dgm:t>
        <a:bodyPr/>
        <a:lstStyle/>
        <a:p>
          <a:endParaRPr lang="en-US"/>
        </a:p>
      </dgm:t>
    </dgm:pt>
    <dgm:pt modelId="{DBF973D1-552D-48B6-A48B-1D2443BC7972}">
      <dgm:prSet/>
      <dgm:spPr/>
      <dgm:t>
        <a:bodyPr/>
        <a:lstStyle/>
        <a:p>
          <a:r>
            <a:rPr lang="it-IT"/>
            <a:t>Creare:</a:t>
          </a:r>
          <a:endParaRPr lang="en-US"/>
        </a:p>
      </dgm:t>
    </dgm:pt>
    <dgm:pt modelId="{9E47414F-D4FC-4916-B52C-2DCCB29C3336}" type="parTrans" cxnId="{6C36B9B3-2E37-4D1E-A71A-EE27AD70B6C5}">
      <dgm:prSet/>
      <dgm:spPr/>
      <dgm:t>
        <a:bodyPr/>
        <a:lstStyle/>
        <a:p>
          <a:endParaRPr lang="en-US"/>
        </a:p>
      </dgm:t>
    </dgm:pt>
    <dgm:pt modelId="{1C8D3ABC-8BEC-4BA1-92BF-9C33B40347A1}" type="sibTrans" cxnId="{6C36B9B3-2E37-4D1E-A71A-EE27AD70B6C5}">
      <dgm:prSet/>
      <dgm:spPr/>
      <dgm:t>
        <a:bodyPr/>
        <a:lstStyle/>
        <a:p>
          <a:endParaRPr lang="en-US"/>
        </a:p>
      </dgm:t>
    </dgm:pt>
    <dgm:pt modelId="{96D30DAA-5DAF-4419-BA99-3596308F4C92}">
      <dgm:prSet/>
      <dgm:spPr/>
      <dgm:t>
        <a:bodyPr/>
        <a:lstStyle/>
        <a:p>
          <a:r>
            <a:rPr lang="it-IT" dirty="0" err="1"/>
            <a:t>application.properties</a:t>
          </a:r>
          <a:endParaRPr lang="en-US" dirty="0"/>
        </a:p>
      </dgm:t>
    </dgm:pt>
    <dgm:pt modelId="{A546B29E-B45F-43E6-B42E-DEBA68BE258E}" type="parTrans" cxnId="{B396F99B-8158-46CA-9762-35E100E1C075}">
      <dgm:prSet/>
      <dgm:spPr/>
      <dgm:t>
        <a:bodyPr/>
        <a:lstStyle/>
        <a:p>
          <a:endParaRPr lang="en-US"/>
        </a:p>
      </dgm:t>
    </dgm:pt>
    <dgm:pt modelId="{C0B4833A-5539-46A8-9F49-F1617D8B79BB}" type="sibTrans" cxnId="{B396F99B-8158-46CA-9762-35E100E1C075}">
      <dgm:prSet/>
      <dgm:spPr/>
      <dgm:t>
        <a:bodyPr/>
        <a:lstStyle/>
        <a:p>
          <a:endParaRPr lang="en-US"/>
        </a:p>
      </dgm:t>
    </dgm:pt>
    <dgm:pt modelId="{B7F315CE-F7FC-452F-9FA6-512446DC149D}">
      <dgm:prSet/>
      <dgm:spPr/>
      <dgm:t>
        <a:bodyPr/>
        <a:lstStyle/>
        <a:p>
          <a:r>
            <a:rPr lang="it-IT" dirty="0"/>
            <a:t>Controller</a:t>
          </a:r>
          <a:endParaRPr lang="en-US" dirty="0"/>
        </a:p>
      </dgm:t>
    </dgm:pt>
    <dgm:pt modelId="{5E677384-9625-4334-A724-DE003419631F}" type="parTrans" cxnId="{47C4602F-3F52-413E-9A78-7E3442F25850}">
      <dgm:prSet/>
      <dgm:spPr/>
      <dgm:t>
        <a:bodyPr/>
        <a:lstStyle/>
        <a:p>
          <a:endParaRPr lang="en-US"/>
        </a:p>
      </dgm:t>
    </dgm:pt>
    <dgm:pt modelId="{B097F924-D0A8-4EB7-8F93-B0C5847CC78C}" type="sibTrans" cxnId="{47C4602F-3F52-413E-9A78-7E3442F25850}">
      <dgm:prSet/>
      <dgm:spPr/>
      <dgm:t>
        <a:bodyPr/>
        <a:lstStyle/>
        <a:p>
          <a:endParaRPr lang="en-US"/>
        </a:p>
      </dgm:t>
    </dgm:pt>
    <dgm:pt modelId="{DC23BE46-1077-4681-8801-6167024F63B8}">
      <dgm:prSet/>
      <dgm:spPr/>
      <dgm:t>
        <a:bodyPr/>
        <a:lstStyle/>
        <a:p>
          <a:r>
            <a:rPr lang="it-IT"/>
            <a:t>Service (interfaccia) + Implementazione (classe)</a:t>
          </a:r>
          <a:endParaRPr lang="en-US"/>
        </a:p>
      </dgm:t>
    </dgm:pt>
    <dgm:pt modelId="{AEBE9F14-7236-4F7E-835C-675510B8F2F5}" type="parTrans" cxnId="{7A459607-20ED-4C33-B1BE-8B91A4E7D96E}">
      <dgm:prSet/>
      <dgm:spPr/>
      <dgm:t>
        <a:bodyPr/>
        <a:lstStyle/>
        <a:p>
          <a:endParaRPr lang="en-US"/>
        </a:p>
      </dgm:t>
    </dgm:pt>
    <dgm:pt modelId="{C7052EA1-0C15-4225-A53C-01C7983D047E}" type="sibTrans" cxnId="{7A459607-20ED-4C33-B1BE-8B91A4E7D96E}">
      <dgm:prSet/>
      <dgm:spPr/>
      <dgm:t>
        <a:bodyPr/>
        <a:lstStyle/>
        <a:p>
          <a:endParaRPr lang="en-US"/>
        </a:p>
      </dgm:t>
    </dgm:pt>
    <dgm:pt modelId="{AB12C119-050C-430C-A0FC-A6E4A3FD2A20}">
      <dgm:prSet/>
      <dgm:spPr/>
      <dgm:t>
        <a:bodyPr/>
        <a:lstStyle/>
        <a:p>
          <a:r>
            <a:rPr lang="it-IT"/>
            <a:t>Repository (interfaccia che estende JpaRepository)</a:t>
          </a:r>
          <a:endParaRPr lang="en-US"/>
        </a:p>
      </dgm:t>
    </dgm:pt>
    <dgm:pt modelId="{5BF08F6B-9825-4C28-925B-5CF9671AD95F}" type="parTrans" cxnId="{D8A4E76C-F44B-4781-8792-837DBA47033C}">
      <dgm:prSet/>
      <dgm:spPr/>
      <dgm:t>
        <a:bodyPr/>
        <a:lstStyle/>
        <a:p>
          <a:endParaRPr lang="en-US"/>
        </a:p>
      </dgm:t>
    </dgm:pt>
    <dgm:pt modelId="{A978BFEF-39E8-4CBE-BDEF-E9B1EF6560C4}" type="sibTrans" cxnId="{D8A4E76C-F44B-4781-8792-837DBA47033C}">
      <dgm:prSet/>
      <dgm:spPr/>
      <dgm:t>
        <a:bodyPr/>
        <a:lstStyle/>
        <a:p>
          <a:endParaRPr lang="en-US"/>
        </a:p>
      </dgm:t>
    </dgm:pt>
    <dgm:pt modelId="{037C9554-73D6-4F8F-9FE8-352AD48EF51A}">
      <dgm:prSet/>
      <dgm:spPr/>
      <dgm:t>
        <a:bodyPr/>
        <a:lstStyle/>
        <a:p>
          <a:r>
            <a:rPr lang="it-IT"/>
            <a:t>Entity</a:t>
          </a:r>
          <a:endParaRPr lang="en-US"/>
        </a:p>
      </dgm:t>
    </dgm:pt>
    <dgm:pt modelId="{660A56CF-0ABD-422C-A0BC-1B165F614388}" type="parTrans" cxnId="{242CB05B-C928-4674-B1D7-69A474F331A9}">
      <dgm:prSet/>
      <dgm:spPr/>
      <dgm:t>
        <a:bodyPr/>
        <a:lstStyle/>
        <a:p>
          <a:endParaRPr lang="en-US"/>
        </a:p>
      </dgm:t>
    </dgm:pt>
    <dgm:pt modelId="{1D666C3D-FDC9-4A82-9203-0AEB609D1CD8}" type="sibTrans" cxnId="{242CB05B-C928-4674-B1D7-69A474F331A9}">
      <dgm:prSet/>
      <dgm:spPr/>
      <dgm:t>
        <a:bodyPr/>
        <a:lstStyle/>
        <a:p>
          <a:endParaRPr lang="en-US"/>
        </a:p>
      </dgm:t>
    </dgm:pt>
    <dgm:pt modelId="{06876CF3-B006-4D75-8BDD-191C7B47D258}">
      <dgm:prSet/>
      <dgm:spPr/>
      <dgm:t>
        <a:bodyPr/>
        <a:lstStyle/>
        <a:p>
          <a:r>
            <a:rPr lang="it-IT" dirty="0"/>
            <a:t>DTO necessari</a:t>
          </a:r>
          <a:endParaRPr lang="en-US" dirty="0"/>
        </a:p>
      </dgm:t>
    </dgm:pt>
    <dgm:pt modelId="{2A677EFC-A371-451A-B318-61AC7D038569}" type="parTrans" cxnId="{DF624B3F-5BD4-4F1D-A40E-60C42731028B}">
      <dgm:prSet/>
      <dgm:spPr/>
    </dgm:pt>
    <dgm:pt modelId="{3673E731-D69C-4645-8AF2-D0DAF36BF6F6}" type="sibTrans" cxnId="{DF624B3F-5BD4-4F1D-A40E-60C42731028B}">
      <dgm:prSet/>
      <dgm:spPr/>
    </dgm:pt>
    <dgm:pt modelId="{E5A28654-C9BA-4DB1-BDFD-49E2131E734A}" type="pres">
      <dgm:prSet presAssocID="{47E96106-CC56-4F70-808D-DDB2E7755D44}" presName="linear" presStyleCnt="0">
        <dgm:presLayoutVars>
          <dgm:dir/>
          <dgm:animLvl val="lvl"/>
          <dgm:resizeHandles val="exact"/>
        </dgm:presLayoutVars>
      </dgm:prSet>
      <dgm:spPr/>
    </dgm:pt>
    <dgm:pt modelId="{8D09E1BE-84FB-428C-A74E-21DB56FEF3CB}" type="pres">
      <dgm:prSet presAssocID="{A82786DE-F8A5-47F3-AF9D-CB644EC9009B}" presName="parentLin" presStyleCnt="0"/>
      <dgm:spPr/>
    </dgm:pt>
    <dgm:pt modelId="{232BFCD6-CE38-43F2-88CD-08B8534C3AE5}" type="pres">
      <dgm:prSet presAssocID="{A82786DE-F8A5-47F3-AF9D-CB644EC9009B}" presName="parentLeftMargin" presStyleLbl="node1" presStyleIdx="0" presStyleCnt="2"/>
      <dgm:spPr/>
    </dgm:pt>
    <dgm:pt modelId="{DEDBE8AB-20D8-40F9-A370-E52B5359AE70}" type="pres">
      <dgm:prSet presAssocID="{A82786DE-F8A5-47F3-AF9D-CB644EC900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C7AE87-241C-41C5-B86C-CA9AFD8F338A}" type="pres">
      <dgm:prSet presAssocID="{A82786DE-F8A5-47F3-AF9D-CB644EC9009B}" presName="negativeSpace" presStyleCnt="0"/>
      <dgm:spPr/>
    </dgm:pt>
    <dgm:pt modelId="{11467AC9-AB6C-495F-B03E-655361DF14E7}" type="pres">
      <dgm:prSet presAssocID="{A82786DE-F8A5-47F3-AF9D-CB644EC9009B}" presName="childText" presStyleLbl="conFgAcc1" presStyleIdx="0" presStyleCnt="2">
        <dgm:presLayoutVars>
          <dgm:bulletEnabled val="1"/>
        </dgm:presLayoutVars>
      </dgm:prSet>
      <dgm:spPr/>
    </dgm:pt>
    <dgm:pt modelId="{C2BA2D46-1D4B-4906-8A08-D9352AC71D3E}" type="pres">
      <dgm:prSet presAssocID="{0A50F4E2-03C0-413B-8DA3-1D4B781B596E}" presName="spaceBetweenRectangles" presStyleCnt="0"/>
      <dgm:spPr/>
    </dgm:pt>
    <dgm:pt modelId="{F69297FF-DDAB-4069-890F-165C22DD10B0}" type="pres">
      <dgm:prSet presAssocID="{DBF973D1-552D-48B6-A48B-1D2443BC7972}" presName="parentLin" presStyleCnt="0"/>
      <dgm:spPr/>
    </dgm:pt>
    <dgm:pt modelId="{6CA02322-FC71-4FEE-B553-7097F62AB556}" type="pres">
      <dgm:prSet presAssocID="{DBF973D1-552D-48B6-A48B-1D2443BC7972}" presName="parentLeftMargin" presStyleLbl="node1" presStyleIdx="0" presStyleCnt="2"/>
      <dgm:spPr/>
    </dgm:pt>
    <dgm:pt modelId="{55C05C60-5F31-45CC-8B55-FC4C43063D34}" type="pres">
      <dgm:prSet presAssocID="{DBF973D1-552D-48B6-A48B-1D2443BC79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1BE59D-99A1-4C18-9460-F0715A238628}" type="pres">
      <dgm:prSet presAssocID="{DBF973D1-552D-48B6-A48B-1D2443BC7972}" presName="negativeSpace" presStyleCnt="0"/>
      <dgm:spPr/>
    </dgm:pt>
    <dgm:pt modelId="{77576134-127B-4473-86E1-1F994F405D94}" type="pres">
      <dgm:prSet presAssocID="{DBF973D1-552D-48B6-A48B-1D2443BC79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459607-20ED-4C33-B1BE-8B91A4E7D96E}" srcId="{DBF973D1-552D-48B6-A48B-1D2443BC7972}" destId="{DC23BE46-1077-4681-8801-6167024F63B8}" srcOrd="3" destOrd="0" parTransId="{AEBE9F14-7236-4F7E-835C-675510B8F2F5}" sibTransId="{C7052EA1-0C15-4225-A53C-01C7983D047E}"/>
    <dgm:cxn modelId="{C7D6492D-A507-48D3-AD9A-AD1F2974DD3A}" type="presOf" srcId="{DC23BE46-1077-4681-8801-6167024F63B8}" destId="{77576134-127B-4473-86E1-1F994F405D94}" srcOrd="0" destOrd="3" presId="urn:microsoft.com/office/officeart/2005/8/layout/list1"/>
    <dgm:cxn modelId="{47C4602F-3F52-413E-9A78-7E3442F25850}" srcId="{DBF973D1-552D-48B6-A48B-1D2443BC7972}" destId="{B7F315CE-F7FC-452F-9FA6-512446DC149D}" srcOrd="2" destOrd="0" parTransId="{5E677384-9625-4334-A724-DE003419631F}" sibTransId="{B097F924-D0A8-4EB7-8F93-B0C5847CC78C}"/>
    <dgm:cxn modelId="{DF624B3F-5BD4-4F1D-A40E-60C42731028B}" srcId="{DBF973D1-552D-48B6-A48B-1D2443BC7972}" destId="{06876CF3-B006-4D75-8BDD-191C7B47D258}" srcOrd="1" destOrd="0" parTransId="{2A677EFC-A371-451A-B318-61AC7D038569}" sibTransId="{3673E731-D69C-4645-8AF2-D0DAF36BF6F6}"/>
    <dgm:cxn modelId="{242CB05B-C928-4674-B1D7-69A474F331A9}" srcId="{DBF973D1-552D-48B6-A48B-1D2443BC7972}" destId="{037C9554-73D6-4F8F-9FE8-352AD48EF51A}" srcOrd="5" destOrd="0" parTransId="{660A56CF-0ABD-422C-A0BC-1B165F614388}" sibTransId="{1D666C3D-FDC9-4A82-9203-0AEB609D1CD8}"/>
    <dgm:cxn modelId="{7DAC5367-ABBD-41F4-A71B-E4E5A6F4FA12}" type="presOf" srcId="{DBF973D1-552D-48B6-A48B-1D2443BC7972}" destId="{55C05C60-5F31-45CC-8B55-FC4C43063D34}" srcOrd="1" destOrd="0" presId="urn:microsoft.com/office/officeart/2005/8/layout/list1"/>
    <dgm:cxn modelId="{D8A4E76C-F44B-4781-8792-837DBA47033C}" srcId="{DBF973D1-552D-48B6-A48B-1D2443BC7972}" destId="{AB12C119-050C-430C-A0FC-A6E4A3FD2A20}" srcOrd="4" destOrd="0" parTransId="{5BF08F6B-9825-4C28-925B-5CF9671AD95F}" sibTransId="{A978BFEF-39E8-4CBE-BDEF-E9B1EF6560C4}"/>
    <dgm:cxn modelId="{BF78DC75-1E79-4D2A-88CE-6ACC5B90CFA8}" type="presOf" srcId="{B7F315CE-F7FC-452F-9FA6-512446DC149D}" destId="{77576134-127B-4473-86E1-1F994F405D94}" srcOrd="0" destOrd="2" presId="urn:microsoft.com/office/officeart/2005/8/layout/list1"/>
    <dgm:cxn modelId="{94846784-E98E-4F0A-AFEC-36DBFA5E0628}" srcId="{47E96106-CC56-4F70-808D-DDB2E7755D44}" destId="{A82786DE-F8A5-47F3-AF9D-CB644EC9009B}" srcOrd="0" destOrd="0" parTransId="{3ED54C86-191E-40EA-9F6C-731B22AB08E2}" sibTransId="{0A50F4E2-03C0-413B-8DA3-1D4B781B596E}"/>
    <dgm:cxn modelId="{44418392-9EE2-49B9-A1C7-A8F78CFFB8F9}" type="presOf" srcId="{06876CF3-B006-4D75-8BDD-191C7B47D258}" destId="{77576134-127B-4473-86E1-1F994F405D94}" srcOrd="0" destOrd="1" presId="urn:microsoft.com/office/officeart/2005/8/layout/list1"/>
    <dgm:cxn modelId="{B396F99B-8158-46CA-9762-35E100E1C075}" srcId="{DBF973D1-552D-48B6-A48B-1D2443BC7972}" destId="{96D30DAA-5DAF-4419-BA99-3596308F4C92}" srcOrd="0" destOrd="0" parTransId="{A546B29E-B45F-43E6-B42E-DEBA68BE258E}" sibTransId="{C0B4833A-5539-46A8-9F49-F1617D8B79BB}"/>
    <dgm:cxn modelId="{CB54E09D-868D-425F-AC22-E177361F461C}" type="presOf" srcId="{96D30DAA-5DAF-4419-BA99-3596308F4C92}" destId="{77576134-127B-4473-86E1-1F994F405D94}" srcOrd="0" destOrd="0" presId="urn:microsoft.com/office/officeart/2005/8/layout/list1"/>
    <dgm:cxn modelId="{D13E20A4-2ED5-4553-8404-BB97D6CE4FA0}" type="presOf" srcId="{DBF973D1-552D-48B6-A48B-1D2443BC7972}" destId="{6CA02322-FC71-4FEE-B553-7097F62AB556}" srcOrd="0" destOrd="0" presId="urn:microsoft.com/office/officeart/2005/8/layout/list1"/>
    <dgm:cxn modelId="{423D2EA8-ECA0-4CF1-804B-77164BE223EE}" type="presOf" srcId="{037C9554-73D6-4F8F-9FE8-352AD48EF51A}" destId="{77576134-127B-4473-86E1-1F994F405D94}" srcOrd="0" destOrd="5" presId="urn:microsoft.com/office/officeart/2005/8/layout/list1"/>
    <dgm:cxn modelId="{6C36B9B3-2E37-4D1E-A71A-EE27AD70B6C5}" srcId="{47E96106-CC56-4F70-808D-DDB2E7755D44}" destId="{DBF973D1-552D-48B6-A48B-1D2443BC7972}" srcOrd="1" destOrd="0" parTransId="{9E47414F-D4FC-4916-B52C-2DCCB29C3336}" sibTransId="{1C8D3ABC-8BEC-4BA1-92BF-9C33B40347A1}"/>
    <dgm:cxn modelId="{13D002D2-0BBD-4FD9-A8F7-9822202B76A4}" type="presOf" srcId="{A82786DE-F8A5-47F3-AF9D-CB644EC9009B}" destId="{232BFCD6-CE38-43F2-88CD-08B8534C3AE5}" srcOrd="0" destOrd="0" presId="urn:microsoft.com/office/officeart/2005/8/layout/list1"/>
    <dgm:cxn modelId="{2154C6D2-EBCC-4391-A9FC-D305DBA9E0E4}" type="presOf" srcId="{47E96106-CC56-4F70-808D-DDB2E7755D44}" destId="{E5A28654-C9BA-4DB1-BDFD-49E2131E734A}" srcOrd="0" destOrd="0" presId="urn:microsoft.com/office/officeart/2005/8/layout/list1"/>
    <dgm:cxn modelId="{90D422DD-15E4-4172-BC06-FF30E0590269}" type="presOf" srcId="{A82786DE-F8A5-47F3-AF9D-CB644EC9009B}" destId="{DEDBE8AB-20D8-40F9-A370-E52B5359AE70}" srcOrd="1" destOrd="0" presId="urn:microsoft.com/office/officeart/2005/8/layout/list1"/>
    <dgm:cxn modelId="{0536BEF7-F877-4423-A647-E859DA84AE7C}" type="presOf" srcId="{AB12C119-050C-430C-A0FC-A6E4A3FD2A20}" destId="{77576134-127B-4473-86E1-1F994F405D94}" srcOrd="0" destOrd="4" presId="urn:microsoft.com/office/officeart/2005/8/layout/list1"/>
    <dgm:cxn modelId="{95CE3FF2-0EA6-45CB-BD9D-F3A25228304B}" type="presParOf" srcId="{E5A28654-C9BA-4DB1-BDFD-49E2131E734A}" destId="{8D09E1BE-84FB-428C-A74E-21DB56FEF3CB}" srcOrd="0" destOrd="0" presId="urn:microsoft.com/office/officeart/2005/8/layout/list1"/>
    <dgm:cxn modelId="{7482E399-CC5F-4C11-A359-1007E824AC9D}" type="presParOf" srcId="{8D09E1BE-84FB-428C-A74E-21DB56FEF3CB}" destId="{232BFCD6-CE38-43F2-88CD-08B8534C3AE5}" srcOrd="0" destOrd="0" presId="urn:microsoft.com/office/officeart/2005/8/layout/list1"/>
    <dgm:cxn modelId="{D9E7B4D0-561A-4215-AE88-7DEB682AB429}" type="presParOf" srcId="{8D09E1BE-84FB-428C-A74E-21DB56FEF3CB}" destId="{DEDBE8AB-20D8-40F9-A370-E52B5359AE70}" srcOrd="1" destOrd="0" presId="urn:microsoft.com/office/officeart/2005/8/layout/list1"/>
    <dgm:cxn modelId="{8BB6DD70-AF54-48EC-AF9F-30062344154B}" type="presParOf" srcId="{E5A28654-C9BA-4DB1-BDFD-49E2131E734A}" destId="{77C7AE87-241C-41C5-B86C-CA9AFD8F338A}" srcOrd="1" destOrd="0" presId="urn:microsoft.com/office/officeart/2005/8/layout/list1"/>
    <dgm:cxn modelId="{2211AE64-C2CE-4E46-93B8-1133264B725D}" type="presParOf" srcId="{E5A28654-C9BA-4DB1-BDFD-49E2131E734A}" destId="{11467AC9-AB6C-495F-B03E-655361DF14E7}" srcOrd="2" destOrd="0" presId="urn:microsoft.com/office/officeart/2005/8/layout/list1"/>
    <dgm:cxn modelId="{BF3D8D5E-DB45-4056-9DFC-2B7FA735E2F1}" type="presParOf" srcId="{E5A28654-C9BA-4DB1-BDFD-49E2131E734A}" destId="{C2BA2D46-1D4B-4906-8A08-D9352AC71D3E}" srcOrd="3" destOrd="0" presId="urn:microsoft.com/office/officeart/2005/8/layout/list1"/>
    <dgm:cxn modelId="{5E6E49AC-C6CB-438B-B50C-0C8862C7490F}" type="presParOf" srcId="{E5A28654-C9BA-4DB1-BDFD-49E2131E734A}" destId="{F69297FF-DDAB-4069-890F-165C22DD10B0}" srcOrd="4" destOrd="0" presId="urn:microsoft.com/office/officeart/2005/8/layout/list1"/>
    <dgm:cxn modelId="{15096B75-9172-4A74-9C8C-E3C4994FE878}" type="presParOf" srcId="{F69297FF-DDAB-4069-890F-165C22DD10B0}" destId="{6CA02322-FC71-4FEE-B553-7097F62AB556}" srcOrd="0" destOrd="0" presId="urn:microsoft.com/office/officeart/2005/8/layout/list1"/>
    <dgm:cxn modelId="{0DFA1FA7-4BA8-4C5D-AF69-087B7E2472CC}" type="presParOf" srcId="{F69297FF-DDAB-4069-890F-165C22DD10B0}" destId="{55C05C60-5F31-45CC-8B55-FC4C43063D34}" srcOrd="1" destOrd="0" presId="urn:microsoft.com/office/officeart/2005/8/layout/list1"/>
    <dgm:cxn modelId="{7D7127BB-CDB4-45B3-8178-CA11E60EE9C0}" type="presParOf" srcId="{E5A28654-C9BA-4DB1-BDFD-49E2131E734A}" destId="{901BE59D-99A1-4C18-9460-F0715A238628}" srcOrd="5" destOrd="0" presId="urn:microsoft.com/office/officeart/2005/8/layout/list1"/>
    <dgm:cxn modelId="{26F8D8D5-C22A-4ECA-BC23-FDF164319470}" type="presParOf" srcId="{E5A28654-C9BA-4DB1-BDFD-49E2131E734A}" destId="{77576134-127B-4473-86E1-1F994F405D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8034EF-96D5-4218-BC68-C5FFDB005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938D81-F24E-49ED-A76C-EA31BE38DAAA}">
      <dgm:prSet/>
      <dgm:spPr/>
      <dgm:t>
        <a:bodyPr/>
        <a:lstStyle/>
        <a:p>
          <a:pPr>
            <a:defRPr cap="all"/>
          </a:pPr>
          <a:r>
            <a:rPr lang="it-IT"/>
            <a:t>Classe con proprietà private e metodi accessori</a:t>
          </a:r>
          <a:endParaRPr lang="en-US"/>
        </a:p>
      </dgm:t>
    </dgm:pt>
    <dgm:pt modelId="{678E4E94-0004-4A49-8C97-559048EB151B}" type="parTrans" cxnId="{5E21FB64-B8D2-4FF9-9146-49C7976B55B8}">
      <dgm:prSet/>
      <dgm:spPr/>
      <dgm:t>
        <a:bodyPr/>
        <a:lstStyle/>
        <a:p>
          <a:endParaRPr lang="en-US"/>
        </a:p>
      </dgm:t>
    </dgm:pt>
    <dgm:pt modelId="{3C10D769-1F90-41B3-A333-DEB5BFB2D292}" type="sibTrans" cxnId="{5E21FB64-B8D2-4FF9-9146-49C7976B55B8}">
      <dgm:prSet/>
      <dgm:spPr/>
      <dgm:t>
        <a:bodyPr/>
        <a:lstStyle/>
        <a:p>
          <a:endParaRPr lang="en-US"/>
        </a:p>
      </dgm:t>
    </dgm:pt>
    <dgm:pt modelId="{0E0F06A7-E936-46CD-B72D-2F103139A8E5}">
      <dgm:prSet/>
      <dgm:spPr/>
      <dgm:t>
        <a:bodyPr/>
        <a:lstStyle/>
        <a:p>
          <a:pPr>
            <a:defRPr cap="all"/>
          </a:pPr>
          <a:r>
            <a:rPr lang="it-IT"/>
            <a:t>Nessuna annotazione particolare</a:t>
          </a:r>
          <a:endParaRPr lang="en-US"/>
        </a:p>
      </dgm:t>
    </dgm:pt>
    <dgm:pt modelId="{9F23F73E-B4EF-47BC-AF62-EAAAED613D77}" type="parTrans" cxnId="{0ADE815F-0AA4-47FD-B81A-FABB7B321EA4}">
      <dgm:prSet/>
      <dgm:spPr/>
      <dgm:t>
        <a:bodyPr/>
        <a:lstStyle/>
        <a:p>
          <a:endParaRPr lang="en-US"/>
        </a:p>
      </dgm:t>
    </dgm:pt>
    <dgm:pt modelId="{89CEA794-EC32-4108-BC05-B5BDC990062F}" type="sibTrans" cxnId="{0ADE815F-0AA4-47FD-B81A-FABB7B321EA4}">
      <dgm:prSet/>
      <dgm:spPr/>
      <dgm:t>
        <a:bodyPr/>
        <a:lstStyle/>
        <a:p>
          <a:endParaRPr lang="en-US"/>
        </a:p>
      </dgm:t>
    </dgm:pt>
    <dgm:pt modelId="{C40AFCE4-F2BD-45A9-8CB9-BE8C34523C0A}">
      <dgm:prSet/>
      <dgm:spPr/>
      <dgm:t>
        <a:bodyPr/>
        <a:lstStyle/>
        <a:p>
          <a:pPr>
            <a:defRPr cap="all"/>
          </a:pPr>
          <a:r>
            <a:rPr lang="it-IT"/>
            <a:t>Serve a trasferire dati: è un contenitore dati</a:t>
          </a:r>
          <a:endParaRPr lang="en-US"/>
        </a:p>
      </dgm:t>
    </dgm:pt>
    <dgm:pt modelId="{D1CB0DA0-1187-40B6-AA69-982E2953EE1C}" type="parTrans" cxnId="{4B354898-9C70-43EB-9B44-5F8DE46347CB}">
      <dgm:prSet/>
      <dgm:spPr/>
      <dgm:t>
        <a:bodyPr/>
        <a:lstStyle/>
        <a:p>
          <a:endParaRPr lang="en-US"/>
        </a:p>
      </dgm:t>
    </dgm:pt>
    <dgm:pt modelId="{DE2390FA-ED38-4571-BDDD-519C8C5665BC}" type="sibTrans" cxnId="{4B354898-9C70-43EB-9B44-5F8DE46347CB}">
      <dgm:prSet/>
      <dgm:spPr/>
      <dgm:t>
        <a:bodyPr/>
        <a:lstStyle/>
        <a:p>
          <a:endParaRPr lang="en-US"/>
        </a:p>
      </dgm:t>
    </dgm:pt>
    <dgm:pt modelId="{57CB8FFB-BA51-42C1-A731-D1D038C4A758}" type="pres">
      <dgm:prSet presAssocID="{B38034EF-96D5-4218-BC68-C5FFDB0051D4}" presName="root" presStyleCnt="0">
        <dgm:presLayoutVars>
          <dgm:dir/>
          <dgm:resizeHandles val="exact"/>
        </dgm:presLayoutVars>
      </dgm:prSet>
      <dgm:spPr/>
    </dgm:pt>
    <dgm:pt modelId="{D64D7F79-AF9E-4A34-B15A-924BA12D0264}" type="pres">
      <dgm:prSet presAssocID="{4C938D81-F24E-49ED-A76C-EA31BE38DAAA}" presName="compNode" presStyleCnt="0"/>
      <dgm:spPr/>
    </dgm:pt>
    <dgm:pt modelId="{E52ED703-DB07-43FE-BDA6-ABC1F26E8DE0}" type="pres">
      <dgm:prSet presAssocID="{4C938D81-F24E-49ED-A76C-EA31BE38DAAA}" presName="iconBgRect" presStyleLbl="bgShp" presStyleIdx="0" presStyleCnt="3"/>
      <dgm:spPr/>
    </dgm:pt>
    <dgm:pt modelId="{0D5B9A9F-EB96-40CF-BD99-722B945B4F71}" type="pres">
      <dgm:prSet presAssocID="{4C938D81-F24E-49ED-A76C-EA31BE38DA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AC42F92-2886-492D-A882-F3DC7DC344F3}" type="pres">
      <dgm:prSet presAssocID="{4C938D81-F24E-49ED-A76C-EA31BE38DAAA}" presName="spaceRect" presStyleCnt="0"/>
      <dgm:spPr/>
    </dgm:pt>
    <dgm:pt modelId="{6E9D46A0-BF94-443F-B6D3-43C9055F291C}" type="pres">
      <dgm:prSet presAssocID="{4C938D81-F24E-49ED-A76C-EA31BE38DAAA}" presName="textRect" presStyleLbl="revTx" presStyleIdx="0" presStyleCnt="3">
        <dgm:presLayoutVars>
          <dgm:chMax val="1"/>
          <dgm:chPref val="1"/>
        </dgm:presLayoutVars>
      </dgm:prSet>
      <dgm:spPr/>
    </dgm:pt>
    <dgm:pt modelId="{3CB7B9B6-2106-4395-86B3-0AA7D03CABCC}" type="pres">
      <dgm:prSet presAssocID="{3C10D769-1F90-41B3-A333-DEB5BFB2D292}" presName="sibTrans" presStyleCnt="0"/>
      <dgm:spPr/>
    </dgm:pt>
    <dgm:pt modelId="{E66F5502-D097-4802-94BA-9279934EB064}" type="pres">
      <dgm:prSet presAssocID="{0E0F06A7-E936-46CD-B72D-2F103139A8E5}" presName="compNode" presStyleCnt="0"/>
      <dgm:spPr/>
    </dgm:pt>
    <dgm:pt modelId="{D1B3E329-D308-4CBE-BBF6-5A0AF91AD593}" type="pres">
      <dgm:prSet presAssocID="{0E0F06A7-E936-46CD-B72D-2F103139A8E5}" presName="iconBgRect" presStyleLbl="bgShp" presStyleIdx="1" presStyleCnt="3"/>
      <dgm:spPr/>
    </dgm:pt>
    <dgm:pt modelId="{2461E1BD-CC7C-4183-867E-BCE202232951}" type="pres">
      <dgm:prSet presAssocID="{0E0F06A7-E936-46CD-B72D-2F103139A8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6A6B412-97B2-4D3D-BE4A-55ED51B7F4B7}" type="pres">
      <dgm:prSet presAssocID="{0E0F06A7-E936-46CD-B72D-2F103139A8E5}" presName="spaceRect" presStyleCnt="0"/>
      <dgm:spPr/>
    </dgm:pt>
    <dgm:pt modelId="{247023E9-EB47-4C9B-A852-01BD302CF9E5}" type="pres">
      <dgm:prSet presAssocID="{0E0F06A7-E936-46CD-B72D-2F103139A8E5}" presName="textRect" presStyleLbl="revTx" presStyleIdx="1" presStyleCnt="3">
        <dgm:presLayoutVars>
          <dgm:chMax val="1"/>
          <dgm:chPref val="1"/>
        </dgm:presLayoutVars>
      </dgm:prSet>
      <dgm:spPr/>
    </dgm:pt>
    <dgm:pt modelId="{DB058862-073D-43C3-85EE-C6F440BC6EC9}" type="pres">
      <dgm:prSet presAssocID="{89CEA794-EC32-4108-BC05-B5BDC990062F}" presName="sibTrans" presStyleCnt="0"/>
      <dgm:spPr/>
    </dgm:pt>
    <dgm:pt modelId="{297554BB-2377-4CDD-B830-C6479443967B}" type="pres">
      <dgm:prSet presAssocID="{C40AFCE4-F2BD-45A9-8CB9-BE8C34523C0A}" presName="compNode" presStyleCnt="0"/>
      <dgm:spPr/>
    </dgm:pt>
    <dgm:pt modelId="{517BBD64-1FD6-4F82-89F9-8B7F962ECB7E}" type="pres">
      <dgm:prSet presAssocID="{C40AFCE4-F2BD-45A9-8CB9-BE8C34523C0A}" presName="iconBgRect" presStyleLbl="bgShp" presStyleIdx="2" presStyleCnt="3"/>
      <dgm:spPr/>
    </dgm:pt>
    <dgm:pt modelId="{838F41D3-C314-4348-8027-68EC7DE31058}" type="pres">
      <dgm:prSet presAssocID="{C40AFCE4-F2BD-45A9-8CB9-BE8C34523C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26989F-6DF2-486F-83B5-7D0E79455B28}" type="pres">
      <dgm:prSet presAssocID="{C40AFCE4-F2BD-45A9-8CB9-BE8C34523C0A}" presName="spaceRect" presStyleCnt="0"/>
      <dgm:spPr/>
    </dgm:pt>
    <dgm:pt modelId="{CCBAA11B-33E2-4CDF-A94B-53BB19D6E85A}" type="pres">
      <dgm:prSet presAssocID="{C40AFCE4-F2BD-45A9-8CB9-BE8C34523C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1F132A-20A8-410C-9F2F-5A80678952AF}" type="presOf" srcId="{C40AFCE4-F2BD-45A9-8CB9-BE8C34523C0A}" destId="{CCBAA11B-33E2-4CDF-A94B-53BB19D6E85A}" srcOrd="0" destOrd="0" presId="urn:microsoft.com/office/officeart/2018/5/layout/IconCircleLabelList"/>
    <dgm:cxn modelId="{133D7D5B-FBEB-42F2-AC18-833FB5237C03}" type="presOf" srcId="{0E0F06A7-E936-46CD-B72D-2F103139A8E5}" destId="{247023E9-EB47-4C9B-A852-01BD302CF9E5}" srcOrd="0" destOrd="0" presId="urn:microsoft.com/office/officeart/2018/5/layout/IconCircleLabelList"/>
    <dgm:cxn modelId="{0ADE815F-0AA4-47FD-B81A-FABB7B321EA4}" srcId="{B38034EF-96D5-4218-BC68-C5FFDB0051D4}" destId="{0E0F06A7-E936-46CD-B72D-2F103139A8E5}" srcOrd="1" destOrd="0" parTransId="{9F23F73E-B4EF-47BC-AF62-EAAAED613D77}" sibTransId="{89CEA794-EC32-4108-BC05-B5BDC990062F}"/>
    <dgm:cxn modelId="{5E21FB64-B8D2-4FF9-9146-49C7976B55B8}" srcId="{B38034EF-96D5-4218-BC68-C5FFDB0051D4}" destId="{4C938D81-F24E-49ED-A76C-EA31BE38DAAA}" srcOrd="0" destOrd="0" parTransId="{678E4E94-0004-4A49-8C97-559048EB151B}" sibTransId="{3C10D769-1F90-41B3-A333-DEB5BFB2D292}"/>
    <dgm:cxn modelId="{0C9D934D-C5F0-4501-96C0-587F47815BE4}" type="presOf" srcId="{B38034EF-96D5-4218-BC68-C5FFDB0051D4}" destId="{57CB8FFB-BA51-42C1-A731-D1D038C4A758}" srcOrd="0" destOrd="0" presId="urn:microsoft.com/office/officeart/2018/5/layout/IconCircleLabelList"/>
    <dgm:cxn modelId="{4B354898-9C70-43EB-9B44-5F8DE46347CB}" srcId="{B38034EF-96D5-4218-BC68-C5FFDB0051D4}" destId="{C40AFCE4-F2BD-45A9-8CB9-BE8C34523C0A}" srcOrd="2" destOrd="0" parTransId="{D1CB0DA0-1187-40B6-AA69-982E2953EE1C}" sibTransId="{DE2390FA-ED38-4571-BDDD-519C8C5665BC}"/>
    <dgm:cxn modelId="{CCD69DFC-1791-4D16-ABDA-46A3E7941B57}" type="presOf" srcId="{4C938D81-F24E-49ED-A76C-EA31BE38DAAA}" destId="{6E9D46A0-BF94-443F-B6D3-43C9055F291C}" srcOrd="0" destOrd="0" presId="urn:microsoft.com/office/officeart/2018/5/layout/IconCircleLabelList"/>
    <dgm:cxn modelId="{2647A21D-941B-4CB7-A086-C48D0FE94DC6}" type="presParOf" srcId="{57CB8FFB-BA51-42C1-A731-D1D038C4A758}" destId="{D64D7F79-AF9E-4A34-B15A-924BA12D0264}" srcOrd="0" destOrd="0" presId="urn:microsoft.com/office/officeart/2018/5/layout/IconCircleLabelList"/>
    <dgm:cxn modelId="{308519D4-6B71-4F84-8C03-DD91C73D7C19}" type="presParOf" srcId="{D64D7F79-AF9E-4A34-B15A-924BA12D0264}" destId="{E52ED703-DB07-43FE-BDA6-ABC1F26E8DE0}" srcOrd="0" destOrd="0" presId="urn:microsoft.com/office/officeart/2018/5/layout/IconCircleLabelList"/>
    <dgm:cxn modelId="{347C0570-0419-4554-94FB-D798E42D8F92}" type="presParOf" srcId="{D64D7F79-AF9E-4A34-B15A-924BA12D0264}" destId="{0D5B9A9F-EB96-40CF-BD99-722B945B4F71}" srcOrd="1" destOrd="0" presId="urn:microsoft.com/office/officeart/2018/5/layout/IconCircleLabelList"/>
    <dgm:cxn modelId="{DE41FFF1-C940-46FD-B9AE-A59033B6A160}" type="presParOf" srcId="{D64D7F79-AF9E-4A34-B15A-924BA12D0264}" destId="{AAC42F92-2886-492D-A882-F3DC7DC344F3}" srcOrd="2" destOrd="0" presId="urn:microsoft.com/office/officeart/2018/5/layout/IconCircleLabelList"/>
    <dgm:cxn modelId="{8491B318-AE14-46E8-9864-B87530179076}" type="presParOf" srcId="{D64D7F79-AF9E-4A34-B15A-924BA12D0264}" destId="{6E9D46A0-BF94-443F-B6D3-43C9055F291C}" srcOrd="3" destOrd="0" presId="urn:microsoft.com/office/officeart/2018/5/layout/IconCircleLabelList"/>
    <dgm:cxn modelId="{6B1093CA-ABE7-4343-A90A-142F9AD2B5D9}" type="presParOf" srcId="{57CB8FFB-BA51-42C1-A731-D1D038C4A758}" destId="{3CB7B9B6-2106-4395-86B3-0AA7D03CABCC}" srcOrd="1" destOrd="0" presId="urn:microsoft.com/office/officeart/2018/5/layout/IconCircleLabelList"/>
    <dgm:cxn modelId="{62DAAE10-6A42-4568-9876-47D82B728423}" type="presParOf" srcId="{57CB8FFB-BA51-42C1-A731-D1D038C4A758}" destId="{E66F5502-D097-4802-94BA-9279934EB064}" srcOrd="2" destOrd="0" presId="urn:microsoft.com/office/officeart/2018/5/layout/IconCircleLabelList"/>
    <dgm:cxn modelId="{52236C93-CFDC-4E9A-85DE-B4512F95C5D5}" type="presParOf" srcId="{E66F5502-D097-4802-94BA-9279934EB064}" destId="{D1B3E329-D308-4CBE-BBF6-5A0AF91AD593}" srcOrd="0" destOrd="0" presId="urn:microsoft.com/office/officeart/2018/5/layout/IconCircleLabelList"/>
    <dgm:cxn modelId="{8D2DAD36-52AB-4E0A-B380-2F6066822F5D}" type="presParOf" srcId="{E66F5502-D097-4802-94BA-9279934EB064}" destId="{2461E1BD-CC7C-4183-867E-BCE202232951}" srcOrd="1" destOrd="0" presId="urn:microsoft.com/office/officeart/2018/5/layout/IconCircleLabelList"/>
    <dgm:cxn modelId="{865956EA-82FE-4A12-8A58-0E06C8FD25F2}" type="presParOf" srcId="{E66F5502-D097-4802-94BA-9279934EB064}" destId="{E6A6B412-97B2-4D3D-BE4A-55ED51B7F4B7}" srcOrd="2" destOrd="0" presId="urn:microsoft.com/office/officeart/2018/5/layout/IconCircleLabelList"/>
    <dgm:cxn modelId="{362AD5F6-B419-460F-8715-0E07D098B1A1}" type="presParOf" srcId="{E66F5502-D097-4802-94BA-9279934EB064}" destId="{247023E9-EB47-4C9B-A852-01BD302CF9E5}" srcOrd="3" destOrd="0" presId="urn:microsoft.com/office/officeart/2018/5/layout/IconCircleLabelList"/>
    <dgm:cxn modelId="{3AEB6938-9CAB-414F-A726-E8B180C8C5E2}" type="presParOf" srcId="{57CB8FFB-BA51-42C1-A731-D1D038C4A758}" destId="{DB058862-073D-43C3-85EE-C6F440BC6EC9}" srcOrd="3" destOrd="0" presId="urn:microsoft.com/office/officeart/2018/5/layout/IconCircleLabelList"/>
    <dgm:cxn modelId="{3C70B0C2-44CF-476A-AA36-0B9A2D300909}" type="presParOf" srcId="{57CB8FFB-BA51-42C1-A731-D1D038C4A758}" destId="{297554BB-2377-4CDD-B830-C6479443967B}" srcOrd="4" destOrd="0" presId="urn:microsoft.com/office/officeart/2018/5/layout/IconCircleLabelList"/>
    <dgm:cxn modelId="{9C1432F7-E5A8-44FA-8F90-72A5F060F7F6}" type="presParOf" srcId="{297554BB-2377-4CDD-B830-C6479443967B}" destId="{517BBD64-1FD6-4F82-89F9-8B7F962ECB7E}" srcOrd="0" destOrd="0" presId="urn:microsoft.com/office/officeart/2018/5/layout/IconCircleLabelList"/>
    <dgm:cxn modelId="{1DD81EDF-82F8-4803-A0A8-06A8AA78410C}" type="presParOf" srcId="{297554BB-2377-4CDD-B830-C6479443967B}" destId="{838F41D3-C314-4348-8027-68EC7DE31058}" srcOrd="1" destOrd="0" presId="urn:microsoft.com/office/officeart/2018/5/layout/IconCircleLabelList"/>
    <dgm:cxn modelId="{FAC3EEB6-D998-4132-9271-60FB9E76522A}" type="presParOf" srcId="{297554BB-2377-4CDD-B830-C6479443967B}" destId="{3D26989F-6DF2-486F-83B5-7D0E79455B28}" srcOrd="2" destOrd="0" presId="urn:microsoft.com/office/officeart/2018/5/layout/IconCircleLabelList"/>
    <dgm:cxn modelId="{9CC20FD9-1381-4F2A-BEBE-5483FF9D6DB2}" type="presParOf" srcId="{297554BB-2377-4CDD-B830-C6479443967B}" destId="{CCBAA11B-33E2-4CDF-A94B-53BB19D6E8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183E-C70D-47C2-BF0A-2296CB8E9A33}">
      <dsp:nvSpPr>
        <dsp:cNvPr id="0" name=""/>
        <dsp:cNvSpPr/>
      </dsp:nvSpPr>
      <dsp:spPr>
        <a:xfrm>
          <a:off x="0" y="701"/>
          <a:ext cx="6832212" cy="16410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9C164-B220-4F52-8BA4-ED6E9953E164}">
      <dsp:nvSpPr>
        <dsp:cNvPr id="0" name=""/>
        <dsp:cNvSpPr/>
      </dsp:nvSpPr>
      <dsp:spPr>
        <a:xfrm>
          <a:off x="496426" y="369944"/>
          <a:ext cx="902593" cy="902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3F9D1-9B89-4D2F-A76C-F93AC6454E6A}">
      <dsp:nvSpPr>
        <dsp:cNvPr id="0" name=""/>
        <dsp:cNvSpPr/>
      </dsp:nvSpPr>
      <dsp:spPr>
        <a:xfrm>
          <a:off x="1895446" y="701"/>
          <a:ext cx="4936765" cy="164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81" tIns="173681" rIns="173681" bIns="1736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Nella cartella che conterrà la cartella di progetto:</a:t>
          </a:r>
          <a:endParaRPr lang="en-US" sz="1700" kern="1200"/>
        </a:p>
      </dsp:txBody>
      <dsp:txXfrm>
        <a:off x="1895446" y="701"/>
        <a:ext cx="4936765" cy="1641079"/>
      </dsp:txXfrm>
    </dsp:sp>
    <dsp:sp modelId="{B681501B-5769-497B-81F5-270F05D8EC9B}">
      <dsp:nvSpPr>
        <dsp:cNvPr id="0" name=""/>
        <dsp:cNvSpPr/>
      </dsp:nvSpPr>
      <dsp:spPr>
        <a:xfrm>
          <a:off x="0" y="2052050"/>
          <a:ext cx="6832212" cy="16410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46D90-7116-4BDB-BB62-A9F05E49D551}">
      <dsp:nvSpPr>
        <dsp:cNvPr id="0" name=""/>
        <dsp:cNvSpPr/>
      </dsp:nvSpPr>
      <dsp:spPr>
        <a:xfrm>
          <a:off x="496426" y="2421293"/>
          <a:ext cx="902593" cy="902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871B-BAFB-47E1-A6B1-17C806CC020A}">
      <dsp:nvSpPr>
        <dsp:cNvPr id="0" name=""/>
        <dsp:cNvSpPr/>
      </dsp:nvSpPr>
      <dsp:spPr>
        <a:xfrm>
          <a:off x="1895446" y="2052050"/>
          <a:ext cx="4936765" cy="164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81" tIns="173681" rIns="173681" bIns="1736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ng new &lt;nome&gt;</a:t>
          </a:r>
          <a:endParaRPr lang="en-US" sz="1700" kern="1200"/>
        </a:p>
      </dsp:txBody>
      <dsp:txXfrm>
        <a:off x="1895446" y="2052050"/>
        <a:ext cx="4936765" cy="1641079"/>
      </dsp:txXfrm>
    </dsp:sp>
    <dsp:sp modelId="{E3FB3578-3007-4FAD-8D54-4C897F5EE60E}">
      <dsp:nvSpPr>
        <dsp:cNvPr id="0" name=""/>
        <dsp:cNvSpPr/>
      </dsp:nvSpPr>
      <dsp:spPr>
        <a:xfrm>
          <a:off x="0" y="4103400"/>
          <a:ext cx="6832212" cy="16410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A67B8-70FB-4D6D-B298-E5C44F504471}">
      <dsp:nvSpPr>
        <dsp:cNvPr id="0" name=""/>
        <dsp:cNvSpPr/>
      </dsp:nvSpPr>
      <dsp:spPr>
        <a:xfrm>
          <a:off x="496426" y="4472643"/>
          <a:ext cx="902593" cy="902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843BE-1EE4-42AC-901C-9B2647FEA3BE}">
      <dsp:nvSpPr>
        <dsp:cNvPr id="0" name=""/>
        <dsp:cNvSpPr/>
      </dsp:nvSpPr>
      <dsp:spPr>
        <a:xfrm>
          <a:off x="1895446" y="4103400"/>
          <a:ext cx="4936765" cy="164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81" tIns="173681" rIns="173681" bIns="1736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Angular</a:t>
          </a:r>
          <a:r>
            <a:rPr lang="it-IT" sz="1700" kern="1200" dirty="0"/>
            <a:t> crea la cartella di progetto &lt;nome&gt; e la riempie con il codice di base e le librerie.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Scegliere se usare il </a:t>
          </a:r>
          <a:r>
            <a:rPr lang="it-IT" sz="1700" kern="1200" dirty="0" err="1"/>
            <a:t>routing</a:t>
          </a:r>
          <a:r>
            <a:rPr lang="it-IT" sz="1700" kern="1200" dirty="0"/>
            <a:t> e se usare CSS.</a:t>
          </a:r>
          <a:endParaRPr lang="en-US" sz="1700" kern="1200" dirty="0"/>
        </a:p>
      </dsp:txBody>
      <dsp:txXfrm>
        <a:off x="1895446" y="4103400"/>
        <a:ext cx="4936765" cy="164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7AC9-AB6C-495F-B03E-655361DF14E7}">
      <dsp:nvSpPr>
        <dsp:cNvPr id="0" name=""/>
        <dsp:cNvSpPr/>
      </dsp:nvSpPr>
      <dsp:spPr>
        <a:xfrm>
          <a:off x="0" y="412989"/>
          <a:ext cx="68322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BE8AB-20D8-40F9-A370-E52B5359AE70}">
      <dsp:nvSpPr>
        <dsp:cNvPr id="0" name=""/>
        <dsp:cNvSpPr/>
      </dsp:nvSpPr>
      <dsp:spPr>
        <a:xfrm>
          <a:off x="341610" y="58749"/>
          <a:ext cx="4782548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Creare progetto </a:t>
          </a:r>
          <a:r>
            <a:rPr lang="it-IT" sz="2400" kern="1200" dirty="0" err="1"/>
            <a:t>SpringBoot</a:t>
          </a:r>
          <a:endParaRPr lang="en-US" sz="2400" kern="1200" dirty="0"/>
        </a:p>
      </dsp:txBody>
      <dsp:txXfrm>
        <a:off x="376195" y="93334"/>
        <a:ext cx="4713378" cy="639310"/>
      </dsp:txXfrm>
    </dsp:sp>
    <dsp:sp modelId="{77576134-127B-4473-86E1-1F994F405D94}">
      <dsp:nvSpPr>
        <dsp:cNvPr id="0" name=""/>
        <dsp:cNvSpPr/>
      </dsp:nvSpPr>
      <dsp:spPr>
        <a:xfrm>
          <a:off x="0" y="1501629"/>
          <a:ext cx="6832212" cy="370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499872" rIns="5302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 err="1"/>
            <a:t>application.properties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DTO necessari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Controller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Service (interfaccia) + Implementazione (classe)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Repository (interfaccia che estende JpaRepository)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Entity</a:t>
          </a:r>
          <a:endParaRPr lang="en-US" sz="2400" kern="1200"/>
        </a:p>
      </dsp:txBody>
      <dsp:txXfrm>
        <a:off x="0" y="1501629"/>
        <a:ext cx="6832212" cy="3704400"/>
      </dsp:txXfrm>
    </dsp:sp>
    <dsp:sp modelId="{55C05C60-5F31-45CC-8B55-FC4C43063D34}">
      <dsp:nvSpPr>
        <dsp:cNvPr id="0" name=""/>
        <dsp:cNvSpPr/>
      </dsp:nvSpPr>
      <dsp:spPr>
        <a:xfrm>
          <a:off x="341610" y="1147389"/>
          <a:ext cx="4782548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Creare:</a:t>
          </a:r>
          <a:endParaRPr lang="en-US" sz="2400" kern="1200"/>
        </a:p>
      </dsp:txBody>
      <dsp:txXfrm>
        <a:off x="376195" y="1181974"/>
        <a:ext cx="4713378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ED703-DB07-43FE-BDA6-ABC1F26E8DE0}">
      <dsp:nvSpPr>
        <dsp:cNvPr id="0" name=""/>
        <dsp:cNvSpPr/>
      </dsp:nvSpPr>
      <dsp:spPr>
        <a:xfrm>
          <a:off x="1053642" y="18497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B9A9F-EB96-40CF-BD99-722B945B4F71}">
      <dsp:nvSpPr>
        <dsp:cNvPr id="0" name=""/>
        <dsp:cNvSpPr/>
      </dsp:nvSpPr>
      <dsp:spPr>
        <a:xfrm>
          <a:off x="1411955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D46A0-BF94-443F-B6D3-43C9055F291C}">
      <dsp:nvSpPr>
        <dsp:cNvPr id="0" name=""/>
        <dsp:cNvSpPr/>
      </dsp:nvSpPr>
      <dsp:spPr>
        <a:xfrm>
          <a:off x="516174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Classe con proprietà private e metodi accessori</a:t>
          </a:r>
          <a:endParaRPr lang="en-US" sz="1700" kern="1200"/>
        </a:p>
      </dsp:txBody>
      <dsp:txXfrm>
        <a:off x="516174" y="2223498"/>
        <a:ext cx="2756250" cy="720000"/>
      </dsp:txXfrm>
    </dsp:sp>
    <dsp:sp modelId="{D1B3E329-D308-4CBE-BBF6-5A0AF91AD593}">
      <dsp:nvSpPr>
        <dsp:cNvPr id="0" name=""/>
        <dsp:cNvSpPr/>
      </dsp:nvSpPr>
      <dsp:spPr>
        <a:xfrm>
          <a:off x="4292236" y="18497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1E1BD-CC7C-4183-867E-BCE202232951}">
      <dsp:nvSpPr>
        <dsp:cNvPr id="0" name=""/>
        <dsp:cNvSpPr/>
      </dsp:nvSpPr>
      <dsp:spPr>
        <a:xfrm>
          <a:off x="4650549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023E9-EB47-4C9B-A852-01BD302CF9E5}">
      <dsp:nvSpPr>
        <dsp:cNvPr id="0" name=""/>
        <dsp:cNvSpPr/>
      </dsp:nvSpPr>
      <dsp:spPr>
        <a:xfrm>
          <a:off x="3754768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Nessuna annotazione particolare</a:t>
          </a:r>
          <a:endParaRPr lang="en-US" sz="1700" kern="1200"/>
        </a:p>
      </dsp:txBody>
      <dsp:txXfrm>
        <a:off x="3754768" y="2223498"/>
        <a:ext cx="2756250" cy="720000"/>
      </dsp:txXfrm>
    </dsp:sp>
    <dsp:sp modelId="{517BBD64-1FD6-4F82-89F9-8B7F962ECB7E}">
      <dsp:nvSpPr>
        <dsp:cNvPr id="0" name=""/>
        <dsp:cNvSpPr/>
      </dsp:nvSpPr>
      <dsp:spPr>
        <a:xfrm>
          <a:off x="7530830" y="18497"/>
          <a:ext cx="1681312" cy="1681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F41D3-C314-4348-8027-68EC7DE31058}">
      <dsp:nvSpPr>
        <dsp:cNvPr id="0" name=""/>
        <dsp:cNvSpPr/>
      </dsp:nvSpPr>
      <dsp:spPr>
        <a:xfrm>
          <a:off x="7889143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AA11B-33E2-4CDF-A94B-53BB19D6E85A}">
      <dsp:nvSpPr>
        <dsp:cNvPr id="0" name=""/>
        <dsp:cNvSpPr/>
      </dsp:nvSpPr>
      <dsp:spPr>
        <a:xfrm>
          <a:off x="6993361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Serve a trasferire dati: è un contenitore dati</a:t>
          </a:r>
          <a:endParaRPr lang="en-US" sz="1700" kern="1200"/>
        </a:p>
      </dsp:txBody>
      <dsp:txXfrm>
        <a:off x="6993361" y="2223498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8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9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55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4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89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11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7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67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15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03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22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9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6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31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6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8ABD-2E51-4F3F-BAD6-2112E89923A8}" type="datetimeFigureOut">
              <a:rPr lang="it-IT" smtClean="0"/>
              <a:t>11/07/2019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AAFD51-D7BD-4441-8C5F-AF9AC320FD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7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data/jpa/docs/current/reference/html/" TargetMode="External"/><Relationship Id="rId13" Type="http://schemas.openxmlformats.org/officeDocument/2006/relationships/hyperlink" Target="https://tortoisegit.org/" TargetMode="External"/><Relationship Id="rId3" Type="http://schemas.openxmlformats.org/officeDocument/2006/relationships/hyperlink" Target="https://spring.io/" TargetMode="External"/><Relationship Id="rId7" Type="http://schemas.openxmlformats.org/officeDocument/2006/relationships/hyperlink" Target="https://spring.io/projects/spring-security" TargetMode="External"/><Relationship Id="rId12" Type="http://schemas.openxmlformats.org/officeDocument/2006/relationships/hyperlink" Target="https://github.com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projects/spring-data" TargetMode="External"/><Relationship Id="rId11" Type="http://schemas.openxmlformats.org/officeDocument/2006/relationships/hyperlink" Target="https://www.seleniumhq.org/projects/webdriver/" TargetMode="External"/><Relationship Id="rId5" Type="http://schemas.openxmlformats.org/officeDocument/2006/relationships/hyperlink" Target="https://spring.io/projects/spring-framework" TargetMode="External"/><Relationship Id="rId10" Type="http://schemas.openxmlformats.org/officeDocument/2006/relationships/hyperlink" Target="https://cordova.apache.org/" TargetMode="External"/><Relationship Id="rId4" Type="http://schemas.openxmlformats.org/officeDocument/2006/relationships/hyperlink" Target="https://spring.io/projects/spring-boot" TargetMode="External"/><Relationship Id="rId9" Type="http://schemas.openxmlformats.org/officeDocument/2006/relationships/hyperlink" Target="https://ionicframewor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06455-0021-40B4-A588-46259E3B1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Passi per realizzare un’applicazione Spring + </a:t>
            </a:r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0788EC-78C7-475A-8BFF-9566F86AC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43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FB25F-E640-4359-85C9-FB6AD89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HTTP/2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2248A-BA3C-4206-AD95-8ECB469E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702"/>
            <a:ext cx="8915400" cy="4518520"/>
          </a:xfrm>
        </p:spPr>
        <p:txBody>
          <a:bodyPr>
            <a:normAutofit fontScale="92500"/>
          </a:bodyPr>
          <a:lstStyle/>
          <a:p>
            <a:r>
              <a:rPr lang="it-IT" sz="2800" dirty="0"/>
              <a:t>Chiamata </a:t>
            </a:r>
            <a:r>
              <a:rPr lang="it-IT" sz="2800" dirty="0" err="1"/>
              <a:t>get</a:t>
            </a:r>
            <a:r>
              <a:rPr lang="it-IT" sz="2800" dirty="0"/>
              <a:t>:</a:t>
            </a:r>
          </a:p>
          <a:p>
            <a:pPr lvl="1"/>
            <a:r>
              <a:rPr lang="it-IT" sz="2400" dirty="0"/>
              <a:t>lancio la richiesta </a:t>
            </a:r>
            <a:r>
              <a:rPr lang="it-IT" sz="2400" u="sng" dirty="0"/>
              <a:t>mediante</a:t>
            </a:r>
            <a:r>
              <a:rPr lang="it-IT" sz="2400" dirty="0"/>
              <a:t> .</a:t>
            </a:r>
            <a:r>
              <a:rPr lang="it-IT" sz="2400" dirty="0" err="1"/>
              <a:t>subscribe</a:t>
            </a:r>
            <a:r>
              <a:rPr lang="it-IT" sz="2400" dirty="0"/>
              <a:t> fornendo una </a:t>
            </a:r>
            <a:r>
              <a:rPr lang="it-IT" sz="2400" dirty="0" err="1"/>
              <a:t>callback</a:t>
            </a:r>
            <a:r>
              <a:rPr lang="it-IT" sz="2400" dirty="0"/>
              <a:t> (e.g. espressione lambda):</a:t>
            </a:r>
          </a:p>
          <a:p>
            <a:pPr lvl="1"/>
            <a:r>
              <a:rPr lang="pt-BR" sz="3200" dirty="0"/>
              <a:t>ox.subscribe(</a:t>
            </a:r>
            <a:r>
              <a:rPr lang="pt-BR" sz="3200" b="1" dirty="0"/>
              <a:t>r =&gt; this.contatore = r</a:t>
            </a:r>
            <a:r>
              <a:rPr lang="pt-BR" sz="3200" dirty="0"/>
              <a:t>);</a:t>
            </a:r>
          </a:p>
          <a:p>
            <a:pPr lvl="1"/>
            <a:r>
              <a:rPr lang="pt-BR" sz="2400" dirty="0"/>
              <a:t>oppure</a:t>
            </a:r>
          </a:p>
          <a:p>
            <a:pPr marL="914400" lvl="2" indent="0">
              <a:buNone/>
            </a:pPr>
            <a:r>
              <a:rPr lang="it-IT" sz="2600" dirty="0" err="1"/>
              <a:t>ox.subscribe</a:t>
            </a:r>
            <a:r>
              <a:rPr lang="it-IT" sz="2600" dirty="0"/>
              <a:t>(risposta =&gt; </a:t>
            </a:r>
            <a:r>
              <a:rPr lang="it-IT" sz="2600" b="1" dirty="0">
                <a:solidFill>
                  <a:srgbClr val="FF000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it-IT" sz="2600" dirty="0" err="1"/>
              <a:t>if</a:t>
            </a:r>
            <a:r>
              <a:rPr lang="it-IT" sz="2600" dirty="0"/>
              <a:t> (risposta) { </a:t>
            </a:r>
            <a:r>
              <a:rPr lang="it-IT" sz="2600" dirty="0" err="1"/>
              <a:t>this.router.navigateByUrl</a:t>
            </a:r>
            <a:r>
              <a:rPr lang="it-IT" sz="2600" dirty="0"/>
              <a:t>('/</a:t>
            </a:r>
            <a:r>
              <a:rPr lang="it-IT" sz="2600" dirty="0" err="1"/>
              <a:t>mainPage</a:t>
            </a:r>
            <a:r>
              <a:rPr lang="it-IT" sz="2600" dirty="0"/>
              <a:t>');</a:t>
            </a:r>
          </a:p>
          <a:p>
            <a:pPr marL="914400" lvl="2" indent="0">
              <a:buNone/>
            </a:pPr>
            <a:r>
              <a:rPr lang="it-IT" sz="2600" dirty="0"/>
              <a:t>} else { </a:t>
            </a:r>
            <a:r>
              <a:rPr lang="it-IT" sz="2600" dirty="0" err="1"/>
              <a:t>this.router.navigateByUrl</a:t>
            </a:r>
            <a:r>
              <a:rPr lang="it-IT" sz="2600" dirty="0"/>
              <a:t>('/</a:t>
            </a:r>
            <a:r>
              <a:rPr lang="it-IT" sz="2600" dirty="0" err="1"/>
              <a:t>errorPage</a:t>
            </a:r>
            <a:r>
              <a:rPr lang="it-IT" sz="2600" dirty="0"/>
              <a:t>');}</a:t>
            </a:r>
          </a:p>
          <a:p>
            <a:pPr marL="914400" lvl="2" indent="0">
              <a:buNone/>
            </a:pPr>
            <a:r>
              <a:rPr lang="it-IT" sz="2600" b="1" dirty="0">
                <a:solidFill>
                  <a:srgbClr val="FF0000"/>
                </a:solidFill>
              </a:rPr>
              <a:t>}</a:t>
            </a:r>
            <a:r>
              <a:rPr lang="it-IT" sz="2600" dirty="0"/>
              <a:t>);</a:t>
            </a:r>
            <a:endParaRPr lang="it-IT" dirty="0"/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024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FB25F-E640-4359-85C9-FB6AD89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HTTP/3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2248A-BA3C-4206-AD95-8ECB469E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702"/>
            <a:ext cx="8915400" cy="4518520"/>
          </a:xfrm>
        </p:spPr>
        <p:txBody>
          <a:bodyPr>
            <a:normAutofit/>
          </a:bodyPr>
          <a:lstStyle/>
          <a:p>
            <a:r>
              <a:rPr lang="it-IT" sz="2800" dirty="0"/>
              <a:t>Posso mettere un secondo parametro alla </a:t>
            </a:r>
            <a:r>
              <a:rPr lang="it-IT" sz="2800" dirty="0" err="1"/>
              <a:t>subscribe</a:t>
            </a:r>
            <a:r>
              <a:rPr lang="it-IT" sz="2800" dirty="0"/>
              <a:t> con la </a:t>
            </a:r>
            <a:r>
              <a:rPr lang="it-IT" sz="2800" dirty="0" err="1"/>
              <a:t>callback</a:t>
            </a:r>
            <a:r>
              <a:rPr lang="it-IT" sz="2800" dirty="0"/>
              <a:t> in caso di errore:</a:t>
            </a:r>
          </a:p>
          <a:p>
            <a:pPr lvl="1"/>
            <a:r>
              <a:rPr lang="pt-BR" sz="3200" dirty="0"/>
              <a:t>ox.subscribe(</a:t>
            </a:r>
          </a:p>
          <a:p>
            <a:pPr lvl="1"/>
            <a:r>
              <a:rPr lang="pt-BR" sz="3200" dirty="0"/>
              <a:t>r =&gt; this.contatore = r,</a:t>
            </a:r>
          </a:p>
          <a:p>
            <a:pPr lvl="1"/>
            <a:r>
              <a:rPr lang="pt-BR" sz="3200" b="1" dirty="0"/>
              <a:t>err =&gt; console.log(err)</a:t>
            </a:r>
          </a:p>
          <a:p>
            <a:pPr lvl="1"/>
            <a:r>
              <a:rPr lang="pt-BR" sz="3200" dirty="0"/>
              <a:t>);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884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FB25F-E640-4359-85C9-FB6AD89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HTTP/4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2248A-BA3C-4206-AD95-8ECB469E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Chiamata post:</a:t>
            </a:r>
          </a:p>
          <a:p>
            <a:pPr lvl="1"/>
            <a:r>
              <a:rPr lang="it-IT" sz="2400" dirty="0"/>
              <a:t>Dichiaro un osservabile e lo valorizzo con il metodo post</a:t>
            </a:r>
          </a:p>
          <a:p>
            <a:pPr lvl="1"/>
            <a:r>
              <a:rPr lang="en-US" sz="2400" dirty="0"/>
              <a:t>let ox: Observable&lt;</a:t>
            </a:r>
            <a:r>
              <a:rPr lang="en-US" sz="2400" b="1" dirty="0">
                <a:solidFill>
                  <a:srgbClr val="FF0000"/>
                </a:solidFill>
              </a:rPr>
              <a:t>Amico[]</a:t>
            </a:r>
            <a:r>
              <a:rPr lang="en-US" sz="2400" dirty="0"/>
              <a:t>&gt; =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this.http</a:t>
            </a:r>
            <a:endParaRPr lang="en-US" sz="2400" dirty="0"/>
          </a:p>
          <a:p>
            <a:pPr lvl="1"/>
            <a:r>
              <a:rPr lang="en-US" sz="2400" dirty="0"/>
              <a:t>      .post&lt;</a:t>
            </a:r>
            <a:r>
              <a:rPr lang="en-US" sz="2400" b="1" dirty="0">
                <a:solidFill>
                  <a:srgbClr val="FF0000"/>
                </a:solidFill>
              </a:rPr>
              <a:t>Amico[]</a:t>
            </a:r>
            <a:r>
              <a:rPr lang="en-US" sz="2400" dirty="0"/>
              <a:t>&gt;('http://localhost:8080/</a:t>
            </a:r>
            <a:r>
              <a:rPr lang="en-US" sz="2400" dirty="0" err="1"/>
              <a:t>lista</a:t>
            </a:r>
            <a:r>
              <a:rPr lang="en-US" sz="2400" dirty="0"/>
              <a:t>’,</a:t>
            </a:r>
          </a:p>
          <a:p>
            <a:pPr lvl="2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{ provincial: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this.prov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  <a:r>
              <a:rPr lang="en-US" sz="2400" dirty="0"/>
              <a:t>);</a:t>
            </a:r>
            <a:endParaRPr lang="it-IT" sz="2400" dirty="0"/>
          </a:p>
        </p:txBody>
      </p:sp>
      <p:sp>
        <p:nvSpPr>
          <p:cNvPr id="4" name="Freccia destra rientrata 3">
            <a:extLst>
              <a:ext uri="{FF2B5EF4-FFF2-40B4-BE49-F238E27FC236}">
                <a16:creationId xmlns:a16="http://schemas.microsoft.com/office/drawing/2014/main" id="{82A1AA1E-9C2A-4852-B37B-99F96305B820}"/>
              </a:ext>
            </a:extLst>
          </p:cNvPr>
          <p:cNvSpPr/>
          <p:nvPr/>
        </p:nvSpPr>
        <p:spPr>
          <a:xfrm rot="1089461">
            <a:off x="1026942" y="4149970"/>
            <a:ext cx="2743200" cy="1141385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Parametro per il server</a:t>
            </a:r>
          </a:p>
        </p:txBody>
      </p:sp>
    </p:spTree>
    <p:extLst>
      <p:ext uri="{BB962C8B-B14F-4D97-AF65-F5344CB8AC3E}">
        <p14:creationId xmlns:p14="http://schemas.microsoft.com/office/powerpoint/2010/main" val="114612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FB25F-E640-4359-85C9-FB6AD89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HTTP/5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2248A-BA3C-4206-AD95-8ECB469E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702"/>
            <a:ext cx="8915400" cy="4518520"/>
          </a:xfrm>
        </p:spPr>
        <p:txBody>
          <a:bodyPr>
            <a:normAutofit fontScale="92500"/>
          </a:bodyPr>
          <a:lstStyle/>
          <a:p>
            <a:r>
              <a:rPr lang="it-IT" sz="2800" dirty="0"/>
              <a:t>Chiamata post:</a:t>
            </a:r>
          </a:p>
          <a:p>
            <a:pPr lvl="1"/>
            <a:r>
              <a:rPr lang="it-IT" sz="2400" dirty="0"/>
              <a:t>lancio la richiesta </a:t>
            </a:r>
            <a:r>
              <a:rPr lang="it-IT" sz="2400" u="sng" dirty="0"/>
              <a:t>mediante</a:t>
            </a:r>
            <a:r>
              <a:rPr lang="it-IT" sz="2400" dirty="0"/>
              <a:t> .</a:t>
            </a:r>
            <a:r>
              <a:rPr lang="it-IT" sz="2400" dirty="0" err="1"/>
              <a:t>subscribe</a:t>
            </a:r>
            <a:r>
              <a:rPr lang="it-IT" sz="2400" dirty="0"/>
              <a:t> fornendo una </a:t>
            </a:r>
            <a:r>
              <a:rPr lang="it-IT" sz="2400" dirty="0" err="1"/>
              <a:t>callback</a:t>
            </a:r>
            <a:r>
              <a:rPr lang="it-IT" sz="2400" dirty="0"/>
              <a:t> (e.g. espressione lambda):</a:t>
            </a:r>
          </a:p>
          <a:p>
            <a:pPr lvl="1"/>
            <a:r>
              <a:rPr lang="pt-BR" sz="3200" dirty="0"/>
              <a:t>ox.subscribe(</a:t>
            </a:r>
            <a:r>
              <a:rPr lang="pt-BR" sz="3200" b="1" dirty="0"/>
              <a:t>r =&gt; this.contatore = r</a:t>
            </a:r>
            <a:r>
              <a:rPr lang="pt-BR" sz="3200" dirty="0"/>
              <a:t>);</a:t>
            </a:r>
          </a:p>
          <a:p>
            <a:pPr lvl="1"/>
            <a:r>
              <a:rPr lang="pt-BR" sz="2400" dirty="0"/>
              <a:t>oppure</a:t>
            </a:r>
          </a:p>
          <a:p>
            <a:pPr marL="914400" lvl="2" indent="0">
              <a:buNone/>
            </a:pPr>
            <a:r>
              <a:rPr lang="it-IT" sz="2600" dirty="0" err="1"/>
              <a:t>ox.subscribe</a:t>
            </a:r>
            <a:r>
              <a:rPr lang="it-IT" sz="2600" dirty="0"/>
              <a:t>(risposta =&gt; </a:t>
            </a:r>
            <a:r>
              <a:rPr lang="it-IT" sz="2600" b="1" dirty="0">
                <a:solidFill>
                  <a:srgbClr val="FF000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it-IT" sz="2600" dirty="0" err="1"/>
              <a:t>if</a:t>
            </a:r>
            <a:r>
              <a:rPr lang="it-IT" sz="2600" dirty="0"/>
              <a:t> (risposta) { </a:t>
            </a:r>
            <a:r>
              <a:rPr lang="it-IT" sz="2600" dirty="0" err="1"/>
              <a:t>this.router.navigateByUrl</a:t>
            </a:r>
            <a:r>
              <a:rPr lang="it-IT" sz="2600" dirty="0"/>
              <a:t>('/</a:t>
            </a:r>
            <a:r>
              <a:rPr lang="it-IT" sz="2600" dirty="0" err="1"/>
              <a:t>mainPage</a:t>
            </a:r>
            <a:r>
              <a:rPr lang="it-IT" sz="2600" dirty="0"/>
              <a:t>');</a:t>
            </a:r>
          </a:p>
          <a:p>
            <a:pPr marL="914400" lvl="2" indent="0">
              <a:buNone/>
            </a:pPr>
            <a:r>
              <a:rPr lang="it-IT" sz="2600" dirty="0"/>
              <a:t>} else { </a:t>
            </a:r>
            <a:r>
              <a:rPr lang="it-IT" sz="2600" dirty="0" err="1"/>
              <a:t>this.router.navigateByUrl</a:t>
            </a:r>
            <a:r>
              <a:rPr lang="it-IT" sz="2600" dirty="0"/>
              <a:t>('/</a:t>
            </a:r>
            <a:r>
              <a:rPr lang="it-IT" sz="2600" dirty="0" err="1"/>
              <a:t>errorPage</a:t>
            </a:r>
            <a:r>
              <a:rPr lang="it-IT" sz="2600" dirty="0"/>
              <a:t>');}</a:t>
            </a:r>
          </a:p>
          <a:p>
            <a:pPr marL="914400" lvl="2" indent="0">
              <a:buNone/>
            </a:pPr>
            <a:r>
              <a:rPr lang="it-IT" sz="2600" b="1" dirty="0">
                <a:solidFill>
                  <a:srgbClr val="FF0000"/>
                </a:solidFill>
              </a:rPr>
              <a:t>}</a:t>
            </a:r>
            <a:r>
              <a:rPr lang="it-IT" sz="2600" dirty="0"/>
              <a:t>);</a:t>
            </a:r>
            <a:endParaRPr lang="it-IT" dirty="0"/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7642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FB25F-E640-4359-85C9-FB6AD89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HTTP/6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2248A-BA3C-4206-AD95-8ECB469E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702"/>
            <a:ext cx="8915400" cy="4518520"/>
          </a:xfrm>
        </p:spPr>
        <p:txBody>
          <a:bodyPr>
            <a:normAutofit fontScale="92500" lnSpcReduction="10000"/>
          </a:bodyPr>
          <a:lstStyle/>
          <a:p>
            <a:r>
              <a:rPr lang="it-IT" sz="2800" dirty="0"/>
              <a:t>Posso mettere un secondo parametro alla </a:t>
            </a:r>
            <a:r>
              <a:rPr lang="it-IT" sz="2800" dirty="0" err="1"/>
              <a:t>subscribe</a:t>
            </a:r>
            <a:r>
              <a:rPr lang="it-IT" sz="2800" dirty="0"/>
              <a:t> con la </a:t>
            </a:r>
            <a:r>
              <a:rPr lang="it-IT" sz="2800" dirty="0" err="1"/>
              <a:t>callback</a:t>
            </a:r>
            <a:r>
              <a:rPr lang="it-IT" sz="2800" dirty="0"/>
              <a:t> in caso di errore:</a:t>
            </a:r>
          </a:p>
          <a:p>
            <a:pPr lvl="1"/>
            <a:r>
              <a:rPr lang="pt-BR" sz="3200" dirty="0"/>
              <a:t>ox.subscribe(</a:t>
            </a:r>
          </a:p>
          <a:p>
            <a:pPr lvl="1"/>
            <a:r>
              <a:rPr lang="pt-BR" sz="3200" dirty="0"/>
              <a:t>r =&gt; this.contatore = r,</a:t>
            </a:r>
          </a:p>
          <a:p>
            <a:pPr lvl="1"/>
            <a:r>
              <a:rPr lang="pt-BR" sz="3200" b="1" dirty="0"/>
              <a:t>err =&gt; console.log(err)</a:t>
            </a:r>
          </a:p>
          <a:p>
            <a:pPr lvl="1"/>
            <a:r>
              <a:rPr lang="pt-BR" sz="3200" dirty="0"/>
              <a:t>);</a:t>
            </a:r>
          </a:p>
          <a:p>
            <a:r>
              <a:rPr lang="pt-BR" sz="3400" dirty="0"/>
              <a:t>Nella chiamata post posso non passare parametri passando un letterale oggetto vuoto: </a:t>
            </a:r>
            <a:r>
              <a:rPr lang="pt-BR" sz="3900" b="1" dirty="0">
                <a:solidFill>
                  <a:srgbClr val="FF0000"/>
                </a:solidFill>
              </a:rPr>
              <a:t>{ }</a:t>
            </a:r>
            <a:endParaRPr lang="pt-BR" sz="3400" b="1" dirty="0">
              <a:solidFill>
                <a:srgbClr val="FF0000"/>
              </a:solidFill>
            </a:endParaRP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660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91332-9939-44DF-B49A-A200D804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Sincronizzare chiamate asincrone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AD54F-1644-4E95-9FA6-EB2083BE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garantire che due chiamate post (ad esempio) siano eseguite in sequenza bisogna inserire la seconda chiamata nella </a:t>
            </a:r>
            <a:r>
              <a:rPr lang="it-IT" dirty="0" err="1"/>
              <a:t>callback</a:t>
            </a:r>
            <a:r>
              <a:rPr lang="it-IT" dirty="0"/>
              <a:t> della prima:</a:t>
            </a:r>
          </a:p>
          <a:p>
            <a:r>
              <a:rPr lang="it-IT" sz="2400" dirty="0" err="1"/>
              <a:t>oxprima.subscribe</a:t>
            </a:r>
            <a:r>
              <a:rPr lang="it-IT" sz="2400" dirty="0"/>
              <a:t>( </a:t>
            </a:r>
            <a:r>
              <a:rPr lang="it-IT" sz="2400" dirty="0" err="1"/>
              <a:t>ris</a:t>
            </a:r>
            <a:r>
              <a:rPr lang="it-IT" sz="2400" dirty="0"/>
              <a:t> =&gt; </a:t>
            </a:r>
            <a:r>
              <a:rPr lang="it-IT" sz="2400" dirty="0">
                <a:highlight>
                  <a:srgbClr val="FFFF00"/>
                </a:highlight>
              </a:rPr>
              <a:t>{</a:t>
            </a:r>
          </a:p>
          <a:p>
            <a:pPr lvl="1"/>
            <a:r>
              <a:rPr lang="it-IT" sz="2400" dirty="0">
                <a:highlight>
                  <a:srgbClr val="FFFF00"/>
                </a:highlight>
              </a:rPr>
              <a:t>console.log(</a:t>
            </a:r>
            <a:r>
              <a:rPr lang="it-IT" sz="2400" dirty="0" err="1">
                <a:highlight>
                  <a:srgbClr val="FFFF00"/>
                </a:highlight>
              </a:rPr>
              <a:t>ris</a:t>
            </a:r>
            <a:r>
              <a:rPr lang="it-IT" sz="2400" dirty="0">
                <a:highlight>
                  <a:srgbClr val="FFFF00"/>
                </a:highlight>
              </a:rPr>
              <a:t>);</a:t>
            </a:r>
          </a:p>
          <a:p>
            <a:pPr lvl="1"/>
            <a:r>
              <a:rPr lang="it-IT" sz="2400" dirty="0" err="1">
                <a:highlight>
                  <a:srgbClr val="FFFF00"/>
                </a:highlight>
              </a:rPr>
              <a:t>let</a:t>
            </a:r>
            <a:r>
              <a:rPr lang="it-IT" sz="2400" dirty="0">
                <a:highlight>
                  <a:srgbClr val="FFFF00"/>
                </a:highlight>
              </a:rPr>
              <a:t> </a:t>
            </a:r>
            <a:r>
              <a:rPr lang="it-IT" sz="2400" dirty="0" err="1">
                <a:highlight>
                  <a:srgbClr val="FFFF00"/>
                </a:highlight>
              </a:rPr>
              <a:t>oxseconda</a:t>
            </a:r>
            <a:r>
              <a:rPr lang="it-IT" sz="2400" dirty="0">
                <a:highlight>
                  <a:srgbClr val="FFFF00"/>
                </a:highlight>
              </a:rPr>
              <a:t>: </a:t>
            </a:r>
            <a:r>
              <a:rPr lang="it-IT" sz="2400" dirty="0" err="1">
                <a:highlight>
                  <a:srgbClr val="FFFF00"/>
                </a:highlight>
              </a:rPr>
              <a:t>Observable</a:t>
            </a:r>
            <a:r>
              <a:rPr lang="it-IT" sz="2400" dirty="0">
                <a:highlight>
                  <a:srgbClr val="FFFF00"/>
                </a:highlight>
              </a:rPr>
              <a:t>&lt;Qualcosa[]&gt; = </a:t>
            </a:r>
            <a:r>
              <a:rPr lang="it-IT" sz="2400" dirty="0" err="1">
                <a:highlight>
                  <a:srgbClr val="FFFF00"/>
                </a:highlight>
              </a:rPr>
              <a:t>this.http</a:t>
            </a:r>
            <a:r>
              <a:rPr lang="it-IT" sz="2400" dirty="0">
                <a:highlight>
                  <a:srgbClr val="FFFF00"/>
                </a:highlight>
              </a:rPr>
              <a:t>. …</a:t>
            </a:r>
          </a:p>
          <a:p>
            <a:pPr lvl="1"/>
            <a:r>
              <a:rPr lang="it-IT" sz="2400" dirty="0" err="1">
                <a:highlight>
                  <a:srgbClr val="FFFF00"/>
                </a:highlight>
              </a:rPr>
              <a:t>oxseconda.subscribe</a:t>
            </a:r>
            <a:r>
              <a:rPr lang="it-IT" sz="2400" dirty="0">
                <a:highlight>
                  <a:srgbClr val="FFFF00"/>
                </a:highlight>
              </a:rPr>
              <a:t>( …. )</a:t>
            </a:r>
          </a:p>
          <a:p>
            <a:r>
              <a:rPr lang="it-IT" sz="2400" dirty="0">
                <a:highlight>
                  <a:srgbClr val="FFFF00"/>
                </a:highlight>
              </a:rPr>
              <a:t>}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0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B75CB-CF0C-4C36-9440-B14FEC12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Allineare le librerie dopo un clone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986CA-7E39-48F8-B80D-E5C42EC9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allineare le librerie dopo un clone, digitare nella cartella di progetto:</a:t>
            </a:r>
          </a:p>
          <a:p>
            <a:endParaRPr lang="it-IT" dirty="0"/>
          </a:p>
          <a:p>
            <a:r>
              <a:rPr lang="it-IT" sz="4400" dirty="0" err="1"/>
              <a:t>npm</a:t>
            </a:r>
            <a:r>
              <a:rPr lang="it-IT" sz="4400" dirty="0"/>
              <a:t> i @</a:t>
            </a:r>
            <a:r>
              <a:rPr lang="it-IT" sz="4400" dirty="0" err="1"/>
              <a:t>angular</a:t>
            </a:r>
            <a:r>
              <a:rPr lang="it-IT" sz="4400" dirty="0"/>
              <a:t>/cli </a:t>
            </a:r>
          </a:p>
        </p:txBody>
      </p:sp>
    </p:spTree>
    <p:extLst>
      <p:ext uri="{BB962C8B-B14F-4D97-AF65-F5344CB8AC3E}">
        <p14:creationId xmlns:p14="http://schemas.microsoft.com/office/powerpoint/2010/main" val="337330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77315-BF6D-445A-98ED-FEB0D49D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E99A43-52A3-4AD8-8599-5BDC523EC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91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8CBC8EC-5D3A-4E35-941D-60C30BD1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it-IT" sz="3200">
                <a:solidFill>
                  <a:schemeClr val="bg1"/>
                </a:solidFill>
              </a:rPr>
              <a:t>Lista della spesa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4">
            <a:extLst>
              <a:ext uri="{FF2B5EF4-FFF2-40B4-BE49-F238E27FC236}">
                <a16:creationId xmlns:a16="http://schemas.microsoft.com/office/drawing/2014/main" id="{5D970838-879A-4059-AA0D-E7E329347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65303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99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8C0D-6852-40C3-98AF-8642B55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progetto </a:t>
            </a:r>
            <a:r>
              <a:rPr lang="it-IT" dirty="0" err="1"/>
              <a:t>SpringBoot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39C1E-005B-47AF-B518-9CA32AE4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Andare su:</a:t>
            </a:r>
          </a:p>
          <a:p>
            <a:r>
              <a:rPr lang="it-IT" sz="4000" dirty="0">
                <a:hlinkClick r:id="rId2"/>
              </a:rPr>
              <a:t>https://start.spring.io/</a:t>
            </a:r>
            <a:endParaRPr lang="it-IT" sz="4000" dirty="0"/>
          </a:p>
          <a:p>
            <a:endParaRPr lang="it-IT" sz="2400" dirty="0"/>
          </a:p>
          <a:p>
            <a:r>
              <a:rPr lang="it-IT" sz="2400" dirty="0"/>
              <a:t>Aggiungere le dipendenze:</a:t>
            </a:r>
          </a:p>
          <a:p>
            <a:pPr lvl="1"/>
            <a:r>
              <a:rPr lang="it-IT" sz="2000" dirty="0"/>
              <a:t>Web</a:t>
            </a:r>
          </a:p>
          <a:p>
            <a:pPr lvl="1"/>
            <a:r>
              <a:rPr lang="it-IT" sz="2000" dirty="0"/>
              <a:t>JPA</a:t>
            </a:r>
          </a:p>
          <a:p>
            <a:pPr lvl="1"/>
            <a:r>
              <a:rPr lang="it-IT" sz="20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4398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5507F4B-56C3-4884-9BFD-B241CB67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674479-37E9-4932-A2F4-9268D9EB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48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39AA1F-3C38-4AA8-8398-2AABB3AE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DTO: Data Transfer Object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AFB4DEC-268A-4487-B0F3-391598F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73738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3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89BFF-A30C-4CB3-A524-A83DCD9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593C7-8781-4E8C-81AE-B76B810E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8972"/>
            <a:ext cx="8915400" cy="505030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Annotata come @</a:t>
            </a:r>
            <a:r>
              <a:rPr lang="it-IT" dirty="0" err="1"/>
              <a:t>CrossOrigin</a:t>
            </a:r>
            <a:r>
              <a:rPr lang="it-IT" dirty="0"/>
              <a:t>(«*») se necessario (sempre)</a:t>
            </a:r>
          </a:p>
          <a:p>
            <a:r>
              <a:rPr lang="it-IT" dirty="0"/>
              <a:t>Annotata come @</a:t>
            </a:r>
            <a:r>
              <a:rPr lang="it-IT" dirty="0" err="1"/>
              <a:t>RestController</a:t>
            </a:r>
            <a:endParaRPr lang="it-IT" dirty="0"/>
          </a:p>
          <a:p>
            <a:r>
              <a:rPr lang="it-IT" dirty="0"/>
              <a:t>Contiene metodi controller annotati come segue e che chiamano un servizio:</a:t>
            </a:r>
          </a:p>
          <a:p>
            <a:r>
              <a:rPr lang="it-IT" dirty="0"/>
              <a:t> </a:t>
            </a:r>
            <a:r>
              <a:rPr lang="it-IT" sz="2800" dirty="0">
                <a:solidFill>
                  <a:srgbClr val="FF0000"/>
                </a:solidFill>
              </a:rPr>
              <a:t>@</a:t>
            </a:r>
            <a:r>
              <a:rPr lang="it-IT" sz="2800" dirty="0" err="1">
                <a:solidFill>
                  <a:srgbClr val="FF0000"/>
                </a:solidFill>
              </a:rPr>
              <a:t>RequestMapping</a:t>
            </a:r>
            <a:r>
              <a:rPr lang="it-IT" sz="2800" dirty="0">
                <a:solidFill>
                  <a:srgbClr val="FF0000"/>
                </a:solidFill>
              </a:rPr>
              <a:t>(</a:t>
            </a:r>
            <a:r>
              <a:rPr lang="it-IT" sz="2800" dirty="0" err="1">
                <a:solidFill>
                  <a:srgbClr val="FF0000"/>
                </a:solidFill>
              </a:rPr>
              <a:t>value</a:t>
            </a:r>
            <a:r>
              <a:rPr lang="it-IT" sz="2800" dirty="0">
                <a:solidFill>
                  <a:srgbClr val="FF0000"/>
                </a:solidFill>
              </a:rPr>
              <a:t> = {"/aggiorna0"})</a:t>
            </a:r>
          </a:p>
          <a:p>
            <a:r>
              <a:rPr lang="it-IT" sz="2800" dirty="0">
                <a:solidFill>
                  <a:srgbClr val="FF0000"/>
                </a:solidFill>
              </a:rPr>
              <a:t>    @</a:t>
            </a:r>
            <a:r>
              <a:rPr lang="it-IT" sz="2800" dirty="0" err="1">
                <a:solidFill>
                  <a:srgbClr val="FF0000"/>
                </a:solidFill>
              </a:rPr>
              <a:t>ResponseBody</a:t>
            </a:r>
            <a:endParaRPr lang="it-IT" sz="2800" dirty="0">
              <a:solidFill>
                <a:srgbClr val="FF0000"/>
              </a:solidFill>
            </a:endParaRPr>
          </a:p>
          <a:p>
            <a:r>
              <a:rPr lang="it-IT" sz="2800" dirty="0">
                <a:solidFill>
                  <a:srgbClr val="FF0000"/>
                </a:solidFill>
              </a:rPr>
              <a:t>    RegistrazioneDto0 aggiorna(</a:t>
            </a:r>
          </a:p>
          <a:p>
            <a:r>
              <a:rPr lang="it-IT" sz="2800" dirty="0">
                <a:solidFill>
                  <a:srgbClr val="FF0000"/>
                </a:solidFill>
              </a:rPr>
              <a:t>            @</a:t>
            </a:r>
            <a:r>
              <a:rPr lang="it-IT" sz="2800" dirty="0" err="1">
                <a:solidFill>
                  <a:srgbClr val="FF0000"/>
                </a:solidFill>
              </a:rPr>
              <a:t>RequestBody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RichiediMessaggiDto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dto</a:t>
            </a:r>
            <a:r>
              <a:rPr lang="it-IT" sz="2800" dirty="0">
                <a:solidFill>
                  <a:srgbClr val="FF0000"/>
                </a:solidFill>
              </a:rPr>
              <a:t>) {</a:t>
            </a:r>
          </a:p>
          <a:p>
            <a:r>
              <a:rPr lang="it-IT" sz="2800" dirty="0">
                <a:solidFill>
                  <a:srgbClr val="FF0000"/>
                </a:solidFill>
              </a:rPr>
              <a:t>        </a:t>
            </a:r>
            <a:r>
              <a:rPr lang="it-IT" sz="2800" dirty="0" err="1">
                <a:solidFill>
                  <a:srgbClr val="FF0000"/>
                </a:solidFill>
              </a:rPr>
              <a:t>return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ks.aggiorna</a:t>
            </a:r>
            <a:r>
              <a:rPr lang="it-IT" sz="2800" dirty="0">
                <a:solidFill>
                  <a:srgbClr val="FF0000"/>
                </a:solidFill>
              </a:rPr>
              <a:t>(</a:t>
            </a:r>
            <a:r>
              <a:rPr lang="it-IT" sz="2800" dirty="0" err="1">
                <a:solidFill>
                  <a:srgbClr val="FF0000"/>
                </a:solidFill>
              </a:rPr>
              <a:t>dto</a:t>
            </a:r>
            <a:r>
              <a:rPr lang="it-IT" sz="2800" dirty="0">
                <a:solidFill>
                  <a:srgbClr val="FF0000"/>
                </a:solidFill>
              </a:rPr>
              <a:t>);</a:t>
            </a:r>
          </a:p>
          <a:p>
            <a:r>
              <a:rPr lang="it-IT" sz="2800" dirty="0">
                <a:solidFill>
                  <a:srgbClr val="FF0000"/>
                </a:solidFill>
              </a:rPr>
              <a:t>    }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Callout: linea con bordo e barra in risalto 3">
            <a:extLst>
              <a:ext uri="{FF2B5EF4-FFF2-40B4-BE49-F238E27FC236}">
                <a16:creationId xmlns:a16="http://schemas.microsoft.com/office/drawing/2014/main" id="{CB695771-DF90-4EAF-B6F4-3220018A0AFB}"/>
              </a:ext>
            </a:extLst>
          </p:cNvPr>
          <p:cNvSpPr/>
          <p:nvPr/>
        </p:nvSpPr>
        <p:spPr>
          <a:xfrm>
            <a:off x="6485206" y="168082"/>
            <a:ext cx="3488788" cy="858860"/>
          </a:xfrm>
          <a:prstGeom prst="accentBorderCallout1">
            <a:avLst>
              <a:gd name="adj1" fmla="val 18750"/>
              <a:gd name="adj2" fmla="val -8333"/>
              <a:gd name="adj3" fmla="val 327696"/>
              <a:gd name="adj4" fmla="val -2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Mappa la richiesta HTTP</a:t>
            </a:r>
          </a:p>
        </p:txBody>
      </p:sp>
      <p:sp>
        <p:nvSpPr>
          <p:cNvPr id="5" name="Callout: linea con bordo e barra in risalto 4">
            <a:extLst>
              <a:ext uri="{FF2B5EF4-FFF2-40B4-BE49-F238E27FC236}">
                <a16:creationId xmlns:a16="http://schemas.microsoft.com/office/drawing/2014/main" id="{33624761-F785-4CF8-862F-0AAFC814583C}"/>
              </a:ext>
            </a:extLst>
          </p:cNvPr>
          <p:cNvSpPr/>
          <p:nvPr/>
        </p:nvSpPr>
        <p:spPr>
          <a:xfrm>
            <a:off x="464235" y="2327030"/>
            <a:ext cx="2124978" cy="1280890"/>
          </a:xfrm>
          <a:prstGeom prst="accentBorderCallout1">
            <a:avLst>
              <a:gd name="adj1" fmla="val 18750"/>
              <a:gd name="adj2" fmla="val -8333"/>
              <a:gd name="adj3" fmla="val 95818"/>
              <a:gd name="adj4" fmla="val 193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Codifica la risposta in JSON nel body della risposta HTTP</a:t>
            </a:r>
          </a:p>
        </p:txBody>
      </p:sp>
      <p:sp>
        <p:nvSpPr>
          <p:cNvPr id="6" name="Callout: linea con bordo e barra in risalto 5">
            <a:extLst>
              <a:ext uri="{FF2B5EF4-FFF2-40B4-BE49-F238E27FC236}">
                <a16:creationId xmlns:a16="http://schemas.microsoft.com/office/drawing/2014/main" id="{7010568D-F85A-47CC-811C-39287D99DCCE}"/>
              </a:ext>
            </a:extLst>
          </p:cNvPr>
          <p:cNvSpPr/>
          <p:nvPr/>
        </p:nvSpPr>
        <p:spPr>
          <a:xfrm>
            <a:off x="363417" y="4029950"/>
            <a:ext cx="2124978" cy="1836278"/>
          </a:xfrm>
          <a:prstGeom prst="accentBorderCallout1">
            <a:avLst>
              <a:gd name="adj1" fmla="val 18750"/>
              <a:gd name="adj2" fmla="val -8333"/>
              <a:gd name="adj3" fmla="val 25915"/>
              <a:gd name="adj4" fmla="val 184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Decodifica il parametro in JSON nel body della richiesta HTTP e lo passa al metodo</a:t>
            </a:r>
          </a:p>
        </p:txBody>
      </p:sp>
    </p:spTree>
    <p:extLst>
      <p:ext uri="{BB962C8B-B14F-4D97-AF65-F5344CB8AC3E}">
        <p14:creationId xmlns:p14="http://schemas.microsoft.com/office/powerpoint/2010/main" val="180047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1ABC2-67F6-46E2-9C38-80600E3E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6B0CD-EBA9-452B-87F1-DF551E5C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2363"/>
            <a:ext cx="8915400" cy="4588859"/>
          </a:xfrm>
        </p:spPr>
        <p:txBody>
          <a:bodyPr>
            <a:normAutofit/>
          </a:bodyPr>
          <a:lstStyle/>
          <a:p>
            <a:r>
              <a:rPr lang="it-IT" dirty="0"/>
              <a:t>È un’interfaccia</a:t>
            </a:r>
          </a:p>
          <a:p>
            <a:r>
              <a:rPr lang="it-IT" dirty="0"/>
              <a:t>Contiene i metodi che rappresentano i servizi</a:t>
            </a:r>
          </a:p>
          <a:p>
            <a:r>
              <a:rPr lang="it-IT" dirty="0"/>
              <a:t>Non è annotata</a:t>
            </a:r>
          </a:p>
          <a:p>
            <a:r>
              <a:rPr lang="it-IT" dirty="0"/>
              <a:t>Sarà implementata dall’unica classe </a:t>
            </a:r>
            <a:r>
              <a:rPr lang="it-IT" dirty="0" err="1"/>
              <a:t>impl</a:t>
            </a:r>
            <a:endParaRPr lang="it-IT" dirty="0"/>
          </a:p>
          <a:p>
            <a:endParaRPr lang="it-IT" dirty="0"/>
          </a:p>
          <a:p>
            <a:r>
              <a:rPr lang="it-IT" sz="2000" b="1" dirty="0"/>
              <a:t>public </a:t>
            </a:r>
            <a:r>
              <a:rPr lang="it-IT" sz="2000" b="1" dirty="0" err="1"/>
              <a:t>interface</a:t>
            </a:r>
            <a:r>
              <a:rPr lang="it-IT" sz="2000" b="1" dirty="0"/>
              <a:t> KeZappService0 {</a:t>
            </a:r>
          </a:p>
          <a:p>
            <a:r>
              <a:rPr lang="it-IT" sz="2000" b="1" dirty="0"/>
              <a:t>    RegistrazioneDto0 registrazione(RichiediRegistrazioneDto0 </a:t>
            </a:r>
            <a:r>
              <a:rPr lang="it-IT" sz="2000" b="1" dirty="0" err="1"/>
              <a:t>dto</a:t>
            </a:r>
            <a:r>
              <a:rPr lang="it-IT" sz="2000" b="1" dirty="0"/>
              <a:t>);</a:t>
            </a:r>
          </a:p>
          <a:p>
            <a:r>
              <a:rPr lang="it-IT" sz="2000" b="1" dirty="0"/>
              <a:t>    RegistrazioneDto0 </a:t>
            </a:r>
            <a:r>
              <a:rPr lang="it-IT" sz="2000" b="1" dirty="0" err="1"/>
              <a:t>inviaTutti</a:t>
            </a:r>
            <a:r>
              <a:rPr lang="it-IT" sz="2000" b="1" dirty="0"/>
              <a:t>(InviaMessaggioDto0 </a:t>
            </a:r>
            <a:r>
              <a:rPr lang="it-IT" sz="2000" b="1" dirty="0" err="1"/>
              <a:t>dto</a:t>
            </a:r>
            <a:r>
              <a:rPr lang="it-IT" sz="2000" b="1" dirty="0"/>
              <a:t>);</a:t>
            </a:r>
          </a:p>
          <a:p>
            <a:r>
              <a:rPr lang="it-IT" sz="2000" b="1" dirty="0"/>
              <a:t>    RegistrazioneDto0 </a:t>
            </a:r>
            <a:r>
              <a:rPr lang="it-IT" sz="2000" b="1" dirty="0" err="1"/>
              <a:t>inviaAUno</a:t>
            </a:r>
            <a:r>
              <a:rPr lang="it-IT" sz="2000" b="1" dirty="0"/>
              <a:t>(InviaMessaggioDto0 </a:t>
            </a:r>
            <a:r>
              <a:rPr lang="it-IT" sz="2000" b="1" dirty="0" err="1"/>
              <a:t>dto</a:t>
            </a:r>
            <a:r>
              <a:rPr lang="it-IT" sz="2000" b="1" dirty="0"/>
              <a:t>);</a:t>
            </a:r>
          </a:p>
          <a:p>
            <a:r>
              <a:rPr lang="it-IT" sz="2000" b="1" dirty="0"/>
              <a:t>    RegistrazioneDto0 aggiorna(</a:t>
            </a:r>
            <a:r>
              <a:rPr lang="it-IT" sz="2000" b="1" dirty="0" err="1"/>
              <a:t>RichiediMessaggiDto</a:t>
            </a:r>
            <a:r>
              <a:rPr lang="it-IT" sz="2000" b="1" dirty="0"/>
              <a:t> </a:t>
            </a:r>
            <a:r>
              <a:rPr lang="it-IT" sz="2000" b="1" dirty="0" err="1"/>
              <a:t>dto</a:t>
            </a:r>
            <a:r>
              <a:rPr lang="it-IT" sz="2000" b="1" dirty="0"/>
              <a:t>);</a:t>
            </a:r>
          </a:p>
          <a:p>
            <a:r>
              <a:rPr lang="it-IT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6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1ABC2-67F6-46E2-9C38-80600E3E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Impl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6B0CD-EBA9-452B-87F1-DF551E5C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2363"/>
            <a:ext cx="8915400" cy="4588859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È una classe</a:t>
            </a:r>
          </a:p>
          <a:p>
            <a:r>
              <a:rPr lang="it-IT" dirty="0"/>
              <a:t>Contiene le implementazioni dei metodi che rappresentano i servizi</a:t>
            </a:r>
          </a:p>
          <a:p>
            <a:r>
              <a:rPr lang="it-IT" dirty="0"/>
              <a:t>È annotata come @Service</a:t>
            </a:r>
          </a:p>
          <a:p>
            <a:r>
              <a:rPr lang="it-IT" dirty="0"/>
              <a:t>Implementa la relativa interfaccia Service</a:t>
            </a:r>
          </a:p>
          <a:p>
            <a:endParaRPr lang="it-IT" dirty="0"/>
          </a:p>
          <a:p>
            <a:r>
              <a:rPr lang="it-IT" sz="2000" b="1" dirty="0"/>
              <a:t>@Service</a:t>
            </a:r>
          </a:p>
          <a:p>
            <a:r>
              <a:rPr lang="it-IT" sz="2000" b="1" dirty="0"/>
              <a:t>public class KeZappServiceImpl0 </a:t>
            </a:r>
            <a:r>
              <a:rPr lang="it-IT" sz="2000" b="1" dirty="0" err="1">
                <a:solidFill>
                  <a:srgbClr val="FF0000"/>
                </a:solidFill>
              </a:rPr>
              <a:t>implements</a:t>
            </a:r>
            <a:r>
              <a:rPr lang="it-IT" sz="2000" b="1" dirty="0"/>
              <a:t> KeZappService0 {</a:t>
            </a:r>
          </a:p>
          <a:p>
            <a:r>
              <a:rPr lang="it-IT" sz="2000" b="1" dirty="0"/>
              <a:t>     @</a:t>
            </a:r>
            <a:r>
              <a:rPr lang="it-IT" sz="2000" b="1" dirty="0" err="1"/>
              <a:t>Override</a:t>
            </a:r>
            <a:endParaRPr lang="it-IT" sz="2000" b="1" dirty="0"/>
          </a:p>
          <a:p>
            <a:r>
              <a:rPr lang="it-IT" sz="2000" b="1" dirty="0"/>
              <a:t>    public RegistrazioneDto0 registrazione(RichiediRegistrazioneDto0 </a:t>
            </a:r>
            <a:r>
              <a:rPr lang="it-IT" sz="2000" b="1" dirty="0" err="1"/>
              <a:t>dto</a:t>
            </a:r>
            <a:r>
              <a:rPr lang="it-IT" sz="2000" b="1" dirty="0"/>
              <a:t>)    	{</a:t>
            </a:r>
          </a:p>
          <a:p>
            <a:r>
              <a:rPr lang="it-IT" sz="2000" b="1" dirty="0"/>
              <a:t> …</a:t>
            </a:r>
          </a:p>
          <a:p>
            <a:r>
              <a:rPr lang="it-IT" sz="2000" b="1" dirty="0"/>
              <a:t>    }</a:t>
            </a:r>
          </a:p>
          <a:p>
            <a:r>
              <a:rPr lang="it-IT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25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3FDD9-15CE-4CBD-B989-6FB55DB1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7F154-0D3B-47EA-9FAD-50DDDF51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Interfaccia che estende </a:t>
            </a:r>
            <a:r>
              <a:rPr lang="it-IT" dirty="0" err="1"/>
              <a:t>JpaRepository</a:t>
            </a:r>
            <a:endParaRPr lang="it-IT" dirty="0"/>
          </a:p>
          <a:p>
            <a:r>
              <a:rPr lang="it-IT" dirty="0"/>
              <a:t>Accede al DB</a:t>
            </a:r>
          </a:p>
          <a:p>
            <a:r>
              <a:rPr lang="it-IT" dirty="0"/>
              <a:t>È annotata come @Repository</a:t>
            </a:r>
          </a:p>
          <a:p>
            <a:r>
              <a:rPr lang="it-IT" dirty="0"/>
              <a:t>Richiede due parametri di tipo: l’entità e il tipo della chiave primaria</a:t>
            </a:r>
          </a:p>
          <a:p>
            <a:r>
              <a:rPr lang="it-IT" dirty="0"/>
              <a:t>Può avere solo metodi di default:</a:t>
            </a:r>
          </a:p>
          <a:p>
            <a:r>
              <a:rPr lang="it-IT" b="1" dirty="0"/>
              <a:t>@Repository</a:t>
            </a:r>
          </a:p>
          <a:p>
            <a:r>
              <a:rPr lang="it-IT" b="1" dirty="0"/>
              <a:t>public </a:t>
            </a:r>
            <a:r>
              <a:rPr lang="it-IT" b="1" dirty="0" err="1"/>
              <a:t>interface</a:t>
            </a:r>
            <a:r>
              <a:rPr lang="it-IT" b="1" dirty="0"/>
              <a:t> MessaggioRepository01 </a:t>
            </a:r>
          </a:p>
          <a:p>
            <a:r>
              <a:rPr lang="it-IT" b="1" dirty="0"/>
              <a:t>    </a:t>
            </a:r>
            <a:r>
              <a:rPr lang="it-IT" b="1" dirty="0" err="1"/>
              <a:t>extends</a:t>
            </a:r>
            <a:r>
              <a:rPr lang="it-IT" b="1" dirty="0"/>
              <a:t> </a:t>
            </a:r>
            <a:r>
              <a:rPr lang="it-IT" b="1" dirty="0" err="1"/>
              <a:t>JpaRepository</a:t>
            </a:r>
            <a:r>
              <a:rPr lang="it-IT" b="1" dirty="0"/>
              <a:t>&lt;Messaggio01, Long&gt;</a:t>
            </a:r>
          </a:p>
          <a:p>
            <a:r>
              <a:rPr lang="it-IT" b="1" dirty="0"/>
              <a:t>    {</a:t>
            </a:r>
          </a:p>
          <a:p>
            <a:r>
              <a:rPr lang="it-IT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763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3FDD9-15CE-4CBD-B989-6FB55DB1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Repository/1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7F154-0D3B-47EA-9FAD-50DDDF51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Oppure può avere metodi che implementano con:</a:t>
            </a:r>
          </a:p>
          <a:p>
            <a:pPr lvl="1"/>
            <a:r>
              <a:rPr lang="it-IT" i="1" dirty="0"/>
              <a:t>query by </a:t>
            </a:r>
            <a:r>
              <a:rPr lang="it-IT" i="1" dirty="0" err="1"/>
              <a:t>method</a:t>
            </a:r>
            <a:r>
              <a:rPr lang="it-IT" i="1" dirty="0"/>
              <a:t> name:</a:t>
            </a:r>
          </a:p>
          <a:p>
            <a:pPr lvl="2"/>
            <a:r>
              <a:rPr lang="it-IT" i="1" dirty="0"/>
              <a:t>@Repository</a:t>
            </a:r>
          </a:p>
          <a:p>
            <a:pPr lvl="2"/>
            <a:r>
              <a:rPr lang="it-IT" i="1" dirty="0"/>
              <a:t>public </a:t>
            </a:r>
            <a:r>
              <a:rPr lang="it-IT" i="1" dirty="0" err="1"/>
              <a:t>interface</a:t>
            </a:r>
            <a:r>
              <a:rPr lang="it-IT" i="1" dirty="0"/>
              <a:t> ChatRepository0</a:t>
            </a:r>
          </a:p>
          <a:p>
            <a:pPr lvl="2"/>
            <a:r>
              <a:rPr lang="it-IT" i="1" dirty="0"/>
              <a:t>        </a:t>
            </a:r>
            <a:r>
              <a:rPr lang="it-IT" i="1" dirty="0" err="1"/>
              <a:t>extends</a:t>
            </a:r>
            <a:r>
              <a:rPr lang="it-IT" i="1" dirty="0"/>
              <a:t> </a:t>
            </a:r>
            <a:r>
              <a:rPr lang="it-IT" i="1" dirty="0" err="1"/>
              <a:t>JpaRepository</a:t>
            </a:r>
            <a:r>
              <a:rPr lang="it-IT" i="1" dirty="0"/>
              <a:t>&lt;Chat0, Long&gt; {</a:t>
            </a:r>
          </a:p>
          <a:p>
            <a:pPr lvl="2"/>
            <a:r>
              <a:rPr lang="it-IT" i="1" dirty="0"/>
              <a:t>    Chat0 </a:t>
            </a:r>
            <a:r>
              <a:rPr lang="it-IT" i="1" dirty="0" err="1"/>
              <a:t>findByNickName</a:t>
            </a:r>
            <a:r>
              <a:rPr lang="it-IT" i="1" dirty="0"/>
              <a:t>(</a:t>
            </a:r>
            <a:r>
              <a:rPr lang="it-IT" i="1" dirty="0" err="1"/>
              <a:t>String</a:t>
            </a:r>
            <a:r>
              <a:rPr lang="it-IT" i="1" dirty="0"/>
              <a:t> </a:t>
            </a:r>
            <a:r>
              <a:rPr lang="it-IT" i="1" dirty="0" err="1"/>
              <a:t>nickName</a:t>
            </a:r>
            <a:r>
              <a:rPr lang="it-IT" i="1" dirty="0"/>
              <a:t>);</a:t>
            </a:r>
          </a:p>
          <a:p>
            <a:pPr lvl="2"/>
            <a:r>
              <a:rPr lang="it-IT" i="1" dirty="0"/>
              <a:t>    Chat0 </a:t>
            </a:r>
            <a:r>
              <a:rPr lang="it-IT" i="1" dirty="0" err="1"/>
              <a:t>findBySessione</a:t>
            </a:r>
            <a:r>
              <a:rPr lang="it-IT" i="1" dirty="0"/>
              <a:t>(</a:t>
            </a:r>
            <a:r>
              <a:rPr lang="it-IT" i="1" dirty="0" err="1"/>
              <a:t>String</a:t>
            </a:r>
            <a:r>
              <a:rPr lang="it-IT" i="1" dirty="0"/>
              <a:t> sessione);</a:t>
            </a:r>
          </a:p>
          <a:p>
            <a:pPr lvl="2"/>
            <a:r>
              <a:rPr lang="it-IT" i="1" dirty="0"/>
              <a:t>}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53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3FDD9-15CE-4CBD-B989-6FB55DB1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7F154-0D3B-47EA-9FAD-50DDDF51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7107"/>
            <a:ext cx="8915400" cy="4979963"/>
          </a:xfrm>
        </p:spPr>
        <p:txBody>
          <a:bodyPr>
            <a:normAutofit lnSpcReduction="10000"/>
          </a:bodyPr>
          <a:lstStyle/>
          <a:p>
            <a:endParaRPr lang="it-IT" i="1" dirty="0"/>
          </a:p>
          <a:p>
            <a:r>
              <a:rPr lang="it-IT" dirty="0"/>
              <a:t>Oppure con</a:t>
            </a:r>
          </a:p>
          <a:p>
            <a:pPr lvl="1"/>
            <a:r>
              <a:rPr lang="it-IT" dirty="0"/>
              <a:t>annotazione @Query</a:t>
            </a:r>
          </a:p>
          <a:p>
            <a:r>
              <a:rPr lang="it-IT" b="1" dirty="0"/>
              <a:t>@Repository</a:t>
            </a:r>
          </a:p>
          <a:p>
            <a:r>
              <a:rPr lang="it-IT" b="1" dirty="0"/>
              <a:t>public </a:t>
            </a:r>
            <a:r>
              <a:rPr lang="it-IT" b="1" dirty="0" err="1"/>
              <a:t>interface</a:t>
            </a:r>
            <a:r>
              <a:rPr lang="it-IT" b="1" dirty="0"/>
              <a:t> MessaggioRepository01 </a:t>
            </a:r>
          </a:p>
          <a:p>
            <a:r>
              <a:rPr lang="it-IT" b="1" dirty="0"/>
              <a:t>    </a:t>
            </a:r>
            <a:r>
              <a:rPr lang="it-IT" b="1" dirty="0" err="1"/>
              <a:t>extends</a:t>
            </a:r>
            <a:r>
              <a:rPr lang="it-IT" b="1" dirty="0"/>
              <a:t> </a:t>
            </a:r>
            <a:r>
              <a:rPr lang="it-IT" b="1" dirty="0" err="1"/>
              <a:t>JpaRepository</a:t>
            </a:r>
            <a:r>
              <a:rPr lang="it-IT" b="1" dirty="0"/>
              <a:t>&lt;Messaggio01, Long&gt;</a:t>
            </a:r>
          </a:p>
          <a:p>
            <a:r>
              <a:rPr lang="it-IT" b="1" dirty="0"/>
              <a:t>    {</a:t>
            </a:r>
          </a:p>
          <a:p>
            <a:r>
              <a:rPr lang="it-IT" b="1" dirty="0"/>
              <a:t>        @Query("</a:t>
            </a:r>
            <a:r>
              <a:rPr lang="it-IT" b="1" dirty="0" err="1"/>
              <a:t>select</a:t>
            </a:r>
            <a:r>
              <a:rPr lang="it-IT" b="1" dirty="0"/>
              <a:t> m from Messaggio01 m"</a:t>
            </a:r>
          </a:p>
          <a:p>
            <a:r>
              <a:rPr lang="it-IT" b="1" dirty="0"/>
              <a:t>            + " </a:t>
            </a:r>
            <a:r>
              <a:rPr lang="it-IT" b="1" dirty="0" err="1"/>
              <a:t>where</a:t>
            </a:r>
            <a:r>
              <a:rPr lang="it-IT" b="1" dirty="0"/>
              <a:t> (</a:t>
            </a:r>
            <a:r>
              <a:rPr lang="it-IT" b="1" dirty="0" err="1"/>
              <a:t>m.aliasDestinatario</a:t>
            </a:r>
            <a:r>
              <a:rPr lang="it-IT" b="1" dirty="0"/>
              <a:t> = :</a:t>
            </a:r>
            <a:r>
              <a:rPr lang="it-IT" b="1" dirty="0" err="1"/>
              <a:t>nn</a:t>
            </a:r>
            <a:r>
              <a:rPr lang="it-IT" b="1" dirty="0"/>
              <a:t>)"</a:t>
            </a:r>
          </a:p>
          <a:p>
            <a:r>
              <a:rPr lang="it-IT" b="1" dirty="0"/>
              <a:t>            + " or (</a:t>
            </a:r>
            <a:r>
              <a:rPr lang="it-IT" b="1" dirty="0" err="1"/>
              <a:t>m.aliasDestinatario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null</a:t>
            </a:r>
            <a:r>
              <a:rPr lang="it-IT" b="1" dirty="0"/>
              <a:t>)")</a:t>
            </a:r>
          </a:p>
          <a:p>
            <a:r>
              <a:rPr lang="it-IT" b="1" dirty="0"/>
              <a:t>    List&lt;Messaggio01&gt; </a:t>
            </a:r>
            <a:r>
              <a:rPr lang="it-IT" b="1" dirty="0" err="1"/>
              <a:t>trovaMessaggi</a:t>
            </a:r>
            <a:r>
              <a:rPr lang="it-IT" b="1" dirty="0"/>
              <a:t>(</a:t>
            </a:r>
          </a:p>
          <a:p>
            <a:r>
              <a:rPr lang="it-IT" b="1" dirty="0"/>
              <a:t>            @</a:t>
            </a:r>
            <a:r>
              <a:rPr lang="it-IT" b="1" dirty="0" err="1"/>
              <a:t>Param</a:t>
            </a:r>
            <a:r>
              <a:rPr lang="it-IT" b="1" dirty="0"/>
              <a:t>("</a:t>
            </a:r>
            <a:r>
              <a:rPr lang="it-IT" b="1" dirty="0" err="1"/>
              <a:t>nn</a:t>
            </a:r>
            <a:r>
              <a:rPr lang="it-IT" b="1" dirty="0"/>
              <a:t>") </a:t>
            </a:r>
            <a:r>
              <a:rPr lang="it-IT" b="1" dirty="0" err="1"/>
              <a:t>String</a:t>
            </a:r>
            <a:r>
              <a:rPr lang="it-IT" b="1" dirty="0"/>
              <a:t> </a:t>
            </a:r>
            <a:r>
              <a:rPr lang="it-IT" b="1" dirty="0" err="1"/>
              <a:t>nickName</a:t>
            </a:r>
            <a:r>
              <a:rPr lang="it-IT" b="1" dirty="0"/>
              <a:t>);</a:t>
            </a:r>
          </a:p>
          <a:p>
            <a:r>
              <a:rPr lang="it-IT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37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B1E88-67AF-4ED8-8155-ABBFED6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2294BD-C69A-46B0-9B4A-D0C55734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Classe</a:t>
            </a:r>
          </a:p>
          <a:p>
            <a:r>
              <a:rPr lang="it-IT" sz="2400" dirty="0"/>
              <a:t>Annotata con @</a:t>
            </a:r>
            <a:r>
              <a:rPr lang="it-IT" sz="2400" dirty="0" err="1"/>
              <a:t>Entity</a:t>
            </a:r>
            <a:endParaRPr lang="it-IT" sz="2400" dirty="0"/>
          </a:p>
          <a:p>
            <a:r>
              <a:rPr lang="it-IT" sz="2400" dirty="0"/>
              <a:t>Deve avere @Id, ossia chiave primaria</a:t>
            </a:r>
          </a:p>
          <a:p>
            <a:r>
              <a:rPr lang="it-IT" sz="2400" dirty="0"/>
              <a:t>L’id può essere @</a:t>
            </a:r>
            <a:r>
              <a:rPr lang="it-IT" sz="2400" dirty="0" err="1"/>
              <a:t>GeneratedValue</a:t>
            </a:r>
            <a:endParaRPr lang="it-IT" sz="2400" dirty="0"/>
          </a:p>
          <a:p>
            <a:r>
              <a:rPr lang="it-IT" sz="2400" dirty="0"/>
              <a:t>Gli altri campi vanno annotati come @</a:t>
            </a:r>
            <a:r>
              <a:rPr lang="it-IT" sz="2400" dirty="0" err="1"/>
              <a:t>Column</a:t>
            </a:r>
            <a:endParaRPr lang="it-IT" sz="2400" dirty="0"/>
          </a:p>
          <a:p>
            <a:r>
              <a:rPr lang="it-IT" sz="2400" dirty="0"/>
              <a:t>Ha metodi accessori per ID e campi</a:t>
            </a:r>
          </a:p>
        </p:txBody>
      </p:sp>
    </p:spTree>
    <p:extLst>
      <p:ext uri="{BB962C8B-B14F-4D97-AF65-F5344CB8AC3E}">
        <p14:creationId xmlns:p14="http://schemas.microsoft.com/office/powerpoint/2010/main" val="282603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80F8E-00A3-44BB-8BD4-42D59603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Iniezione delle dipendenze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F78E74-7343-4C9D-B6FA-41C50E85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837"/>
            <a:ext cx="8915400" cy="5106572"/>
          </a:xfrm>
        </p:spPr>
        <p:txBody>
          <a:bodyPr>
            <a:normAutofit/>
          </a:bodyPr>
          <a:lstStyle/>
          <a:p>
            <a:r>
              <a:rPr lang="it-IT" dirty="0"/>
              <a:t>Nei controller iniettiamo servizi</a:t>
            </a:r>
          </a:p>
          <a:p>
            <a:r>
              <a:rPr lang="it-IT" dirty="0"/>
              <a:t>Nei servizi iniettiamo i repository</a:t>
            </a:r>
          </a:p>
          <a:p>
            <a:endParaRPr lang="it-IT" dirty="0"/>
          </a:p>
          <a:p>
            <a:r>
              <a:rPr lang="it-IT" dirty="0"/>
              <a:t>L’iniezione avviene facendo precedere @</a:t>
            </a:r>
            <a:r>
              <a:rPr lang="it-IT" dirty="0" err="1"/>
              <a:t>Autowired</a:t>
            </a:r>
            <a:r>
              <a:rPr lang="it-IT" dirty="0"/>
              <a:t> alla dichiarazione della proprietà da iniettare</a:t>
            </a:r>
          </a:p>
          <a:p>
            <a:r>
              <a:rPr lang="it-IT" dirty="0"/>
              <a:t>@Service</a:t>
            </a:r>
          </a:p>
          <a:p>
            <a:r>
              <a:rPr lang="it-IT" dirty="0"/>
              <a:t>public class KeZappServiceImpl0 </a:t>
            </a:r>
            <a:r>
              <a:rPr lang="it-IT" dirty="0" err="1"/>
              <a:t>implements</a:t>
            </a:r>
            <a:r>
              <a:rPr lang="it-IT" dirty="0"/>
              <a:t> KeZappService0 {</a:t>
            </a:r>
          </a:p>
          <a:p>
            <a:endParaRPr lang="it-IT" dirty="0"/>
          </a:p>
          <a:p>
            <a:r>
              <a:rPr lang="it-IT" b="1" dirty="0">
                <a:solidFill>
                  <a:srgbClr val="FF0000"/>
                </a:solidFill>
              </a:rPr>
              <a:t>    @</a:t>
            </a:r>
            <a:r>
              <a:rPr lang="it-IT" b="1" dirty="0" err="1">
                <a:solidFill>
                  <a:srgbClr val="FF0000"/>
                </a:solidFill>
              </a:rPr>
              <a:t>Autowired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    ChatRepository0 </a:t>
            </a:r>
            <a:r>
              <a:rPr lang="it-IT" b="1" dirty="0" err="1">
                <a:solidFill>
                  <a:srgbClr val="FF0000"/>
                </a:solidFill>
              </a:rPr>
              <a:t>chatRepo</a:t>
            </a:r>
            <a:r>
              <a:rPr lang="it-IT" b="1" dirty="0">
                <a:solidFill>
                  <a:srgbClr val="FF0000"/>
                </a:solidFill>
              </a:rPr>
              <a:t>;</a:t>
            </a:r>
          </a:p>
          <a:p>
            <a:r>
              <a:rPr lang="it-IT" dirty="0"/>
              <a:t>    @</a:t>
            </a:r>
            <a:r>
              <a:rPr lang="it-IT" dirty="0" err="1"/>
              <a:t>Autowired</a:t>
            </a:r>
            <a:endParaRPr lang="it-IT" dirty="0"/>
          </a:p>
          <a:p>
            <a:r>
              <a:rPr lang="it-IT" dirty="0"/>
              <a:t>    MessaggioRepository0 </a:t>
            </a:r>
            <a:r>
              <a:rPr lang="it-IT" dirty="0" err="1"/>
              <a:t>mr</a:t>
            </a:r>
            <a:r>
              <a:rPr lang="it-I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036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8981D3D-58EC-4D08-883D-78EBE7DC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di Versione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9EFCB4-2203-4380-990B-01A699BDC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5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8CAEAC9-C900-41C2-A05F-8E085C4A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it-IT" sz="3200">
                <a:solidFill>
                  <a:schemeClr val="bg1"/>
                </a:solidFill>
              </a:rPr>
              <a:t>Creazione del progetto Angular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4">
            <a:extLst>
              <a:ext uri="{FF2B5EF4-FFF2-40B4-BE49-F238E27FC236}">
                <a16:creationId xmlns:a16="http://schemas.microsoft.com/office/drawing/2014/main" id="{6C7573AF-1E6E-4AEB-8EB4-A29E0021E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464696"/>
              </p:ext>
            </p:extLst>
          </p:nvPr>
        </p:nvGraphicFramePr>
        <p:xfrm>
          <a:off x="4713144" y="641551"/>
          <a:ext cx="6832212" cy="574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38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DB6B88E-7711-4291-8512-FF2B4F64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controllo di versione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AAC849F-9D7C-4CAF-803F-6BED7AB5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Si basa su un repository centrale (di tipo </a:t>
            </a:r>
            <a:r>
              <a:rPr lang="it-IT" sz="2800" dirty="0" err="1"/>
              <a:t>Git</a:t>
            </a:r>
            <a:r>
              <a:rPr lang="it-IT" sz="2800" dirty="0"/>
              <a:t> nel nostro caso)</a:t>
            </a:r>
          </a:p>
          <a:p>
            <a:r>
              <a:rPr lang="it-IT" sz="2800" dirty="0"/>
              <a:t>Permette di:</a:t>
            </a:r>
          </a:p>
          <a:p>
            <a:pPr lvl="1"/>
            <a:r>
              <a:rPr lang="it-IT" sz="2400" dirty="0"/>
              <a:t>ricordare la storia delle modifiche</a:t>
            </a:r>
          </a:p>
          <a:p>
            <a:pPr lvl="1"/>
            <a:r>
              <a:rPr lang="it-IT" sz="2400" dirty="0"/>
              <a:t>prevenire i conflitti</a:t>
            </a:r>
          </a:p>
          <a:p>
            <a:pPr lvl="1"/>
            <a:r>
              <a:rPr lang="it-IT" sz="2400" dirty="0"/>
              <a:t>gestire i conflitti</a:t>
            </a:r>
          </a:p>
        </p:txBody>
      </p:sp>
    </p:spTree>
    <p:extLst>
      <p:ext uri="{BB962C8B-B14F-4D97-AF65-F5344CB8AC3E}">
        <p14:creationId xmlns:p14="http://schemas.microsoft.com/office/powerpoint/2010/main" val="2597804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5B090-3B7B-4184-B35B-3A55C4C6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o master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C1642-F511-4C72-9D1E-100C42E9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Ramo principale del controllo di versione</a:t>
            </a:r>
          </a:p>
          <a:p>
            <a:r>
              <a:rPr lang="it-IT" sz="2800" dirty="0"/>
              <a:t>Usato in genere per le attività di sviluppo</a:t>
            </a:r>
          </a:p>
        </p:txBody>
      </p:sp>
    </p:spTree>
    <p:extLst>
      <p:ext uri="{BB962C8B-B14F-4D97-AF65-F5344CB8AC3E}">
        <p14:creationId xmlns:p14="http://schemas.microsoft.com/office/powerpoint/2010/main" val="2325206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06A4F-BABE-4402-8C7D-7051BC42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Branch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3FA7D-D169-499D-A52A-1461E553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Ramo secondario</a:t>
            </a:r>
          </a:p>
          <a:p>
            <a:r>
              <a:rPr lang="it-IT" sz="2800" dirty="0"/>
              <a:t>Usato in genere per:</a:t>
            </a:r>
          </a:p>
          <a:p>
            <a:pPr lvl="1"/>
            <a:r>
              <a:rPr lang="it-IT" sz="2400" dirty="0"/>
              <a:t>gestire la manutenzione in produzione (propagare i ticket sul </a:t>
            </a:r>
            <a:r>
              <a:rPr lang="it-IT" sz="2400" dirty="0" err="1"/>
              <a:t>main</a:t>
            </a:r>
            <a:r>
              <a:rPr lang="it-IT" sz="2400" dirty="0"/>
              <a:t>!)</a:t>
            </a:r>
          </a:p>
          <a:p>
            <a:pPr lvl="1"/>
            <a:r>
              <a:rPr lang="it-IT" sz="2400" dirty="0"/>
              <a:t>gestire prototipi</a:t>
            </a:r>
          </a:p>
          <a:p>
            <a:pPr lvl="1"/>
            <a:r>
              <a:rPr lang="it-IT" sz="2400" dirty="0"/>
              <a:t>gestire sviluppi complessi o ad alto rischio di impatto (es. </a:t>
            </a:r>
            <a:r>
              <a:rPr lang="it-IT" sz="2400" dirty="0" err="1"/>
              <a:t>refactoring</a:t>
            </a:r>
            <a:r>
              <a:rPr lang="it-IT" sz="2400" dirty="0"/>
              <a:t>)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71492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A1B00-8C05-4297-B7A8-D9E84C20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tipiche (</a:t>
            </a:r>
            <a:r>
              <a:rPr lang="it-IT" dirty="0" err="1"/>
              <a:t>Git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E76ED-2726-4D82-B2A9-B4628BE0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9649"/>
            <a:ext cx="8915400" cy="4811151"/>
          </a:xfrm>
        </p:spPr>
        <p:txBody>
          <a:bodyPr>
            <a:normAutofit/>
          </a:bodyPr>
          <a:lstStyle/>
          <a:p>
            <a:r>
              <a:rPr lang="it-IT" sz="2800" b="1" dirty="0" err="1"/>
              <a:t>Commit</a:t>
            </a:r>
            <a:r>
              <a:rPr lang="it-IT" sz="2800" dirty="0"/>
              <a:t>: salva le modifiche su repository locale</a:t>
            </a:r>
          </a:p>
          <a:p>
            <a:r>
              <a:rPr lang="it-IT" sz="2800" b="1" dirty="0" err="1"/>
              <a:t>Push</a:t>
            </a:r>
            <a:r>
              <a:rPr lang="it-IT" sz="2800" dirty="0"/>
              <a:t>: sincronizza le modifiche </a:t>
            </a:r>
            <a:r>
              <a:rPr lang="it-IT" sz="2800" dirty="0" err="1"/>
              <a:t>committate</a:t>
            </a:r>
            <a:r>
              <a:rPr lang="it-IT" sz="2800" dirty="0"/>
              <a:t> inviandole al server centrale</a:t>
            </a:r>
          </a:p>
          <a:p>
            <a:r>
              <a:rPr lang="it-IT" sz="2800" b="1" dirty="0"/>
              <a:t>Pull</a:t>
            </a:r>
            <a:r>
              <a:rPr lang="it-IT" sz="2800" dirty="0"/>
              <a:t>: sincronizza la copia locale con gli aggiornamenti presenti sul server</a:t>
            </a:r>
          </a:p>
          <a:p>
            <a:r>
              <a:rPr lang="it-IT" sz="2800" b="1" dirty="0"/>
              <a:t>Clone</a:t>
            </a:r>
            <a:r>
              <a:rPr lang="it-IT" sz="2800" dirty="0"/>
              <a:t>: crea da zero una copia locale del software sul server</a:t>
            </a:r>
          </a:p>
          <a:p>
            <a:r>
              <a:rPr lang="it-IT" sz="2800" b="1" dirty="0"/>
              <a:t>Merge</a:t>
            </a:r>
            <a:r>
              <a:rPr lang="it-IT" sz="2800" dirty="0"/>
              <a:t>: fase in cui si gestisce un conflitto tra due versioni</a:t>
            </a:r>
          </a:p>
        </p:txBody>
      </p:sp>
    </p:spTree>
    <p:extLst>
      <p:ext uri="{BB962C8B-B14F-4D97-AF65-F5344CB8AC3E}">
        <p14:creationId xmlns:p14="http://schemas.microsoft.com/office/powerpoint/2010/main" val="2200228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79513EA-0443-46E5-A8C3-4AD9214F1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2DE9CC2-9611-4964-B5EF-42D41DA57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625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BD95E3-DFBC-4F30-8D7A-30435BED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it-IT" sz="3200">
                <a:solidFill>
                  <a:schemeClr val="bg1"/>
                </a:solidFill>
              </a:rPr>
              <a:t>Link utili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B47EF0-CB48-40C3-96D1-777EF04E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602" y="589722"/>
            <a:ext cx="7054010" cy="606429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2000" dirty="0" err="1"/>
              <a:t>Angular</a:t>
            </a:r>
            <a:r>
              <a:rPr lang="it-IT" sz="2000" dirty="0"/>
              <a:t>: </a:t>
            </a:r>
            <a:r>
              <a:rPr lang="it-IT" sz="2000" dirty="0">
                <a:hlinkClick r:id="rId2"/>
              </a:rPr>
              <a:t>https://angular.io/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Spring: </a:t>
            </a:r>
            <a:r>
              <a:rPr lang="it-IT" sz="2000" dirty="0">
                <a:hlinkClick r:id="rId3"/>
              </a:rPr>
              <a:t>https://spring.io/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 err="1"/>
              <a:t>SpringBoot</a:t>
            </a:r>
            <a:r>
              <a:rPr lang="it-IT" sz="2000" dirty="0"/>
              <a:t>: </a:t>
            </a:r>
            <a:r>
              <a:rPr lang="it-IT" sz="2000" dirty="0">
                <a:hlinkClick r:id="rId4"/>
              </a:rPr>
              <a:t>https://spring.io/projects/spring-boot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Spring Framework: </a:t>
            </a:r>
            <a:r>
              <a:rPr lang="it-IT" sz="2000" dirty="0">
                <a:hlinkClick r:id="rId5"/>
              </a:rPr>
              <a:t>https://spring.io/projects/spring-framework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Spring Data per accesso a DB (JPA, </a:t>
            </a:r>
            <a:r>
              <a:rPr lang="it-IT" sz="2000" dirty="0" err="1"/>
              <a:t>Hibernate</a:t>
            </a:r>
            <a:r>
              <a:rPr lang="it-IT" sz="2000" dirty="0"/>
              <a:t> ecc.): </a:t>
            </a:r>
            <a:r>
              <a:rPr lang="it-IT" sz="2000" dirty="0">
                <a:hlinkClick r:id="rId6"/>
              </a:rPr>
              <a:t>https://spring.io/projects/spring-data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Spring Security: </a:t>
            </a:r>
            <a:r>
              <a:rPr lang="it-IT" sz="2000" dirty="0">
                <a:hlinkClick r:id="rId7"/>
              </a:rPr>
              <a:t>https://spring.io/projects/spring-security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JPQL e JPA: </a:t>
            </a:r>
            <a:r>
              <a:rPr lang="it-IT" sz="2000" dirty="0">
                <a:hlinkClick r:id="rId8"/>
              </a:rPr>
              <a:t>https://docs.spring.io/spring-data/jpa/docs/current/reference/html/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 err="1"/>
              <a:t>Ionic</a:t>
            </a:r>
            <a:r>
              <a:rPr lang="it-IT" sz="2000" dirty="0"/>
              <a:t>: </a:t>
            </a:r>
            <a:r>
              <a:rPr lang="it-IT" sz="2000" dirty="0">
                <a:hlinkClick r:id="rId9"/>
              </a:rPr>
              <a:t>https://ionicframework.com/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Cordova: </a:t>
            </a:r>
            <a:r>
              <a:rPr lang="it-IT" sz="2000" dirty="0">
                <a:hlinkClick r:id="rId10"/>
              </a:rPr>
              <a:t>https://cordova.apache.org/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Test automatico </a:t>
            </a:r>
            <a:r>
              <a:rPr lang="it-IT" sz="2000" dirty="0" err="1"/>
              <a:t>Selenium</a:t>
            </a:r>
            <a:r>
              <a:rPr lang="it-IT" sz="2000" dirty="0"/>
              <a:t>: </a:t>
            </a:r>
            <a:r>
              <a:rPr lang="it-IT" sz="2000" dirty="0">
                <a:hlinkClick r:id="rId11"/>
              </a:rPr>
              <a:t>https://www.seleniumhq.org/projects/webdriver/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Repository </a:t>
            </a:r>
            <a:r>
              <a:rPr lang="it-IT" sz="2000" dirty="0" err="1"/>
              <a:t>Git</a:t>
            </a:r>
            <a:r>
              <a:rPr lang="it-IT" sz="2000" dirty="0"/>
              <a:t> gratuito: </a:t>
            </a:r>
            <a:r>
              <a:rPr lang="it-IT" sz="2000" dirty="0">
                <a:hlinkClick r:id="rId12"/>
              </a:rPr>
              <a:t>https://github.com/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 err="1"/>
              <a:t>Tortoise</a:t>
            </a:r>
            <a:r>
              <a:rPr lang="it-IT" sz="2000" dirty="0"/>
              <a:t> </a:t>
            </a:r>
            <a:r>
              <a:rPr lang="it-IT" sz="2000" dirty="0" err="1"/>
              <a:t>Git</a:t>
            </a:r>
            <a:r>
              <a:rPr lang="it-IT" sz="2000" dirty="0"/>
              <a:t>: </a:t>
            </a:r>
            <a:r>
              <a:rPr lang="it-IT" sz="2000" dirty="0">
                <a:hlinkClick r:id="rId13"/>
              </a:rPr>
              <a:t>https://tortoisegit.org/</a:t>
            </a:r>
            <a:endParaRPr lang="it-IT" sz="1700" dirty="0"/>
          </a:p>
          <a:p>
            <a:pPr>
              <a:lnSpc>
                <a:spcPct val="90000"/>
              </a:lnSpc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2655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0685DC-0CEE-482C-8A89-7A85EECA3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B34577-6239-47FE-A1FF-4CFC4684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27" y="685800"/>
            <a:ext cx="3649085" cy="5225422"/>
          </a:xfrm>
        </p:spPr>
        <p:txBody>
          <a:bodyPr anchor="ctr">
            <a:normAutofit/>
          </a:bodyPr>
          <a:lstStyle/>
          <a:p>
            <a:r>
              <a:rPr lang="it-IT" dirty="0"/>
              <a:t>Primi </a:t>
            </a:r>
            <a:r>
              <a:rPr lang="it-IT" dirty="0" err="1"/>
              <a:t>edit</a:t>
            </a:r>
            <a:r>
              <a:rPr lang="it-IT" dirty="0"/>
              <a:t>: </a:t>
            </a:r>
            <a:r>
              <a:rPr lang="it-IT" dirty="0" err="1"/>
              <a:t>app.module.ts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628A5-06CF-426B-948A-59ED234C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2F32C-6638-47F5-A09E-89257179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554" y="685800"/>
            <a:ext cx="5970162" cy="5225422"/>
          </a:xfrm>
        </p:spPr>
        <p:txBody>
          <a:bodyPr anchor="ctr">
            <a:normAutofit/>
          </a:bodyPr>
          <a:lstStyle/>
          <a:p>
            <a:r>
              <a:rPr lang="it-IT" dirty="0"/>
              <a:t>Aperto l’IDE:</a:t>
            </a:r>
          </a:p>
          <a:p>
            <a:pPr lvl="1"/>
            <a:r>
              <a:rPr lang="it-IT" dirty="0"/>
              <a:t>impostare negli import del </a:t>
            </a:r>
            <a:r>
              <a:rPr lang="it-IT" dirty="0" err="1"/>
              <a:t>app.module.ts</a:t>
            </a:r>
            <a:r>
              <a:rPr lang="it-IT" dirty="0"/>
              <a:t> i seguenti moduli</a:t>
            </a:r>
          </a:p>
          <a:p>
            <a:pPr lvl="2"/>
            <a:r>
              <a:rPr lang="it-IT" dirty="0" err="1"/>
              <a:t>FormsModule</a:t>
            </a:r>
            <a:r>
              <a:rPr lang="it-IT" dirty="0"/>
              <a:t> (per </a:t>
            </a:r>
            <a:r>
              <a:rPr lang="it-IT" dirty="0" err="1"/>
              <a:t>ngModel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HttpClientModule</a:t>
            </a:r>
            <a:r>
              <a:rPr lang="it-IT" dirty="0"/>
              <a:t> (per </a:t>
            </a:r>
            <a:r>
              <a:rPr lang="it-IT" dirty="0" err="1"/>
              <a:t>HttpClient</a:t>
            </a:r>
            <a:r>
              <a:rPr lang="it-IT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902729-F83B-46AA-B572-057BD32A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6041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B6D33-DDED-4069-8A54-938E8C0F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routing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71485-BFC2-4BF8-A5B4-98D712A6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2200" dirty="0"/>
              <a:t>Su app-</a:t>
            </a:r>
            <a:r>
              <a:rPr lang="it-IT" sz="2200" dirty="0" err="1"/>
              <a:t>routing.module.ts</a:t>
            </a:r>
            <a:r>
              <a:rPr lang="it-IT" sz="2200" dirty="0"/>
              <a:t>:</a:t>
            </a:r>
          </a:p>
          <a:p>
            <a:pPr lvl="1"/>
            <a:r>
              <a:rPr lang="it-IT" sz="1900" b="1" dirty="0"/>
              <a:t>creare le rotte:</a:t>
            </a:r>
            <a:endParaRPr lang="it-IT" sz="3200" b="1" dirty="0"/>
          </a:p>
          <a:p>
            <a:r>
              <a:rPr lang="it-IT" sz="2600" dirty="0" err="1"/>
              <a:t>const</a:t>
            </a:r>
            <a:r>
              <a:rPr lang="it-IT" sz="2600" dirty="0"/>
              <a:t> </a:t>
            </a:r>
            <a:r>
              <a:rPr lang="it-IT" sz="2600" dirty="0" err="1"/>
              <a:t>routes</a:t>
            </a:r>
            <a:r>
              <a:rPr lang="it-IT" sz="2600" dirty="0"/>
              <a:t>: </a:t>
            </a:r>
            <a:r>
              <a:rPr lang="it-IT" sz="2600" dirty="0" err="1"/>
              <a:t>Routes</a:t>
            </a:r>
            <a:r>
              <a:rPr lang="it-IT" sz="2600" dirty="0"/>
              <a:t> = [</a:t>
            </a:r>
          </a:p>
          <a:p>
            <a:r>
              <a:rPr lang="it-IT" sz="2600" dirty="0"/>
              <a:t>{ </a:t>
            </a:r>
            <a:r>
              <a:rPr lang="it-IT" sz="2600" dirty="0" err="1"/>
              <a:t>path</a:t>
            </a:r>
            <a:r>
              <a:rPr lang="it-IT" sz="2600" dirty="0"/>
              <a:t>: </a:t>
            </a:r>
            <a:r>
              <a:rPr lang="it-IT" sz="2600" b="1" dirty="0"/>
              <a:t>'login</a:t>
            </a:r>
            <a:r>
              <a:rPr lang="it-IT" sz="2600" dirty="0"/>
              <a:t>', component: </a:t>
            </a:r>
            <a:r>
              <a:rPr lang="it-IT" sz="2600" b="1" dirty="0" err="1"/>
              <a:t>LoginPageComponent</a:t>
            </a:r>
            <a:r>
              <a:rPr lang="it-IT" sz="2600" dirty="0"/>
              <a:t> },</a:t>
            </a:r>
          </a:p>
          <a:p>
            <a:r>
              <a:rPr lang="it-IT" sz="2600" dirty="0"/>
              <a:t>{ </a:t>
            </a:r>
            <a:r>
              <a:rPr lang="it-IT" sz="2600" dirty="0" err="1"/>
              <a:t>path</a:t>
            </a:r>
            <a:r>
              <a:rPr lang="it-IT" sz="2600" dirty="0"/>
              <a:t>: '</a:t>
            </a:r>
            <a:r>
              <a:rPr lang="it-IT" sz="2600" dirty="0" err="1"/>
              <a:t>mainPage</a:t>
            </a:r>
            <a:r>
              <a:rPr lang="it-IT" sz="2600" dirty="0"/>
              <a:t>', component: </a:t>
            </a:r>
            <a:r>
              <a:rPr lang="it-IT" sz="2600" dirty="0" err="1"/>
              <a:t>MainPageComponent</a:t>
            </a:r>
            <a:r>
              <a:rPr lang="it-IT" sz="2600" dirty="0"/>
              <a:t> },</a:t>
            </a:r>
          </a:p>
          <a:p>
            <a:r>
              <a:rPr lang="it-IT" sz="2600" dirty="0"/>
              <a:t>{ </a:t>
            </a:r>
            <a:r>
              <a:rPr lang="it-IT" sz="2600" dirty="0" err="1"/>
              <a:t>path</a:t>
            </a:r>
            <a:r>
              <a:rPr lang="it-IT" sz="2600" dirty="0"/>
              <a:t>: '</a:t>
            </a:r>
            <a:r>
              <a:rPr lang="it-IT" sz="2600" dirty="0" err="1"/>
              <a:t>errorPage</a:t>
            </a:r>
            <a:r>
              <a:rPr lang="it-IT" sz="2600" dirty="0"/>
              <a:t>', component: </a:t>
            </a:r>
            <a:r>
              <a:rPr lang="it-IT" sz="2600" dirty="0" err="1"/>
              <a:t>ErrorMessagePageComponent</a:t>
            </a:r>
            <a:r>
              <a:rPr lang="it-IT" sz="2600" dirty="0"/>
              <a:t> },</a:t>
            </a:r>
          </a:p>
          <a:p>
            <a:r>
              <a:rPr lang="it-IT" sz="2600" dirty="0"/>
              <a:t>{ </a:t>
            </a:r>
            <a:r>
              <a:rPr lang="it-IT" sz="2600" dirty="0" err="1"/>
              <a:t>path</a:t>
            </a:r>
            <a:r>
              <a:rPr lang="it-IT" sz="2600" dirty="0"/>
              <a:t>: '</a:t>
            </a:r>
            <a:r>
              <a:rPr lang="it-IT" sz="2600" dirty="0" err="1"/>
              <a:t>contaPage</a:t>
            </a:r>
            <a:r>
              <a:rPr lang="it-IT" sz="2600" dirty="0"/>
              <a:t>', component: </a:t>
            </a:r>
            <a:r>
              <a:rPr lang="it-IT" sz="2600" dirty="0" err="1"/>
              <a:t>CountPageComponent</a:t>
            </a:r>
            <a:r>
              <a:rPr lang="it-IT" sz="2600" dirty="0"/>
              <a:t> },</a:t>
            </a:r>
          </a:p>
          <a:p>
            <a:r>
              <a:rPr lang="it-IT" sz="2600" dirty="0"/>
              <a:t>{ </a:t>
            </a:r>
            <a:r>
              <a:rPr lang="it-IT" sz="2600" dirty="0" err="1"/>
              <a:t>path</a:t>
            </a:r>
            <a:r>
              <a:rPr lang="it-IT" sz="2600" dirty="0"/>
              <a:t>: 'ricerca', component: </a:t>
            </a:r>
            <a:r>
              <a:rPr lang="it-IT" sz="2600" dirty="0" err="1"/>
              <a:t>SearchPageComponent</a:t>
            </a:r>
            <a:r>
              <a:rPr lang="it-IT" sz="2600" dirty="0"/>
              <a:t> },</a:t>
            </a:r>
          </a:p>
          <a:p>
            <a:r>
              <a:rPr lang="it-IT" sz="2600" dirty="0"/>
              <a:t>{ </a:t>
            </a:r>
            <a:r>
              <a:rPr lang="it-IT" sz="2600" b="1" dirty="0" err="1"/>
              <a:t>path</a:t>
            </a:r>
            <a:r>
              <a:rPr lang="it-IT" sz="2600" b="1" dirty="0"/>
              <a:t>: '', </a:t>
            </a:r>
            <a:r>
              <a:rPr lang="it-IT" sz="2600" b="1" dirty="0" err="1"/>
              <a:t>redirectTo</a:t>
            </a:r>
            <a:r>
              <a:rPr lang="it-IT" sz="2600" b="1" dirty="0"/>
              <a:t>: '/login', </a:t>
            </a:r>
            <a:r>
              <a:rPr lang="it-IT" sz="2600" b="1" dirty="0" err="1"/>
              <a:t>pathMatch</a:t>
            </a:r>
            <a:r>
              <a:rPr lang="it-IT" sz="2600" b="1" dirty="0"/>
              <a:t>: 'full'</a:t>
            </a:r>
            <a:r>
              <a:rPr lang="it-IT" sz="2600" dirty="0"/>
              <a:t>}</a:t>
            </a:r>
          </a:p>
          <a:p>
            <a:r>
              <a:rPr lang="it-IT" sz="2600" dirty="0"/>
              <a:t>];</a:t>
            </a:r>
            <a:endParaRPr lang="it-IT" dirty="0"/>
          </a:p>
          <a:p>
            <a:pPr lvl="1"/>
            <a:endParaRPr lang="it-IT" sz="3200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91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1B5C2-F57B-40EA-8BC8-C3E8D08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il template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62B3E-C458-4687-ACBA-B291C3A4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Sul template (ossia il file .html) del componente desiderato, definire il codice di template (HTML)</a:t>
            </a:r>
          </a:p>
          <a:p>
            <a:r>
              <a:rPr lang="it-IT" sz="2800" dirty="0"/>
              <a:t>Direttive tipiche:</a:t>
            </a:r>
          </a:p>
          <a:p>
            <a:pPr lvl="1"/>
            <a:r>
              <a:rPr lang="it-IT" sz="2400" dirty="0"/>
              <a:t>*</a:t>
            </a:r>
            <a:r>
              <a:rPr lang="it-IT" sz="2400" dirty="0" err="1"/>
              <a:t>ngIf</a:t>
            </a:r>
            <a:r>
              <a:rPr lang="it-IT" sz="2400" dirty="0"/>
              <a:t>=’’condizione’’</a:t>
            </a:r>
          </a:p>
          <a:p>
            <a:pPr lvl="1"/>
            <a:r>
              <a:rPr lang="it-IT" sz="2400" dirty="0"/>
              <a:t>[(</a:t>
            </a:r>
            <a:r>
              <a:rPr lang="it-IT" sz="2400" dirty="0" err="1"/>
              <a:t>ngModel</a:t>
            </a:r>
            <a:r>
              <a:rPr lang="it-IT" sz="2400" dirty="0"/>
              <a:t>)]=’’variabile’’</a:t>
            </a:r>
          </a:p>
          <a:p>
            <a:pPr lvl="1"/>
            <a:r>
              <a:rPr lang="it-IT" sz="2400" dirty="0"/>
              <a:t>*</a:t>
            </a:r>
            <a:r>
              <a:rPr lang="it-IT" sz="2400" dirty="0" err="1"/>
              <a:t>ngFor</a:t>
            </a:r>
            <a:r>
              <a:rPr lang="it-IT" sz="2400" dirty="0"/>
              <a:t>=’’</a:t>
            </a:r>
            <a:r>
              <a:rPr lang="it-IT" sz="2400" dirty="0" err="1"/>
              <a:t>let</a:t>
            </a:r>
            <a:r>
              <a:rPr lang="it-IT" sz="2400" dirty="0"/>
              <a:t> v of collezione’’</a:t>
            </a:r>
          </a:p>
          <a:p>
            <a:r>
              <a:rPr lang="it-IT" sz="2600" dirty="0"/>
              <a:t>Interpolazione: {{ … }}</a:t>
            </a:r>
          </a:p>
        </p:txBody>
      </p:sp>
    </p:spTree>
    <p:extLst>
      <p:ext uri="{BB962C8B-B14F-4D97-AF65-F5344CB8AC3E}">
        <p14:creationId xmlns:p14="http://schemas.microsoft.com/office/powerpoint/2010/main" val="12797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0BCE6-3F98-4C15-993F-B6CDC8E2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Component/1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121CA0-3A73-4ABD-A8DD-E81E313F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Definire le proprietà della classe associata al template e dichiarare le eventuali classi usate nella definizione dei tipi delle proprietà.</a:t>
            </a:r>
          </a:p>
          <a:p>
            <a:r>
              <a:rPr lang="it-IT" dirty="0"/>
              <a:t>Dichiarare il costruttore (se necessario)</a:t>
            </a:r>
          </a:p>
          <a:p>
            <a:r>
              <a:rPr lang="it-IT" dirty="0"/>
              <a:t>Iniettare le dipendenze desiderate nel costruttore</a:t>
            </a:r>
          </a:p>
          <a:p>
            <a:r>
              <a:rPr lang="it-IT" dirty="0" err="1"/>
              <a:t>constructor</a:t>
            </a:r>
            <a:r>
              <a:rPr lang="it-IT" dirty="0"/>
              <a:t>(</a:t>
            </a:r>
          </a:p>
          <a:p>
            <a:r>
              <a:rPr lang="it-IT" dirty="0"/>
              <a:t>    private http: </a:t>
            </a:r>
            <a:r>
              <a:rPr lang="it-IT" dirty="0" err="1"/>
              <a:t>HttpClient</a:t>
            </a:r>
            <a:r>
              <a:rPr lang="it-IT" dirty="0"/>
              <a:t>,</a:t>
            </a:r>
          </a:p>
          <a:p>
            <a:r>
              <a:rPr lang="it-IT" dirty="0"/>
              <a:t>    private router: Router</a:t>
            </a:r>
          </a:p>
          <a:p>
            <a:r>
              <a:rPr lang="it-IT" dirty="0"/>
              <a:t>    ) { … }</a:t>
            </a:r>
          </a:p>
          <a:p>
            <a:r>
              <a:rPr lang="it-IT" dirty="0"/>
              <a:t>scrivere i metodi del componente (ad esempio i gestori degli eventi dei pulsanti), eventualmente passandogli parametri</a:t>
            </a:r>
          </a:p>
        </p:txBody>
      </p:sp>
    </p:spTree>
    <p:extLst>
      <p:ext uri="{BB962C8B-B14F-4D97-AF65-F5344CB8AC3E}">
        <p14:creationId xmlns:p14="http://schemas.microsoft.com/office/powerpoint/2010/main" val="29244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0BCE6-3F98-4C15-993F-B6CDC8E2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121CA0-3A73-4ABD-A8DD-E81E313F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Implementiamo i vari metodi e dichiarare le eventuali classi usate nella definizione dei tipi gestiti dai metodi.</a:t>
            </a:r>
          </a:p>
          <a:p>
            <a:r>
              <a:rPr lang="it-IT" sz="2400" dirty="0"/>
              <a:t>Eseguire chiamate HTTP (vedere diapositiva successiva)</a:t>
            </a:r>
          </a:p>
        </p:txBody>
      </p:sp>
    </p:spTree>
    <p:extLst>
      <p:ext uri="{BB962C8B-B14F-4D97-AF65-F5344CB8AC3E}">
        <p14:creationId xmlns:p14="http://schemas.microsoft.com/office/powerpoint/2010/main" val="2992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FB25F-E640-4359-85C9-FB6AD89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Chiamate HTTP/1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2248A-BA3C-4206-AD95-8ECB469E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Chiamata </a:t>
            </a:r>
            <a:r>
              <a:rPr lang="it-IT" sz="2800" dirty="0" err="1"/>
              <a:t>get</a:t>
            </a:r>
            <a:r>
              <a:rPr lang="it-IT" sz="2800" dirty="0"/>
              <a:t>:</a:t>
            </a:r>
          </a:p>
          <a:p>
            <a:pPr lvl="1"/>
            <a:r>
              <a:rPr lang="it-IT" sz="2400" dirty="0"/>
              <a:t>Dichiaro un osservabile e lo valorizzo con il metodo </a:t>
            </a:r>
            <a:r>
              <a:rPr lang="it-IT" sz="2400" dirty="0" err="1"/>
              <a:t>get</a:t>
            </a:r>
            <a:endParaRPr lang="it-IT" sz="2400" dirty="0"/>
          </a:p>
          <a:p>
            <a:pPr lvl="1"/>
            <a:r>
              <a:rPr lang="en-US" sz="2400" dirty="0"/>
              <a:t>let ox: Observable&lt;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dirty="0"/>
              <a:t>&gt; =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this.http</a:t>
            </a:r>
            <a:endParaRPr lang="en-US" sz="2400" dirty="0"/>
          </a:p>
          <a:p>
            <a:pPr lvl="1"/>
            <a:r>
              <a:rPr lang="en-US" sz="2400" dirty="0"/>
              <a:t>      .get&lt;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dirty="0"/>
              <a:t>&gt;('http://localhost:8080/</a:t>
            </a:r>
            <a:r>
              <a:rPr lang="en-US" sz="2400" dirty="0" err="1"/>
              <a:t>conta</a:t>
            </a:r>
            <a:r>
              <a:rPr lang="en-US" sz="2400" dirty="0"/>
              <a:t>');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7637994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1543</Words>
  <Application>Microsoft Office PowerPoint</Application>
  <PresentationFormat>Widescreen</PresentationFormat>
  <Paragraphs>247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Filo</vt:lpstr>
      <vt:lpstr>Passi per realizzare un’applicazione Spring + Angular</vt:lpstr>
      <vt:lpstr>Client</vt:lpstr>
      <vt:lpstr>Creazione del progetto Angular</vt:lpstr>
      <vt:lpstr>Primi edit: app.module.ts</vt:lpstr>
      <vt:lpstr>Il routing</vt:lpstr>
      <vt:lpstr>Definire il template</vt:lpstr>
      <vt:lpstr>Component/1</vt:lpstr>
      <vt:lpstr>Component/2</vt:lpstr>
      <vt:lpstr>Chiamate HTTP/1</vt:lpstr>
      <vt:lpstr>Chiamate HTTP/2</vt:lpstr>
      <vt:lpstr>Chiamate HTTP/3</vt:lpstr>
      <vt:lpstr>Chiamate HTTP/4</vt:lpstr>
      <vt:lpstr>Chiamate HTTP/5</vt:lpstr>
      <vt:lpstr>Chiamate HTTP/6</vt:lpstr>
      <vt:lpstr>Sincronizzare chiamate asincrone</vt:lpstr>
      <vt:lpstr>Allineare le librerie dopo un clone</vt:lpstr>
      <vt:lpstr>Server</vt:lpstr>
      <vt:lpstr>Lista della spesa</vt:lpstr>
      <vt:lpstr>Creare progetto SpringBoot</vt:lpstr>
      <vt:lpstr>DTO: Data Transfer Object</vt:lpstr>
      <vt:lpstr>Controller</vt:lpstr>
      <vt:lpstr>Service</vt:lpstr>
      <vt:lpstr>Service Impl</vt:lpstr>
      <vt:lpstr>Repository</vt:lpstr>
      <vt:lpstr>Repository/1</vt:lpstr>
      <vt:lpstr>Repository/2</vt:lpstr>
      <vt:lpstr>Entity</vt:lpstr>
      <vt:lpstr>Iniezione delle dipendenze</vt:lpstr>
      <vt:lpstr>Controllo di Versione</vt:lpstr>
      <vt:lpstr>Il controllo di versione</vt:lpstr>
      <vt:lpstr>Main o master</vt:lpstr>
      <vt:lpstr>Branch</vt:lpstr>
      <vt:lpstr>Operazioni tipiche (Git)</vt:lpstr>
      <vt:lpstr>Link utili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 per realizzare un’applicazione Spring + Angular</dc:title>
  <dc:creator>Luca Lezzerini</dc:creator>
  <cp:lastModifiedBy>Luca Lezzerini</cp:lastModifiedBy>
  <cp:revision>21</cp:revision>
  <dcterms:created xsi:type="dcterms:W3CDTF">2019-07-11T12:30:26Z</dcterms:created>
  <dcterms:modified xsi:type="dcterms:W3CDTF">2019-07-11T13:50:47Z</dcterms:modified>
</cp:coreProperties>
</file>