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9" r:id="rId14"/>
    <p:sldId id="28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3200" b="1" i="0" dirty="0"/>
            <a:t>Country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D8BEC58-A4B9-48BC-AA9C-80CF769C43FF}">
      <dgm:prSet custT="1"/>
      <dgm:spPr/>
      <dgm:t>
        <a:bodyPr/>
        <a:lstStyle/>
        <a:p>
          <a:r>
            <a:rPr lang="en-US" sz="3200" b="1" i="0" dirty="0"/>
            <a:t>Date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BA8A9B9E-9446-4E10-A63C-AAF1ADC6DB6C}">
      <dgm:prSet custT="1"/>
      <dgm:spPr/>
      <dgm:t>
        <a:bodyPr/>
        <a:lstStyle/>
        <a:p>
          <a:r>
            <a:rPr lang="en-US" sz="3200" b="1" i="0" dirty="0"/>
            <a:t>Position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DB227847-405A-4AE6-8561-6C08057DA27C}">
      <dgm:prSet custT="1"/>
      <dgm:spPr/>
      <dgm:t>
        <a:bodyPr/>
        <a:lstStyle/>
        <a:p>
          <a:r>
            <a:rPr lang="en-US" sz="3200" b="1" i="0" dirty="0"/>
            <a:t>Track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951E409F-00E7-4642-B8A7-784F0EE8B707}">
      <dgm:prSet custT="1"/>
      <dgm:spPr/>
      <dgm:t>
        <a:bodyPr/>
        <a:lstStyle/>
        <a:p>
          <a:r>
            <a:rPr lang="en-US" sz="3200" b="1" i="0"/>
            <a:t>Track</a:t>
          </a:r>
          <a:r>
            <a:rPr lang="en-US" sz="3200" b="1" i="0" baseline="0"/>
            <a:t> URI</a:t>
          </a:r>
          <a:endParaRPr lang="en-US" sz="3200" b="1" i="0" baseline="0" dirty="0"/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8EDFDEF5-FB2C-426C-9934-8C2EF39B7A71}">
      <dgm:prSet custT="1"/>
      <dgm:spPr/>
      <dgm:t>
        <a:bodyPr/>
        <a:lstStyle/>
        <a:p>
          <a:r>
            <a:rPr lang="en-US" sz="3200" b="1" i="0" dirty="0"/>
            <a:t>Artist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17804A5B-6F0F-499B-80D0-37981E9104FE}" type="pres">
      <dgm:prSet presAssocID="{1D4A73F2-B30F-47A1-93E0-31B8DD3927D9}" presName="diagram" presStyleCnt="0">
        <dgm:presLayoutVars>
          <dgm:dir/>
          <dgm:resizeHandles val="exact"/>
        </dgm:presLayoutVars>
      </dgm:prSet>
      <dgm:spPr/>
    </dgm:pt>
    <dgm:pt modelId="{E0710B7E-4750-4117-9AC4-FC5C3DA1EC7F}" type="pres">
      <dgm:prSet presAssocID="{1E25A413-3416-406E-95CF-764AEBEB7152}" presName="node" presStyleLbl="node1" presStyleIdx="0" presStyleCnt="6">
        <dgm:presLayoutVars>
          <dgm:bulletEnabled val="1"/>
        </dgm:presLayoutVars>
      </dgm:prSet>
      <dgm:spPr/>
    </dgm:pt>
    <dgm:pt modelId="{C5219CFF-7CBC-4192-BE96-475250C63CE4}" type="pres">
      <dgm:prSet presAssocID="{8CF9A743-1147-44C9-8571-FB5012FA033F}" presName="sibTrans" presStyleCnt="0"/>
      <dgm:spPr/>
    </dgm:pt>
    <dgm:pt modelId="{B452C95F-4DA2-4283-90C4-BB9403D42533}" type="pres">
      <dgm:prSet presAssocID="{8D8BEC58-A4B9-48BC-AA9C-80CF769C43FF}" presName="node" presStyleLbl="node1" presStyleIdx="1" presStyleCnt="6">
        <dgm:presLayoutVars>
          <dgm:bulletEnabled val="1"/>
        </dgm:presLayoutVars>
      </dgm:prSet>
      <dgm:spPr/>
    </dgm:pt>
    <dgm:pt modelId="{D1D3B46D-1C91-485A-8E70-39A2F1648497}" type="pres">
      <dgm:prSet presAssocID="{444751DF-2F51-4F1B-B4B8-90616D637FEB}" presName="sibTrans" presStyleCnt="0"/>
      <dgm:spPr/>
    </dgm:pt>
    <dgm:pt modelId="{00BB7DDB-F135-444F-9CA0-86260D7DCF28}" type="pres">
      <dgm:prSet presAssocID="{BA8A9B9E-9446-4E10-A63C-AAF1ADC6DB6C}" presName="node" presStyleLbl="node1" presStyleIdx="2" presStyleCnt="6">
        <dgm:presLayoutVars>
          <dgm:bulletEnabled val="1"/>
        </dgm:presLayoutVars>
      </dgm:prSet>
      <dgm:spPr/>
    </dgm:pt>
    <dgm:pt modelId="{3F267973-F3F1-4E50-BDC8-A7AC125549D5}" type="pres">
      <dgm:prSet presAssocID="{352B3E7E-1DBC-4374-9E7B-73C560DB8E88}" presName="sibTrans" presStyleCnt="0"/>
      <dgm:spPr/>
    </dgm:pt>
    <dgm:pt modelId="{48780221-72EE-47A1-9C44-725C20A40523}" type="pres">
      <dgm:prSet presAssocID="{DB227847-405A-4AE6-8561-6C08057DA27C}" presName="node" presStyleLbl="node1" presStyleIdx="3" presStyleCnt="6">
        <dgm:presLayoutVars>
          <dgm:bulletEnabled val="1"/>
        </dgm:presLayoutVars>
      </dgm:prSet>
      <dgm:spPr/>
    </dgm:pt>
    <dgm:pt modelId="{424A9B88-21F0-4699-8B80-127EC2C46A27}" type="pres">
      <dgm:prSet presAssocID="{6DD62F4F-A51D-427E-B7E4-1314CA5AA8FE}" presName="sibTrans" presStyleCnt="0"/>
      <dgm:spPr/>
    </dgm:pt>
    <dgm:pt modelId="{E6DD2E32-6C1F-4160-855C-39B5E780BF12}" type="pres">
      <dgm:prSet presAssocID="{951E409F-00E7-4642-B8A7-784F0EE8B707}" presName="node" presStyleLbl="node1" presStyleIdx="4" presStyleCnt="6">
        <dgm:presLayoutVars>
          <dgm:bulletEnabled val="1"/>
        </dgm:presLayoutVars>
      </dgm:prSet>
      <dgm:spPr/>
    </dgm:pt>
    <dgm:pt modelId="{4D4A01F6-DC96-4A04-B77D-BC43CBB94E76}" type="pres">
      <dgm:prSet presAssocID="{4B841407-4996-4834-B45C-6C6E638E0865}" presName="sibTrans" presStyleCnt="0"/>
      <dgm:spPr/>
    </dgm:pt>
    <dgm:pt modelId="{66AC42E3-41C2-47A9-AE46-475DE7E047FD}" type="pres">
      <dgm:prSet presAssocID="{8EDFDEF5-FB2C-426C-9934-8C2EF39B7A71}" presName="node" presStyleLbl="node1" presStyleIdx="5" presStyleCnt="6">
        <dgm:presLayoutVars>
          <dgm:bulletEnabled val="1"/>
        </dgm:presLayoutVars>
      </dgm:prSet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2508463C-03F6-480B-AD64-206D95256211}" type="presOf" srcId="{951E409F-00E7-4642-B8A7-784F0EE8B707}" destId="{E6DD2E32-6C1F-4160-855C-39B5E780BF12}" srcOrd="0" destOrd="0" presId="urn:microsoft.com/office/officeart/2005/8/layout/default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0F4E0858-7CBF-4DC5-A9FD-37938AE49978}" type="presOf" srcId="{8EDFDEF5-FB2C-426C-9934-8C2EF39B7A71}" destId="{66AC42E3-41C2-47A9-AE46-475DE7E047FD}" srcOrd="0" destOrd="0" presId="urn:microsoft.com/office/officeart/2005/8/layout/default"/>
    <dgm:cxn modelId="{1C37FD9E-53AE-4B51-93BA-6A293CAB759E}" type="presOf" srcId="{DB227847-405A-4AE6-8561-6C08057DA27C}" destId="{48780221-72EE-47A1-9C44-725C20A40523}" srcOrd="0" destOrd="0" presId="urn:microsoft.com/office/officeart/2005/8/layout/default"/>
    <dgm:cxn modelId="{AACCB5AB-47F7-420F-9415-C5ED491C8890}" type="presOf" srcId="{1D4A73F2-B30F-47A1-93E0-31B8DD3927D9}" destId="{17804A5B-6F0F-499B-80D0-37981E9104FE}" srcOrd="0" destOrd="0" presId="urn:microsoft.com/office/officeart/2005/8/layout/default"/>
    <dgm:cxn modelId="{495EC7AB-0B56-437F-8CB5-7729A98AF0CB}" type="presOf" srcId="{BA8A9B9E-9446-4E10-A63C-AAF1ADC6DB6C}" destId="{00BB7DDB-F135-444F-9CA0-86260D7DCF28}" srcOrd="0" destOrd="0" presId="urn:microsoft.com/office/officeart/2005/8/layout/default"/>
    <dgm:cxn modelId="{E564D7BD-35EF-4B76-8249-70B849E8C6E1}" type="presOf" srcId="{8D8BEC58-A4B9-48BC-AA9C-80CF769C43FF}" destId="{B452C95F-4DA2-4283-90C4-BB9403D42533}" srcOrd="0" destOrd="0" presId="urn:microsoft.com/office/officeart/2005/8/layout/default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A227DAF6-8C5C-4A9B-B5C5-BD6687F308D7}" type="presOf" srcId="{1E25A413-3416-406E-95CF-764AEBEB7152}" destId="{E0710B7E-4750-4117-9AC4-FC5C3DA1EC7F}" srcOrd="0" destOrd="0" presId="urn:microsoft.com/office/officeart/2005/8/layout/default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64BA874A-44AA-430D-AF02-762A6EF6C6D0}" type="presParOf" srcId="{17804A5B-6F0F-499B-80D0-37981E9104FE}" destId="{E0710B7E-4750-4117-9AC4-FC5C3DA1EC7F}" srcOrd="0" destOrd="0" presId="urn:microsoft.com/office/officeart/2005/8/layout/default"/>
    <dgm:cxn modelId="{672B850E-1B7E-4360-894E-5451BF453183}" type="presParOf" srcId="{17804A5B-6F0F-499B-80D0-37981E9104FE}" destId="{C5219CFF-7CBC-4192-BE96-475250C63CE4}" srcOrd="1" destOrd="0" presId="urn:microsoft.com/office/officeart/2005/8/layout/default"/>
    <dgm:cxn modelId="{7EB74D86-9283-4617-B265-CE622A303383}" type="presParOf" srcId="{17804A5B-6F0F-499B-80D0-37981E9104FE}" destId="{B452C95F-4DA2-4283-90C4-BB9403D42533}" srcOrd="2" destOrd="0" presId="urn:microsoft.com/office/officeart/2005/8/layout/default"/>
    <dgm:cxn modelId="{A77486AB-80D1-4C0E-8B04-838E57F7F604}" type="presParOf" srcId="{17804A5B-6F0F-499B-80D0-37981E9104FE}" destId="{D1D3B46D-1C91-485A-8E70-39A2F1648497}" srcOrd="3" destOrd="0" presId="urn:microsoft.com/office/officeart/2005/8/layout/default"/>
    <dgm:cxn modelId="{2850CEFD-4998-4429-8604-890C88060308}" type="presParOf" srcId="{17804A5B-6F0F-499B-80D0-37981E9104FE}" destId="{00BB7DDB-F135-444F-9CA0-86260D7DCF28}" srcOrd="4" destOrd="0" presId="urn:microsoft.com/office/officeart/2005/8/layout/default"/>
    <dgm:cxn modelId="{65A8384C-0CCE-4CA0-B1EB-B3ED29F0E1D7}" type="presParOf" srcId="{17804A5B-6F0F-499B-80D0-37981E9104FE}" destId="{3F267973-F3F1-4E50-BDC8-A7AC125549D5}" srcOrd="5" destOrd="0" presId="urn:microsoft.com/office/officeart/2005/8/layout/default"/>
    <dgm:cxn modelId="{AE11DB10-3417-42E3-936A-9C870648E075}" type="presParOf" srcId="{17804A5B-6F0F-499B-80D0-37981E9104FE}" destId="{48780221-72EE-47A1-9C44-725C20A40523}" srcOrd="6" destOrd="0" presId="urn:microsoft.com/office/officeart/2005/8/layout/default"/>
    <dgm:cxn modelId="{655C25ED-0A23-4E53-89FA-9528BF85307C}" type="presParOf" srcId="{17804A5B-6F0F-499B-80D0-37981E9104FE}" destId="{424A9B88-21F0-4699-8B80-127EC2C46A27}" srcOrd="7" destOrd="0" presId="urn:microsoft.com/office/officeart/2005/8/layout/default"/>
    <dgm:cxn modelId="{321F9058-B108-4F83-B6BF-E5E2B6CAD0B8}" type="presParOf" srcId="{17804A5B-6F0F-499B-80D0-37981E9104FE}" destId="{E6DD2E32-6C1F-4160-855C-39B5E780BF12}" srcOrd="8" destOrd="0" presId="urn:microsoft.com/office/officeart/2005/8/layout/default"/>
    <dgm:cxn modelId="{955E8A4A-88A5-406B-AFC1-7FE246456C11}" type="presParOf" srcId="{17804A5B-6F0F-499B-80D0-37981E9104FE}" destId="{4D4A01F6-DC96-4A04-B77D-BC43CBB94E76}" srcOrd="9" destOrd="0" presId="urn:microsoft.com/office/officeart/2005/8/layout/default"/>
    <dgm:cxn modelId="{AF0C9451-6DA0-466D-902A-542EEBEE3B9E}" type="presParOf" srcId="{17804A5B-6F0F-499B-80D0-37981E9104FE}" destId="{66AC42E3-41C2-47A9-AE46-475DE7E047F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32F67-164A-49FA-ABD0-3AB68D0BDE6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B45A53-B91F-49E9-919A-2F2D0EC79A18}">
      <dgm:prSet custT="1"/>
      <dgm:spPr/>
      <dgm:t>
        <a:bodyPr/>
        <a:lstStyle/>
        <a:p>
          <a:r>
            <a:rPr lang="it-IT" sz="2200"/>
            <a:t>1.53 GB</a:t>
          </a:r>
          <a:endParaRPr lang="en-US" sz="2200"/>
        </a:p>
      </dgm:t>
    </dgm:pt>
    <dgm:pt modelId="{140C6793-C9EE-43E8-B9B7-7835110C301A}" type="parTrans" cxnId="{4548F9D9-76B4-408D-A6F2-88EE79D22402}">
      <dgm:prSet/>
      <dgm:spPr/>
      <dgm:t>
        <a:bodyPr/>
        <a:lstStyle/>
        <a:p>
          <a:endParaRPr lang="en-US" sz="2200"/>
        </a:p>
      </dgm:t>
    </dgm:pt>
    <dgm:pt modelId="{5BBCCBBE-1E84-466F-81ED-60C974FDD43C}" type="sibTrans" cxnId="{4548F9D9-76B4-408D-A6F2-88EE79D22402}">
      <dgm:prSet/>
      <dgm:spPr/>
      <dgm:t>
        <a:bodyPr/>
        <a:lstStyle/>
        <a:p>
          <a:endParaRPr lang="en-US" sz="2200"/>
        </a:p>
      </dgm:t>
    </dgm:pt>
    <dgm:pt modelId="{DDA73FDB-A1C8-445B-9A10-62773A4EC973}">
      <dgm:prSet custT="1"/>
      <dgm:spPr/>
      <dgm:t>
        <a:bodyPr/>
        <a:lstStyle/>
        <a:p>
          <a:r>
            <a:rPr lang="it-IT" sz="2200" dirty="0"/>
            <a:t>109 MB</a:t>
          </a:r>
          <a:endParaRPr lang="en-US" sz="2200" dirty="0"/>
        </a:p>
      </dgm:t>
    </dgm:pt>
    <dgm:pt modelId="{804AA9D3-CC6E-4757-9541-F85BF139DDA4}" type="parTrans" cxnId="{774C964A-9BF5-4E8D-9968-003BF2D2106E}">
      <dgm:prSet/>
      <dgm:spPr/>
      <dgm:t>
        <a:bodyPr/>
        <a:lstStyle/>
        <a:p>
          <a:endParaRPr lang="en-US" sz="2200"/>
        </a:p>
      </dgm:t>
    </dgm:pt>
    <dgm:pt modelId="{6BD9DDE5-37E5-42EC-828C-CFE63EA89233}" type="sibTrans" cxnId="{774C964A-9BF5-4E8D-9968-003BF2D2106E}">
      <dgm:prSet/>
      <dgm:spPr/>
      <dgm:t>
        <a:bodyPr/>
        <a:lstStyle/>
        <a:p>
          <a:endParaRPr lang="en-US" sz="2200"/>
        </a:p>
      </dgm:t>
    </dgm:pt>
    <dgm:pt modelId="{D35F5458-9BF8-4A88-8C0B-5CB91F4BD8D0}" type="pres">
      <dgm:prSet presAssocID="{16232F67-164A-49FA-ABD0-3AB68D0BDE65}" presName="Name0" presStyleCnt="0">
        <dgm:presLayoutVars>
          <dgm:dir/>
          <dgm:animOne val="branch"/>
          <dgm:animLvl val="lvl"/>
        </dgm:presLayoutVars>
      </dgm:prSet>
      <dgm:spPr/>
    </dgm:pt>
    <dgm:pt modelId="{14FF7C21-3B60-46B9-8F14-5988C464F444}" type="pres">
      <dgm:prSet presAssocID="{B9B45A53-B91F-49E9-919A-2F2D0EC79A18}" presName="chaos" presStyleCnt="0"/>
      <dgm:spPr/>
    </dgm:pt>
    <dgm:pt modelId="{87BB7F95-F89B-4CEF-A70F-2910CEEFB75D}" type="pres">
      <dgm:prSet presAssocID="{B9B45A53-B91F-49E9-919A-2F2D0EC79A18}" presName="parTx1" presStyleLbl="revTx" presStyleIdx="0" presStyleCnt="1"/>
      <dgm:spPr/>
    </dgm:pt>
    <dgm:pt modelId="{3507925A-F23F-4345-A5B3-A12BE1D5C80A}" type="pres">
      <dgm:prSet presAssocID="{B9B45A53-B91F-49E9-919A-2F2D0EC79A18}" presName="c1" presStyleLbl="node1" presStyleIdx="0" presStyleCnt="19"/>
      <dgm:spPr/>
    </dgm:pt>
    <dgm:pt modelId="{5BDB294F-DA10-4562-8272-0D2538A69A86}" type="pres">
      <dgm:prSet presAssocID="{B9B45A53-B91F-49E9-919A-2F2D0EC79A18}" presName="c2" presStyleLbl="node1" presStyleIdx="1" presStyleCnt="19"/>
      <dgm:spPr/>
    </dgm:pt>
    <dgm:pt modelId="{FD6EC168-9B3D-4BBB-B122-A048AFA55A2C}" type="pres">
      <dgm:prSet presAssocID="{B9B45A53-B91F-49E9-919A-2F2D0EC79A18}" presName="c3" presStyleLbl="node1" presStyleIdx="2" presStyleCnt="19"/>
      <dgm:spPr/>
    </dgm:pt>
    <dgm:pt modelId="{5D6BF619-AC95-4E8A-8856-9FD65103381C}" type="pres">
      <dgm:prSet presAssocID="{B9B45A53-B91F-49E9-919A-2F2D0EC79A18}" presName="c4" presStyleLbl="node1" presStyleIdx="3" presStyleCnt="19"/>
      <dgm:spPr/>
    </dgm:pt>
    <dgm:pt modelId="{514A7C19-D93F-49EB-905A-9D5F27AF5B2C}" type="pres">
      <dgm:prSet presAssocID="{B9B45A53-B91F-49E9-919A-2F2D0EC79A18}" presName="c5" presStyleLbl="node1" presStyleIdx="4" presStyleCnt="19"/>
      <dgm:spPr/>
    </dgm:pt>
    <dgm:pt modelId="{F2B825EE-6793-4623-A8A7-15D204CB5666}" type="pres">
      <dgm:prSet presAssocID="{B9B45A53-B91F-49E9-919A-2F2D0EC79A18}" presName="c6" presStyleLbl="node1" presStyleIdx="5" presStyleCnt="19"/>
      <dgm:spPr/>
    </dgm:pt>
    <dgm:pt modelId="{EA30CD5E-142C-4F85-BA52-EB695CC1BA72}" type="pres">
      <dgm:prSet presAssocID="{B9B45A53-B91F-49E9-919A-2F2D0EC79A18}" presName="c7" presStyleLbl="node1" presStyleIdx="6" presStyleCnt="19"/>
      <dgm:spPr/>
    </dgm:pt>
    <dgm:pt modelId="{D54D4C60-DE9E-4828-9E6D-969D6AE06C3B}" type="pres">
      <dgm:prSet presAssocID="{B9B45A53-B91F-49E9-919A-2F2D0EC79A18}" presName="c8" presStyleLbl="node1" presStyleIdx="7" presStyleCnt="19"/>
      <dgm:spPr/>
    </dgm:pt>
    <dgm:pt modelId="{541DDE6E-D367-4D99-B696-4071600DA313}" type="pres">
      <dgm:prSet presAssocID="{B9B45A53-B91F-49E9-919A-2F2D0EC79A18}" presName="c9" presStyleLbl="node1" presStyleIdx="8" presStyleCnt="19"/>
      <dgm:spPr/>
    </dgm:pt>
    <dgm:pt modelId="{F502B76B-04FD-41D3-8A83-22442D7CC549}" type="pres">
      <dgm:prSet presAssocID="{B9B45A53-B91F-49E9-919A-2F2D0EC79A18}" presName="c10" presStyleLbl="node1" presStyleIdx="9" presStyleCnt="19"/>
      <dgm:spPr/>
    </dgm:pt>
    <dgm:pt modelId="{62F5FFF8-46AB-43FD-A5E7-9A4807DD8279}" type="pres">
      <dgm:prSet presAssocID="{B9B45A53-B91F-49E9-919A-2F2D0EC79A18}" presName="c11" presStyleLbl="node1" presStyleIdx="10" presStyleCnt="19"/>
      <dgm:spPr/>
    </dgm:pt>
    <dgm:pt modelId="{88B5CF51-5A9A-47C3-A0D7-C1E91A6E24CC}" type="pres">
      <dgm:prSet presAssocID="{B9B45A53-B91F-49E9-919A-2F2D0EC79A18}" presName="c12" presStyleLbl="node1" presStyleIdx="11" presStyleCnt="19"/>
      <dgm:spPr/>
    </dgm:pt>
    <dgm:pt modelId="{86FC7A9E-8669-4FA3-832E-23094E6377FC}" type="pres">
      <dgm:prSet presAssocID="{B9B45A53-B91F-49E9-919A-2F2D0EC79A18}" presName="c13" presStyleLbl="node1" presStyleIdx="12" presStyleCnt="19"/>
      <dgm:spPr/>
    </dgm:pt>
    <dgm:pt modelId="{A528A636-9E9B-4E94-9FE2-760AB3C79CA6}" type="pres">
      <dgm:prSet presAssocID="{B9B45A53-B91F-49E9-919A-2F2D0EC79A18}" presName="c14" presStyleLbl="node1" presStyleIdx="13" presStyleCnt="19"/>
      <dgm:spPr/>
    </dgm:pt>
    <dgm:pt modelId="{C8E7419D-85DA-4088-AED4-CE4C15CB4C7A}" type="pres">
      <dgm:prSet presAssocID="{B9B45A53-B91F-49E9-919A-2F2D0EC79A18}" presName="c15" presStyleLbl="node1" presStyleIdx="14" presStyleCnt="19"/>
      <dgm:spPr/>
    </dgm:pt>
    <dgm:pt modelId="{9AF31CB5-8F35-4557-A1EE-6ECE9C08D1A6}" type="pres">
      <dgm:prSet presAssocID="{B9B45A53-B91F-49E9-919A-2F2D0EC79A18}" presName="c16" presStyleLbl="node1" presStyleIdx="15" presStyleCnt="19"/>
      <dgm:spPr/>
    </dgm:pt>
    <dgm:pt modelId="{2C88A6BD-FAB4-40EA-94E2-DB4D178A6B2F}" type="pres">
      <dgm:prSet presAssocID="{B9B45A53-B91F-49E9-919A-2F2D0EC79A18}" presName="c17" presStyleLbl="node1" presStyleIdx="16" presStyleCnt="19"/>
      <dgm:spPr/>
    </dgm:pt>
    <dgm:pt modelId="{FF0B8A3A-E53E-4962-8828-638A09E1F392}" type="pres">
      <dgm:prSet presAssocID="{B9B45A53-B91F-49E9-919A-2F2D0EC79A18}" presName="c18" presStyleLbl="node1" presStyleIdx="17" presStyleCnt="19"/>
      <dgm:spPr/>
    </dgm:pt>
    <dgm:pt modelId="{F7920396-CEC9-4E37-BE35-31D5FA65B70F}" type="pres">
      <dgm:prSet presAssocID="{5BBCCBBE-1E84-466F-81ED-60C974FDD43C}" presName="chevronComposite1" presStyleCnt="0"/>
      <dgm:spPr/>
    </dgm:pt>
    <dgm:pt modelId="{45CBA851-D03E-4170-9952-818910CCD40D}" type="pres">
      <dgm:prSet presAssocID="{5BBCCBBE-1E84-466F-81ED-60C974FDD43C}" presName="chevron1" presStyleLbl="sibTrans2D1" presStyleIdx="0" presStyleCnt="2"/>
      <dgm:spPr/>
    </dgm:pt>
    <dgm:pt modelId="{39879F47-C569-4B51-8185-EB6E3D9141ED}" type="pres">
      <dgm:prSet presAssocID="{5BBCCBBE-1E84-466F-81ED-60C974FDD43C}" presName="spChevron1" presStyleCnt="0"/>
      <dgm:spPr/>
    </dgm:pt>
    <dgm:pt modelId="{FAB3B773-FE35-4220-8558-D3E1AFD15CF0}" type="pres">
      <dgm:prSet presAssocID="{5BBCCBBE-1E84-466F-81ED-60C974FDD43C}" presName="overlap" presStyleCnt="0"/>
      <dgm:spPr/>
    </dgm:pt>
    <dgm:pt modelId="{690C706E-803A-4361-813B-F8C9B4A6A06D}" type="pres">
      <dgm:prSet presAssocID="{5BBCCBBE-1E84-466F-81ED-60C974FDD43C}" presName="chevronComposite2" presStyleCnt="0"/>
      <dgm:spPr/>
    </dgm:pt>
    <dgm:pt modelId="{8194D933-D423-4020-9542-4D81F2341FD5}" type="pres">
      <dgm:prSet presAssocID="{5BBCCBBE-1E84-466F-81ED-60C974FDD43C}" presName="chevron2" presStyleLbl="sibTrans2D1" presStyleIdx="1" presStyleCnt="2"/>
      <dgm:spPr/>
    </dgm:pt>
    <dgm:pt modelId="{90181CE8-546E-48F1-A6A6-5D154F027F3A}" type="pres">
      <dgm:prSet presAssocID="{5BBCCBBE-1E84-466F-81ED-60C974FDD43C}" presName="spChevron2" presStyleCnt="0"/>
      <dgm:spPr/>
    </dgm:pt>
    <dgm:pt modelId="{6C9B8498-025F-43B9-B8AB-7F25E4A4FE56}" type="pres">
      <dgm:prSet presAssocID="{DDA73FDB-A1C8-445B-9A10-62773A4EC973}" presName="last" presStyleCnt="0"/>
      <dgm:spPr/>
    </dgm:pt>
    <dgm:pt modelId="{59D655C9-E004-4434-B411-1057A5D9C7E0}" type="pres">
      <dgm:prSet presAssocID="{DDA73FDB-A1C8-445B-9A10-62773A4EC973}" presName="circleTx" presStyleLbl="node1" presStyleIdx="18" presStyleCnt="19"/>
      <dgm:spPr/>
    </dgm:pt>
    <dgm:pt modelId="{62416AB1-7B95-4B57-A8DC-11A60AEAF9FA}" type="pres">
      <dgm:prSet presAssocID="{DDA73FDB-A1C8-445B-9A10-62773A4EC973}" presName="spN" presStyleCnt="0"/>
      <dgm:spPr/>
    </dgm:pt>
  </dgm:ptLst>
  <dgm:cxnLst>
    <dgm:cxn modelId="{1CE82C1F-1FBA-421A-908A-DAFB44DE5A8E}" type="presOf" srcId="{B9B45A53-B91F-49E9-919A-2F2D0EC79A18}" destId="{87BB7F95-F89B-4CEF-A70F-2910CEEFB75D}" srcOrd="0" destOrd="0" presId="urn:microsoft.com/office/officeart/2009/3/layout/RandomtoResultProcess"/>
    <dgm:cxn modelId="{774C964A-9BF5-4E8D-9968-003BF2D2106E}" srcId="{16232F67-164A-49FA-ABD0-3AB68D0BDE65}" destId="{DDA73FDB-A1C8-445B-9A10-62773A4EC973}" srcOrd="1" destOrd="0" parTransId="{804AA9D3-CC6E-4757-9541-F85BF139DDA4}" sibTransId="{6BD9DDE5-37E5-42EC-828C-CFE63EA89233}"/>
    <dgm:cxn modelId="{9574E3C9-8560-4996-9030-99E44C632251}" type="presOf" srcId="{DDA73FDB-A1C8-445B-9A10-62773A4EC973}" destId="{59D655C9-E004-4434-B411-1057A5D9C7E0}" srcOrd="0" destOrd="0" presId="urn:microsoft.com/office/officeart/2009/3/layout/RandomtoResultProcess"/>
    <dgm:cxn modelId="{258E76D9-7E41-43E9-A395-C35EE7F4F916}" type="presOf" srcId="{16232F67-164A-49FA-ABD0-3AB68D0BDE65}" destId="{D35F5458-9BF8-4A88-8C0B-5CB91F4BD8D0}" srcOrd="0" destOrd="0" presId="urn:microsoft.com/office/officeart/2009/3/layout/RandomtoResultProcess"/>
    <dgm:cxn modelId="{4548F9D9-76B4-408D-A6F2-88EE79D22402}" srcId="{16232F67-164A-49FA-ABD0-3AB68D0BDE65}" destId="{B9B45A53-B91F-49E9-919A-2F2D0EC79A18}" srcOrd="0" destOrd="0" parTransId="{140C6793-C9EE-43E8-B9B7-7835110C301A}" sibTransId="{5BBCCBBE-1E84-466F-81ED-60C974FDD43C}"/>
    <dgm:cxn modelId="{6AD004F9-CF1B-4A81-BBFC-C4FCF652CB80}" type="presParOf" srcId="{D35F5458-9BF8-4A88-8C0B-5CB91F4BD8D0}" destId="{14FF7C21-3B60-46B9-8F14-5988C464F444}" srcOrd="0" destOrd="0" presId="urn:microsoft.com/office/officeart/2009/3/layout/RandomtoResultProcess"/>
    <dgm:cxn modelId="{B66D1D98-A4FB-4E2E-A4B6-8FA543BD2A39}" type="presParOf" srcId="{14FF7C21-3B60-46B9-8F14-5988C464F444}" destId="{87BB7F95-F89B-4CEF-A70F-2910CEEFB75D}" srcOrd="0" destOrd="0" presId="urn:microsoft.com/office/officeart/2009/3/layout/RandomtoResultProcess"/>
    <dgm:cxn modelId="{2470DDA5-EBEF-4809-B037-C4F7004EE027}" type="presParOf" srcId="{14FF7C21-3B60-46B9-8F14-5988C464F444}" destId="{3507925A-F23F-4345-A5B3-A12BE1D5C80A}" srcOrd="1" destOrd="0" presId="urn:microsoft.com/office/officeart/2009/3/layout/RandomtoResultProcess"/>
    <dgm:cxn modelId="{D4329862-B0D3-4E7F-9EDD-7BB9BF290867}" type="presParOf" srcId="{14FF7C21-3B60-46B9-8F14-5988C464F444}" destId="{5BDB294F-DA10-4562-8272-0D2538A69A86}" srcOrd="2" destOrd="0" presId="urn:microsoft.com/office/officeart/2009/3/layout/RandomtoResultProcess"/>
    <dgm:cxn modelId="{BF571C87-18F6-4530-AD5B-5A3FE2534936}" type="presParOf" srcId="{14FF7C21-3B60-46B9-8F14-5988C464F444}" destId="{FD6EC168-9B3D-4BBB-B122-A048AFA55A2C}" srcOrd="3" destOrd="0" presId="urn:microsoft.com/office/officeart/2009/3/layout/RandomtoResultProcess"/>
    <dgm:cxn modelId="{33FAC2FF-BFF2-4056-8ACA-417C7F1A3D51}" type="presParOf" srcId="{14FF7C21-3B60-46B9-8F14-5988C464F444}" destId="{5D6BF619-AC95-4E8A-8856-9FD65103381C}" srcOrd="4" destOrd="0" presId="urn:microsoft.com/office/officeart/2009/3/layout/RandomtoResultProcess"/>
    <dgm:cxn modelId="{725E27E2-D94E-4F15-BE7F-A49EA0B111DC}" type="presParOf" srcId="{14FF7C21-3B60-46B9-8F14-5988C464F444}" destId="{514A7C19-D93F-49EB-905A-9D5F27AF5B2C}" srcOrd="5" destOrd="0" presId="urn:microsoft.com/office/officeart/2009/3/layout/RandomtoResultProcess"/>
    <dgm:cxn modelId="{7B24B076-A5AF-41B2-9045-3D8EA8D03251}" type="presParOf" srcId="{14FF7C21-3B60-46B9-8F14-5988C464F444}" destId="{F2B825EE-6793-4623-A8A7-15D204CB5666}" srcOrd="6" destOrd="0" presId="urn:microsoft.com/office/officeart/2009/3/layout/RandomtoResultProcess"/>
    <dgm:cxn modelId="{5BFB9C2F-74ED-4388-B5EB-61170BC731C3}" type="presParOf" srcId="{14FF7C21-3B60-46B9-8F14-5988C464F444}" destId="{EA30CD5E-142C-4F85-BA52-EB695CC1BA72}" srcOrd="7" destOrd="0" presId="urn:microsoft.com/office/officeart/2009/3/layout/RandomtoResultProcess"/>
    <dgm:cxn modelId="{ECE96923-7840-406B-997A-BB9A2526A495}" type="presParOf" srcId="{14FF7C21-3B60-46B9-8F14-5988C464F444}" destId="{D54D4C60-DE9E-4828-9E6D-969D6AE06C3B}" srcOrd="8" destOrd="0" presId="urn:microsoft.com/office/officeart/2009/3/layout/RandomtoResultProcess"/>
    <dgm:cxn modelId="{F2D289D6-3B85-4582-8686-4F82535A83A1}" type="presParOf" srcId="{14FF7C21-3B60-46B9-8F14-5988C464F444}" destId="{541DDE6E-D367-4D99-B696-4071600DA313}" srcOrd="9" destOrd="0" presId="urn:microsoft.com/office/officeart/2009/3/layout/RandomtoResultProcess"/>
    <dgm:cxn modelId="{EAFB7E42-8137-48DD-9F7D-7D6E6C6AEE7E}" type="presParOf" srcId="{14FF7C21-3B60-46B9-8F14-5988C464F444}" destId="{F502B76B-04FD-41D3-8A83-22442D7CC549}" srcOrd="10" destOrd="0" presId="urn:microsoft.com/office/officeart/2009/3/layout/RandomtoResultProcess"/>
    <dgm:cxn modelId="{C2A19C94-2AF0-40AE-9BD8-9C87CF883D81}" type="presParOf" srcId="{14FF7C21-3B60-46B9-8F14-5988C464F444}" destId="{62F5FFF8-46AB-43FD-A5E7-9A4807DD8279}" srcOrd="11" destOrd="0" presId="urn:microsoft.com/office/officeart/2009/3/layout/RandomtoResultProcess"/>
    <dgm:cxn modelId="{1EA6B8ED-C80F-423F-AC65-963B206A39CA}" type="presParOf" srcId="{14FF7C21-3B60-46B9-8F14-5988C464F444}" destId="{88B5CF51-5A9A-47C3-A0D7-C1E91A6E24CC}" srcOrd="12" destOrd="0" presId="urn:microsoft.com/office/officeart/2009/3/layout/RandomtoResultProcess"/>
    <dgm:cxn modelId="{22E76B27-8DDB-4202-BE43-B85B722EC837}" type="presParOf" srcId="{14FF7C21-3B60-46B9-8F14-5988C464F444}" destId="{86FC7A9E-8669-4FA3-832E-23094E6377FC}" srcOrd="13" destOrd="0" presId="urn:microsoft.com/office/officeart/2009/3/layout/RandomtoResultProcess"/>
    <dgm:cxn modelId="{5644078E-DF38-49A0-9380-B725C4A0938A}" type="presParOf" srcId="{14FF7C21-3B60-46B9-8F14-5988C464F444}" destId="{A528A636-9E9B-4E94-9FE2-760AB3C79CA6}" srcOrd="14" destOrd="0" presId="urn:microsoft.com/office/officeart/2009/3/layout/RandomtoResultProcess"/>
    <dgm:cxn modelId="{DEBA794F-5627-4604-B68C-24C2CF175E37}" type="presParOf" srcId="{14FF7C21-3B60-46B9-8F14-5988C464F444}" destId="{C8E7419D-85DA-4088-AED4-CE4C15CB4C7A}" srcOrd="15" destOrd="0" presId="urn:microsoft.com/office/officeart/2009/3/layout/RandomtoResultProcess"/>
    <dgm:cxn modelId="{4430B61E-6430-429E-8916-7DFA547D69C1}" type="presParOf" srcId="{14FF7C21-3B60-46B9-8F14-5988C464F444}" destId="{9AF31CB5-8F35-4557-A1EE-6ECE9C08D1A6}" srcOrd="16" destOrd="0" presId="urn:microsoft.com/office/officeart/2009/3/layout/RandomtoResultProcess"/>
    <dgm:cxn modelId="{40F11B1F-AFED-4010-B7C3-459FBF1A4232}" type="presParOf" srcId="{14FF7C21-3B60-46B9-8F14-5988C464F444}" destId="{2C88A6BD-FAB4-40EA-94E2-DB4D178A6B2F}" srcOrd="17" destOrd="0" presId="urn:microsoft.com/office/officeart/2009/3/layout/RandomtoResultProcess"/>
    <dgm:cxn modelId="{CF6F91CC-36F5-4139-B9DF-92E7EB6D29AE}" type="presParOf" srcId="{14FF7C21-3B60-46B9-8F14-5988C464F444}" destId="{FF0B8A3A-E53E-4962-8828-638A09E1F392}" srcOrd="18" destOrd="0" presId="urn:microsoft.com/office/officeart/2009/3/layout/RandomtoResultProcess"/>
    <dgm:cxn modelId="{07AEDF2D-232A-4C0C-A7E1-E6882474BA28}" type="presParOf" srcId="{D35F5458-9BF8-4A88-8C0B-5CB91F4BD8D0}" destId="{F7920396-CEC9-4E37-BE35-31D5FA65B70F}" srcOrd="1" destOrd="0" presId="urn:microsoft.com/office/officeart/2009/3/layout/RandomtoResultProcess"/>
    <dgm:cxn modelId="{A6FCB8D9-460E-4BB4-9D11-F828D9E9CDB2}" type="presParOf" srcId="{F7920396-CEC9-4E37-BE35-31D5FA65B70F}" destId="{45CBA851-D03E-4170-9952-818910CCD40D}" srcOrd="0" destOrd="0" presId="urn:microsoft.com/office/officeart/2009/3/layout/RandomtoResultProcess"/>
    <dgm:cxn modelId="{0BEDE35C-6168-4F35-9595-CD5A38FFC1EA}" type="presParOf" srcId="{F7920396-CEC9-4E37-BE35-31D5FA65B70F}" destId="{39879F47-C569-4B51-8185-EB6E3D9141ED}" srcOrd="1" destOrd="0" presId="urn:microsoft.com/office/officeart/2009/3/layout/RandomtoResultProcess"/>
    <dgm:cxn modelId="{E915327F-FD18-4245-8E67-DB070CF4F374}" type="presParOf" srcId="{D35F5458-9BF8-4A88-8C0B-5CB91F4BD8D0}" destId="{FAB3B773-FE35-4220-8558-D3E1AFD15CF0}" srcOrd="2" destOrd="0" presId="urn:microsoft.com/office/officeart/2009/3/layout/RandomtoResultProcess"/>
    <dgm:cxn modelId="{C516CCE8-6E81-42D2-9531-F24693F1DA47}" type="presParOf" srcId="{D35F5458-9BF8-4A88-8C0B-5CB91F4BD8D0}" destId="{690C706E-803A-4361-813B-F8C9B4A6A06D}" srcOrd="3" destOrd="0" presId="urn:microsoft.com/office/officeart/2009/3/layout/RandomtoResultProcess"/>
    <dgm:cxn modelId="{22AA2465-AA85-4D48-8205-142C2717FDB2}" type="presParOf" srcId="{690C706E-803A-4361-813B-F8C9B4A6A06D}" destId="{8194D933-D423-4020-9542-4D81F2341FD5}" srcOrd="0" destOrd="0" presId="urn:microsoft.com/office/officeart/2009/3/layout/RandomtoResultProcess"/>
    <dgm:cxn modelId="{EB1DE16B-6FCD-4852-9B87-59A4F90360AE}" type="presParOf" srcId="{690C706E-803A-4361-813B-F8C9B4A6A06D}" destId="{90181CE8-546E-48F1-A6A6-5D154F027F3A}" srcOrd="1" destOrd="0" presId="urn:microsoft.com/office/officeart/2009/3/layout/RandomtoResultProcess"/>
    <dgm:cxn modelId="{18D342E2-88A9-4C7A-9CF7-498F263F31E8}" type="presParOf" srcId="{D35F5458-9BF8-4A88-8C0B-5CB91F4BD8D0}" destId="{6C9B8498-025F-43B9-B8AB-7F25E4A4FE56}" srcOrd="4" destOrd="0" presId="urn:microsoft.com/office/officeart/2009/3/layout/RandomtoResultProcess"/>
    <dgm:cxn modelId="{B1565621-BCD2-458A-97CE-7CFC70C4E245}" type="presParOf" srcId="{6C9B8498-025F-43B9-B8AB-7F25E4A4FE56}" destId="{59D655C9-E004-4434-B411-1057A5D9C7E0}" srcOrd="0" destOrd="0" presId="urn:microsoft.com/office/officeart/2009/3/layout/RandomtoResultProcess"/>
    <dgm:cxn modelId="{88751DC0-AF6E-4EFA-B0FE-723ACE7D9D17}" type="presParOf" srcId="{6C9B8498-025F-43B9-B8AB-7F25E4A4FE56}" destId="{62416AB1-7B95-4B57-A8DC-11A60AEAF9F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A1E33-913C-4F9D-87E7-8195F5541F6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EBA50-6C92-44CD-9DA9-BC3773BCEE7F}">
      <dgm:prSet custT="1"/>
      <dgm:spPr/>
      <dgm:t>
        <a:bodyPr/>
        <a:lstStyle/>
        <a:p>
          <a:r>
            <a:rPr lang="en-US" sz="1400" b="1" i="0" dirty="0">
              <a:effectLst/>
            </a:rPr>
            <a:t>1</a:t>
          </a:r>
          <a:endParaRPr lang="en-US" sz="1400" b="1" dirty="0">
            <a:effectLst/>
          </a:endParaRPr>
        </a:p>
      </dgm:t>
    </dgm:pt>
    <dgm:pt modelId="{7FE4BA01-091B-43AD-9082-C3EB681F7924}" type="par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3D9B3AC9-409F-475E-BFFE-77A4A5776FF5}" type="sib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00814C48-AF2E-4B7A-8E81-C11D662858DA}">
      <dgm:prSet custT="1"/>
      <dgm:spPr/>
      <dgm:t>
        <a:bodyPr/>
        <a:lstStyle/>
        <a:p>
          <a:r>
            <a:rPr lang="en-US" sz="1400" b="1" i="0" dirty="0">
              <a:effectLst/>
            </a:rPr>
            <a:t>2 </a:t>
          </a:r>
          <a:endParaRPr lang="en-US" sz="1400" b="1" dirty="0">
            <a:effectLst/>
          </a:endParaRPr>
        </a:p>
      </dgm:t>
    </dgm:pt>
    <dgm:pt modelId="{C3EA1BBB-A2BD-471B-A4E0-3CA136011953}" type="par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AB46E05E-3DFF-4428-9683-20575FB1DB58}" type="sib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181D6A27-8C4B-413B-A4F5-73419E07E06B}">
      <dgm:prSet custT="1"/>
      <dgm:spPr/>
      <dgm:t>
        <a:bodyPr/>
        <a:lstStyle/>
        <a:p>
          <a:r>
            <a:rPr lang="en-US" sz="1400" b="1" i="0" dirty="0">
              <a:effectLst/>
            </a:rPr>
            <a:t>3</a:t>
          </a:r>
          <a:endParaRPr lang="en-US" sz="1400" b="1" dirty="0">
            <a:effectLst/>
          </a:endParaRPr>
        </a:p>
      </dgm:t>
    </dgm:pt>
    <dgm:pt modelId="{6D16FAD1-1613-48E5-BE73-5BF87E6233D9}" type="par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D1DFD77C-61C1-41FE-B240-33F99421DF60}" type="sib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332901E9-9C2A-4AAE-8893-B37A08718BE3}">
      <dgm:prSet custT="1"/>
      <dgm:spPr/>
      <dgm:t>
        <a:bodyPr/>
        <a:lstStyle/>
        <a:p>
          <a:r>
            <a:rPr lang="en-US" sz="1400" b="1" dirty="0">
              <a:effectLst/>
            </a:rPr>
            <a:t>4</a:t>
          </a:r>
        </a:p>
      </dgm:t>
    </dgm:pt>
    <dgm:pt modelId="{20E320AC-19BA-4DD0-9C81-F8350803BD90}" type="par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1B36910D-0828-493F-8082-D90D563F8A04}" type="sib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239E1A8D-0F52-4CF1-BC10-83EEC44C654C}">
      <dgm:prSet custT="1"/>
      <dgm:spPr/>
      <dgm:t>
        <a:bodyPr/>
        <a:lstStyle/>
        <a:p>
          <a:r>
            <a:rPr lang="en-US" sz="1400" b="1" dirty="0">
              <a:effectLst/>
            </a:rPr>
            <a:t>5</a:t>
          </a:r>
        </a:p>
      </dgm:t>
    </dgm:pt>
    <dgm:pt modelId="{A33731CD-BD99-4EC0-B9B3-3DAA557C07AD}" type="par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B619C470-06FF-498A-9630-8836D34F87EB}" type="sib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E81FC754-20F5-4139-87DF-5BE2CF621352}">
      <dgm:prSet custT="1"/>
      <dgm:spPr/>
      <dgm:t>
        <a:bodyPr/>
        <a:lstStyle/>
        <a:p>
          <a:r>
            <a:rPr lang="en-US" sz="1400" b="1" dirty="0">
              <a:effectLst/>
            </a:rPr>
            <a:t>6</a:t>
          </a:r>
        </a:p>
      </dgm:t>
    </dgm:pt>
    <dgm:pt modelId="{66A3F6D5-C151-4622-94C2-4A489FBE6813}" type="par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2D055492-6E15-4C86-9ECA-65E05DB215E7}" type="sib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8BF0DA8C-5358-4E1E-8D34-DA52622BB055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search for the artist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587172F7-BB8C-4174-91B7-F17F3CD3CF3F}" type="par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74BDB47E-508B-4144-B988-BDAB3340D377}" type="sib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963EF291-9CF7-4872-8B2B-9F9DE580213A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take the first result and check if a </a:t>
          </a:r>
          <a:r>
            <a:rPr lang="en-US" sz="1400" b="0" i="1" dirty="0"/>
            <a:t>WikiData</a:t>
          </a:r>
          <a:r>
            <a:rPr lang="en-US" sz="1400" b="0" i="0" dirty="0"/>
            <a:t> link is present</a:t>
          </a:r>
          <a:endParaRPr lang="it-IT" sz="1400" b="0" dirty="0"/>
        </a:p>
      </dgm:t>
    </dgm:pt>
    <dgm:pt modelId="{5C0D9CA4-C31D-455F-A187-0E4821B22511}" type="par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FD93B7E2-01ED-4F37-8A46-240888F862A3}" type="sib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9780B40A-5B67-4604-9FBC-69774977E318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Using the </a:t>
          </a:r>
          <a:r>
            <a:rPr lang="en-US" sz="1400" b="0" i="1" dirty="0"/>
            <a:t>WikiData</a:t>
          </a:r>
          <a:r>
            <a:rPr lang="en-US" sz="1400" b="0" i="0" dirty="0"/>
            <a:t> link, we retrieve the artist personal data </a:t>
          </a:r>
          <a:r>
            <a:rPr lang="it-IT" sz="1400" b="0" dirty="0"/>
            <a:t>(different approach if single artist or a group)</a:t>
          </a:r>
        </a:p>
      </dgm:t>
    </dgm:pt>
    <dgm:pt modelId="{814710CC-4E31-44CB-8AE1-0A1343D2F1FC}" type="par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E61BFCCE-C632-49B8-B47E-F3BA3E51D8BB}" type="sib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B24735F4-EA2A-4D3A-BDE4-F904AFB1B0EF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present, we perform a query on </a:t>
          </a:r>
          <a:r>
            <a:rPr lang="en-US" sz="1400" b="0" i="1" dirty="0"/>
            <a:t>WikiData</a:t>
          </a:r>
          <a:r>
            <a:rPr lang="en-US" sz="1400" b="0" i="0" dirty="0"/>
            <a:t> and we perform the same actions of point 3</a:t>
          </a:r>
          <a:endParaRPr lang="it-IT" sz="1400" b="0" dirty="0"/>
        </a:p>
      </dgm:t>
    </dgm:pt>
    <dgm:pt modelId="{7680DF08-250A-4F1F-8096-9AB04CFF4ED4}" type="par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A1CE2BD1-B958-4A87-BD13-A26E9C771147}" type="sib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674D8C2D-D5E2-4B17-91B8-97BBB91AB2C7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 and the query was unsuccessful or incomplete, we search for data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3000BA95-ABF3-46F9-8DC6-EE697F1AF88C}" type="par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4765C119-4DE9-4B4F-8EED-469A211ECC1A}" type="sib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5A385E28-61A2-4EC7-AB8D-838729E2C42B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Finally, we remove duplicates, and we obtain a dataset with: </a:t>
          </a:r>
          <a:r>
            <a:rPr lang="en-US" sz="1400" b="1" i="1" dirty="0"/>
            <a:t>Name, Surname, BirthDate, DeathDate, Nationality, ArtistName</a:t>
          </a:r>
          <a:endParaRPr lang="it-IT" sz="1400" b="1" dirty="0"/>
        </a:p>
      </dgm:t>
    </dgm:pt>
    <dgm:pt modelId="{509032DA-68FB-4174-814A-D37668D10A23}" type="par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4FE8DB80-848C-4886-B49F-E8DB5F3B3922}" type="sib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2BA42050-7727-49C3-A3B0-FFBA88BE10A5}" type="pres">
      <dgm:prSet presAssocID="{696A1E33-913C-4F9D-87E7-8195F5541F68}" presName="linearFlow" presStyleCnt="0">
        <dgm:presLayoutVars>
          <dgm:dir/>
          <dgm:animLvl val="lvl"/>
          <dgm:resizeHandles val="exact"/>
        </dgm:presLayoutVars>
      </dgm:prSet>
      <dgm:spPr/>
    </dgm:pt>
    <dgm:pt modelId="{39AE05C7-39DF-43A5-9B8B-6CD6A3F228FA}" type="pres">
      <dgm:prSet presAssocID="{4E3EBA50-6C92-44CD-9DA9-BC3773BCEE7F}" presName="composite" presStyleCnt="0"/>
      <dgm:spPr/>
    </dgm:pt>
    <dgm:pt modelId="{93ACD3FA-4712-43FF-A2E6-45DED26170F1}" type="pres">
      <dgm:prSet presAssocID="{4E3EBA50-6C92-44CD-9DA9-BC3773BCEE7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4C10938-0E6D-4F52-BAE5-337E1F0A72F2}" type="pres">
      <dgm:prSet presAssocID="{4E3EBA50-6C92-44CD-9DA9-BC3773BCEE7F}" presName="descendantText" presStyleLbl="alignAcc1" presStyleIdx="0" presStyleCnt="6">
        <dgm:presLayoutVars>
          <dgm:bulletEnabled val="1"/>
        </dgm:presLayoutVars>
      </dgm:prSet>
      <dgm:spPr/>
    </dgm:pt>
    <dgm:pt modelId="{FB6AEB78-9B5B-4141-8405-561CD7E0DFB3}" type="pres">
      <dgm:prSet presAssocID="{3D9B3AC9-409F-475E-BFFE-77A4A5776FF5}" presName="sp" presStyleCnt="0"/>
      <dgm:spPr/>
    </dgm:pt>
    <dgm:pt modelId="{0F496957-FDFE-4AE8-874A-C319D88D7276}" type="pres">
      <dgm:prSet presAssocID="{00814C48-AF2E-4B7A-8E81-C11D662858DA}" presName="composite" presStyleCnt="0"/>
      <dgm:spPr/>
    </dgm:pt>
    <dgm:pt modelId="{5D6EB027-DA96-4A12-899F-E52D3455D59A}" type="pres">
      <dgm:prSet presAssocID="{00814C48-AF2E-4B7A-8E81-C11D662858D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5177F1C-614D-444E-AAAE-B17EFD77486D}" type="pres">
      <dgm:prSet presAssocID="{00814C48-AF2E-4B7A-8E81-C11D662858DA}" presName="descendantText" presStyleLbl="alignAcc1" presStyleIdx="1" presStyleCnt="6">
        <dgm:presLayoutVars>
          <dgm:bulletEnabled val="1"/>
        </dgm:presLayoutVars>
      </dgm:prSet>
      <dgm:spPr/>
    </dgm:pt>
    <dgm:pt modelId="{D8E2F20B-5E8B-4250-A515-965CB059FADE}" type="pres">
      <dgm:prSet presAssocID="{AB46E05E-3DFF-4428-9683-20575FB1DB58}" presName="sp" presStyleCnt="0"/>
      <dgm:spPr/>
    </dgm:pt>
    <dgm:pt modelId="{DCA30654-1617-41B6-9433-84B99F39898B}" type="pres">
      <dgm:prSet presAssocID="{181D6A27-8C4B-413B-A4F5-73419E07E06B}" presName="composite" presStyleCnt="0"/>
      <dgm:spPr/>
    </dgm:pt>
    <dgm:pt modelId="{F6A4A259-D755-42DD-A8AA-DDEC7A44FCFC}" type="pres">
      <dgm:prSet presAssocID="{181D6A27-8C4B-413B-A4F5-73419E07E06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DF5DA61-045B-4ACB-840B-0B0BFF4FDE43}" type="pres">
      <dgm:prSet presAssocID="{181D6A27-8C4B-413B-A4F5-73419E07E06B}" presName="descendantText" presStyleLbl="alignAcc1" presStyleIdx="2" presStyleCnt="6">
        <dgm:presLayoutVars>
          <dgm:bulletEnabled val="1"/>
        </dgm:presLayoutVars>
      </dgm:prSet>
      <dgm:spPr/>
    </dgm:pt>
    <dgm:pt modelId="{E61F3E64-8316-464F-8CCE-877F056D7AFA}" type="pres">
      <dgm:prSet presAssocID="{D1DFD77C-61C1-41FE-B240-33F99421DF60}" presName="sp" presStyleCnt="0"/>
      <dgm:spPr/>
    </dgm:pt>
    <dgm:pt modelId="{C550B460-B657-418C-B438-601756D7CDF4}" type="pres">
      <dgm:prSet presAssocID="{332901E9-9C2A-4AAE-8893-B37A08718BE3}" presName="composite" presStyleCnt="0"/>
      <dgm:spPr/>
    </dgm:pt>
    <dgm:pt modelId="{E9C964A6-1CA5-4CB9-B6D1-59EDCE68300A}" type="pres">
      <dgm:prSet presAssocID="{332901E9-9C2A-4AAE-8893-B37A08718B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4B2D351B-7994-42C8-866B-8249A3A43698}" type="pres">
      <dgm:prSet presAssocID="{332901E9-9C2A-4AAE-8893-B37A08718BE3}" presName="descendantText" presStyleLbl="alignAcc1" presStyleIdx="3" presStyleCnt="6">
        <dgm:presLayoutVars>
          <dgm:bulletEnabled val="1"/>
        </dgm:presLayoutVars>
      </dgm:prSet>
      <dgm:spPr/>
    </dgm:pt>
    <dgm:pt modelId="{BE3D9165-6E57-4933-810D-54B373B5C93C}" type="pres">
      <dgm:prSet presAssocID="{1B36910D-0828-493F-8082-D90D563F8A04}" presName="sp" presStyleCnt="0"/>
      <dgm:spPr/>
    </dgm:pt>
    <dgm:pt modelId="{63A14057-F182-4E78-8B6B-9C823A94E5C9}" type="pres">
      <dgm:prSet presAssocID="{239E1A8D-0F52-4CF1-BC10-83EEC44C654C}" presName="composite" presStyleCnt="0"/>
      <dgm:spPr/>
    </dgm:pt>
    <dgm:pt modelId="{F1C6D7F1-B67D-4C6E-86F2-F09D12941974}" type="pres">
      <dgm:prSet presAssocID="{239E1A8D-0F52-4CF1-BC10-83EEC44C654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354E147-5101-4B7F-B622-2FE35F519E8C}" type="pres">
      <dgm:prSet presAssocID="{239E1A8D-0F52-4CF1-BC10-83EEC44C654C}" presName="descendantText" presStyleLbl="alignAcc1" presStyleIdx="4" presStyleCnt="6">
        <dgm:presLayoutVars>
          <dgm:bulletEnabled val="1"/>
        </dgm:presLayoutVars>
      </dgm:prSet>
      <dgm:spPr/>
    </dgm:pt>
    <dgm:pt modelId="{AEF2D2F5-E6F2-4370-8C58-522B1368171C}" type="pres">
      <dgm:prSet presAssocID="{B619C470-06FF-498A-9630-8836D34F87EB}" presName="sp" presStyleCnt="0"/>
      <dgm:spPr/>
    </dgm:pt>
    <dgm:pt modelId="{A6F32BB4-7F64-4F39-8862-AAB8B021F960}" type="pres">
      <dgm:prSet presAssocID="{E81FC754-20F5-4139-87DF-5BE2CF621352}" presName="composite" presStyleCnt="0"/>
      <dgm:spPr/>
    </dgm:pt>
    <dgm:pt modelId="{489E1250-B52C-448C-98AD-F4929DDDE935}" type="pres">
      <dgm:prSet presAssocID="{E81FC754-20F5-4139-87DF-5BE2CF621352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5341B8F-D925-417C-A66F-8956712395EE}" type="pres">
      <dgm:prSet presAssocID="{E81FC754-20F5-4139-87DF-5BE2CF621352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2A13EA02-D3CD-4CB7-859B-5E936D6480AB}" type="presOf" srcId="{963EF291-9CF7-4872-8B2B-9F9DE580213A}" destId="{25177F1C-614D-444E-AAAE-B17EFD77486D}" srcOrd="0" destOrd="0" presId="urn:microsoft.com/office/officeart/2005/8/layout/chevron2"/>
    <dgm:cxn modelId="{C4D74C16-B4D0-444F-BEF7-D93BC4089443}" type="presOf" srcId="{00814C48-AF2E-4B7A-8E81-C11D662858DA}" destId="{5D6EB027-DA96-4A12-899F-E52D3455D59A}" srcOrd="0" destOrd="0" presId="urn:microsoft.com/office/officeart/2005/8/layout/chevron2"/>
    <dgm:cxn modelId="{60EAA91C-7682-4FF4-93D2-930C19057586}" type="presOf" srcId="{332901E9-9C2A-4AAE-8893-B37A08718BE3}" destId="{E9C964A6-1CA5-4CB9-B6D1-59EDCE68300A}" srcOrd="0" destOrd="0" presId="urn:microsoft.com/office/officeart/2005/8/layout/chevron2"/>
    <dgm:cxn modelId="{62107C24-2F08-45EE-9DDA-D023D841B1DD}" srcId="{E81FC754-20F5-4139-87DF-5BE2CF621352}" destId="{5A385E28-61A2-4EC7-AB8D-838729E2C42B}" srcOrd="0" destOrd="0" parTransId="{509032DA-68FB-4174-814A-D37668D10A23}" sibTransId="{4FE8DB80-848C-4886-B49F-E8DB5F3B3922}"/>
    <dgm:cxn modelId="{F2EBE227-A8DD-4A21-B1A1-5BFEA75CC77B}" srcId="{239E1A8D-0F52-4CF1-BC10-83EEC44C654C}" destId="{674D8C2D-D5E2-4B17-91B8-97BBB91AB2C7}" srcOrd="0" destOrd="0" parTransId="{3000BA95-ABF3-46F9-8DC6-EE697F1AF88C}" sibTransId="{4765C119-4DE9-4B4F-8EED-469A211ECC1A}"/>
    <dgm:cxn modelId="{89705331-F7FA-46BE-88E3-8512269D6C0A}" srcId="{696A1E33-913C-4F9D-87E7-8195F5541F68}" destId="{332901E9-9C2A-4AAE-8893-B37A08718BE3}" srcOrd="3" destOrd="0" parTransId="{20E320AC-19BA-4DD0-9C81-F8350803BD90}" sibTransId="{1B36910D-0828-493F-8082-D90D563F8A04}"/>
    <dgm:cxn modelId="{04FDCE34-689B-4296-A4B7-9FBFE57143B7}" type="presOf" srcId="{E81FC754-20F5-4139-87DF-5BE2CF621352}" destId="{489E1250-B52C-448C-98AD-F4929DDDE935}" srcOrd="0" destOrd="0" presId="urn:microsoft.com/office/officeart/2005/8/layout/chevron2"/>
    <dgm:cxn modelId="{28521235-C034-4CCE-968D-B62CFF5211AB}" srcId="{4E3EBA50-6C92-44CD-9DA9-BC3773BCEE7F}" destId="{8BF0DA8C-5358-4E1E-8D34-DA52622BB055}" srcOrd="0" destOrd="0" parTransId="{587172F7-BB8C-4174-91B7-F17F3CD3CF3F}" sibTransId="{74BDB47E-508B-4144-B988-BDAB3340D377}"/>
    <dgm:cxn modelId="{3534E139-1DD5-4F27-93E9-4877699D8DE9}" srcId="{696A1E33-913C-4F9D-87E7-8195F5541F68}" destId="{00814C48-AF2E-4B7A-8E81-C11D662858DA}" srcOrd="1" destOrd="0" parTransId="{C3EA1BBB-A2BD-471B-A4E0-3CA136011953}" sibTransId="{AB46E05E-3DFF-4428-9683-20575FB1DB58}"/>
    <dgm:cxn modelId="{763D133A-B303-4D8F-9ADB-4998C2C9178D}" type="presOf" srcId="{696A1E33-913C-4F9D-87E7-8195F5541F68}" destId="{2BA42050-7727-49C3-A3B0-FFBA88BE10A5}" srcOrd="0" destOrd="0" presId="urn:microsoft.com/office/officeart/2005/8/layout/chevron2"/>
    <dgm:cxn modelId="{5EDA465D-DBEE-459B-BD25-D836E683A9B7}" type="presOf" srcId="{5A385E28-61A2-4EC7-AB8D-838729E2C42B}" destId="{A5341B8F-D925-417C-A66F-8956712395EE}" srcOrd="0" destOrd="0" presId="urn:microsoft.com/office/officeart/2005/8/layout/chevron2"/>
    <dgm:cxn modelId="{314A8661-F890-458E-94B4-C358B7B9D3D0}" type="presOf" srcId="{4E3EBA50-6C92-44CD-9DA9-BC3773BCEE7F}" destId="{93ACD3FA-4712-43FF-A2E6-45DED26170F1}" srcOrd="0" destOrd="0" presId="urn:microsoft.com/office/officeart/2005/8/layout/chevron2"/>
    <dgm:cxn modelId="{BC649E62-1932-49DE-903C-C3E44302DD2F}" srcId="{696A1E33-913C-4F9D-87E7-8195F5541F68}" destId="{181D6A27-8C4B-413B-A4F5-73419E07E06B}" srcOrd="2" destOrd="0" parTransId="{6D16FAD1-1613-48E5-BE73-5BF87E6233D9}" sibTransId="{D1DFD77C-61C1-41FE-B240-33F99421DF60}"/>
    <dgm:cxn modelId="{8646E483-831C-48B6-9AAD-6CEFEB0216B1}" srcId="{00814C48-AF2E-4B7A-8E81-C11D662858DA}" destId="{963EF291-9CF7-4872-8B2B-9F9DE580213A}" srcOrd="0" destOrd="0" parTransId="{5C0D9CA4-C31D-455F-A187-0E4821B22511}" sibTransId="{FD93B7E2-01ED-4F37-8A46-240888F862A3}"/>
    <dgm:cxn modelId="{3CFBDB87-AD0D-40EC-8E7A-E80EEEDDADF9}" srcId="{696A1E33-913C-4F9D-87E7-8195F5541F68}" destId="{239E1A8D-0F52-4CF1-BC10-83EEC44C654C}" srcOrd="4" destOrd="0" parTransId="{A33731CD-BD99-4EC0-B9B3-3DAA557C07AD}" sibTransId="{B619C470-06FF-498A-9630-8836D34F87EB}"/>
    <dgm:cxn modelId="{3633DC8C-1589-4D67-8551-78041901B3BC}" type="presOf" srcId="{674D8C2D-D5E2-4B17-91B8-97BBB91AB2C7}" destId="{7354E147-5101-4B7F-B622-2FE35F519E8C}" srcOrd="0" destOrd="0" presId="urn:microsoft.com/office/officeart/2005/8/layout/chevron2"/>
    <dgm:cxn modelId="{5104B297-117C-43D2-96E0-2E01FBBABD4E}" type="presOf" srcId="{181D6A27-8C4B-413B-A4F5-73419E07E06B}" destId="{F6A4A259-D755-42DD-A8AA-DDEC7A44FCFC}" srcOrd="0" destOrd="0" presId="urn:microsoft.com/office/officeart/2005/8/layout/chevron2"/>
    <dgm:cxn modelId="{4CBABFB0-B75E-4073-95FD-EADACCCA0F66}" type="presOf" srcId="{239E1A8D-0F52-4CF1-BC10-83EEC44C654C}" destId="{F1C6D7F1-B67D-4C6E-86F2-F09D12941974}" srcOrd="0" destOrd="0" presId="urn:microsoft.com/office/officeart/2005/8/layout/chevron2"/>
    <dgm:cxn modelId="{E2B4D9BD-5686-4C89-8060-C0D2F3997E63}" type="presOf" srcId="{9780B40A-5B67-4604-9FBC-69774977E318}" destId="{8DF5DA61-045B-4ACB-840B-0B0BFF4FDE43}" srcOrd="0" destOrd="0" presId="urn:microsoft.com/office/officeart/2005/8/layout/chevron2"/>
    <dgm:cxn modelId="{7EC5A0DB-3BF3-43E7-AEA6-47AFC0B735CF}" srcId="{332901E9-9C2A-4AAE-8893-B37A08718BE3}" destId="{B24735F4-EA2A-4D3A-BDE4-F904AFB1B0EF}" srcOrd="0" destOrd="0" parTransId="{7680DF08-250A-4F1F-8096-9AB04CFF4ED4}" sibTransId="{A1CE2BD1-B958-4A87-BD13-A26E9C771147}"/>
    <dgm:cxn modelId="{724D0BDE-B7DE-4C64-8FE6-C3C7C963BC72}" srcId="{181D6A27-8C4B-413B-A4F5-73419E07E06B}" destId="{9780B40A-5B67-4604-9FBC-69774977E318}" srcOrd="0" destOrd="0" parTransId="{814710CC-4E31-44CB-8AE1-0A1343D2F1FC}" sibTransId="{E61BFCCE-C632-49B8-B47E-F3BA3E51D8BB}"/>
    <dgm:cxn modelId="{ECBDF9DE-D29B-48F5-ABCA-BD9D0C2E6011}" srcId="{696A1E33-913C-4F9D-87E7-8195F5541F68}" destId="{E81FC754-20F5-4139-87DF-5BE2CF621352}" srcOrd="5" destOrd="0" parTransId="{66A3F6D5-C151-4622-94C2-4A489FBE6813}" sibTransId="{2D055492-6E15-4C86-9ECA-65E05DB215E7}"/>
    <dgm:cxn modelId="{F617E1E0-3D49-4E09-B9F5-6560BD764D0D}" srcId="{696A1E33-913C-4F9D-87E7-8195F5541F68}" destId="{4E3EBA50-6C92-44CD-9DA9-BC3773BCEE7F}" srcOrd="0" destOrd="0" parTransId="{7FE4BA01-091B-43AD-9082-C3EB681F7924}" sibTransId="{3D9B3AC9-409F-475E-BFFE-77A4A5776FF5}"/>
    <dgm:cxn modelId="{29BE79E6-F568-4316-BF26-B85866DC74FE}" type="presOf" srcId="{8BF0DA8C-5358-4E1E-8D34-DA52622BB055}" destId="{54C10938-0E6D-4F52-BAE5-337E1F0A72F2}" srcOrd="0" destOrd="0" presId="urn:microsoft.com/office/officeart/2005/8/layout/chevron2"/>
    <dgm:cxn modelId="{920A59E9-3321-4A17-B7B2-98D2493C0CCE}" type="presOf" srcId="{B24735F4-EA2A-4D3A-BDE4-F904AFB1B0EF}" destId="{4B2D351B-7994-42C8-866B-8249A3A43698}" srcOrd="0" destOrd="0" presId="urn:microsoft.com/office/officeart/2005/8/layout/chevron2"/>
    <dgm:cxn modelId="{61D7342C-6786-4799-A5C5-5414322D6CB3}" type="presParOf" srcId="{2BA42050-7727-49C3-A3B0-FFBA88BE10A5}" destId="{39AE05C7-39DF-43A5-9B8B-6CD6A3F228FA}" srcOrd="0" destOrd="0" presId="urn:microsoft.com/office/officeart/2005/8/layout/chevron2"/>
    <dgm:cxn modelId="{34743396-FE5F-4BB4-AC19-3D3F86A4CF44}" type="presParOf" srcId="{39AE05C7-39DF-43A5-9B8B-6CD6A3F228FA}" destId="{93ACD3FA-4712-43FF-A2E6-45DED26170F1}" srcOrd="0" destOrd="0" presId="urn:microsoft.com/office/officeart/2005/8/layout/chevron2"/>
    <dgm:cxn modelId="{C2098ADF-F33A-439F-8FE0-E9CAF0B65A43}" type="presParOf" srcId="{39AE05C7-39DF-43A5-9B8B-6CD6A3F228FA}" destId="{54C10938-0E6D-4F52-BAE5-337E1F0A72F2}" srcOrd="1" destOrd="0" presId="urn:microsoft.com/office/officeart/2005/8/layout/chevron2"/>
    <dgm:cxn modelId="{3EBA4518-BF28-4ACA-AEED-7360C92F1379}" type="presParOf" srcId="{2BA42050-7727-49C3-A3B0-FFBA88BE10A5}" destId="{FB6AEB78-9B5B-4141-8405-561CD7E0DFB3}" srcOrd="1" destOrd="0" presId="urn:microsoft.com/office/officeart/2005/8/layout/chevron2"/>
    <dgm:cxn modelId="{AEE661AB-1976-4799-90D3-F0F27AC7AF92}" type="presParOf" srcId="{2BA42050-7727-49C3-A3B0-FFBA88BE10A5}" destId="{0F496957-FDFE-4AE8-874A-C319D88D7276}" srcOrd="2" destOrd="0" presId="urn:microsoft.com/office/officeart/2005/8/layout/chevron2"/>
    <dgm:cxn modelId="{47957C36-91CF-4A78-8F05-5EEAA635CBC1}" type="presParOf" srcId="{0F496957-FDFE-4AE8-874A-C319D88D7276}" destId="{5D6EB027-DA96-4A12-899F-E52D3455D59A}" srcOrd="0" destOrd="0" presId="urn:microsoft.com/office/officeart/2005/8/layout/chevron2"/>
    <dgm:cxn modelId="{7FE7F2A2-1765-43D1-98EF-DF898B630763}" type="presParOf" srcId="{0F496957-FDFE-4AE8-874A-C319D88D7276}" destId="{25177F1C-614D-444E-AAAE-B17EFD77486D}" srcOrd="1" destOrd="0" presId="urn:microsoft.com/office/officeart/2005/8/layout/chevron2"/>
    <dgm:cxn modelId="{0FD69BB5-B632-4C51-BF2E-B177DD53E492}" type="presParOf" srcId="{2BA42050-7727-49C3-A3B0-FFBA88BE10A5}" destId="{D8E2F20B-5E8B-4250-A515-965CB059FADE}" srcOrd="3" destOrd="0" presId="urn:microsoft.com/office/officeart/2005/8/layout/chevron2"/>
    <dgm:cxn modelId="{66CB5544-0CFE-4C38-B479-52A5783A6CFE}" type="presParOf" srcId="{2BA42050-7727-49C3-A3B0-FFBA88BE10A5}" destId="{DCA30654-1617-41B6-9433-84B99F39898B}" srcOrd="4" destOrd="0" presId="urn:microsoft.com/office/officeart/2005/8/layout/chevron2"/>
    <dgm:cxn modelId="{DD260CBD-8330-41C0-9E89-0765C8421014}" type="presParOf" srcId="{DCA30654-1617-41B6-9433-84B99F39898B}" destId="{F6A4A259-D755-42DD-A8AA-DDEC7A44FCFC}" srcOrd="0" destOrd="0" presId="urn:microsoft.com/office/officeart/2005/8/layout/chevron2"/>
    <dgm:cxn modelId="{4EF91D00-01EC-4A37-AA61-7A105A7F6C40}" type="presParOf" srcId="{DCA30654-1617-41B6-9433-84B99F39898B}" destId="{8DF5DA61-045B-4ACB-840B-0B0BFF4FDE43}" srcOrd="1" destOrd="0" presId="urn:microsoft.com/office/officeart/2005/8/layout/chevron2"/>
    <dgm:cxn modelId="{F6D5D243-28B2-4698-B9B7-DF0029FD4F17}" type="presParOf" srcId="{2BA42050-7727-49C3-A3B0-FFBA88BE10A5}" destId="{E61F3E64-8316-464F-8CCE-877F056D7AFA}" srcOrd="5" destOrd="0" presId="urn:microsoft.com/office/officeart/2005/8/layout/chevron2"/>
    <dgm:cxn modelId="{26F0EB9E-DA24-4A32-AA7F-56E03E55EE7C}" type="presParOf" srcId="{2BA42050-7727-49C3-A3B0-FFBA88BE10A5}" destId="{C550B460-B657-418C-B438-601756D7CDF4}" srcOrd="6" destOrd="0" presId="urn:microsoft.com/office/officeart/2005/8/layout/chevron2"/>
    <dgm:cxn modelId="{D5EB1852-BDAC-4187-9778-730F385E5173}" type="presParOf" srcId="{C550B460-B657-418C-B438-601756D7CDF4}" destId="{E9C964A6-1CA5-4CB9-B6D1-59EDCE68300A}" srcOrd="0" destOrd="0" presId="urn:microsoft.com/office/officeart/2005/8/layout/chevron2"/>
    <dgm:cxn modelId="{FB2CB7A5-383C-40CB-B338-F4DA6980E75F}" type="presParOf" srcId="{C550B460-B657-418C-B438-601756D7CDF4}" destId="{4B2D351B-7994-42C8-866B-8249A3A43698}" srcOrd="1" destOrd="0" presId="urn:microsoft.com/office/officeart/2005/8/layout/chevron2"/>
    <dgm:cxn modelId="{3FEDB01C-ACCA-4799-B08B-7C545CC9118C}" type="presParOf" srcId="{2BA42050-7727-49C3-A3B0-FFBA88BE10A5}" destId="{BE3D9165-6E57-4933-810D-54B373B5C93C}" srcOrd="7" destOrd="0" presId="urn:microsoft.com/office/officeart/2005/8/layout/chevron2"/>
    <dgm:cxn modelId="{10BE9A42-4753-48DF-808C-719D0A103840}" type="presParOf" srcId="{2BA42050-7727-49C3-A3B0-FFBA88BE10A5}" destId="{63A14057-F182-4E78-8B6B-9C823A94E5C9}" srcOrd="8" destOrd="0" presId="urn:microsoft.com/office/officeart/2005/8/layout/chevron2"/>
    <dgm:cxn modelId="{D60271CF-66C9-4E97-AB5B-6E1293ACCF4E}" type="presParOf" srcId="{63A14057-F182-4E78-8B6B-9C823A94E5C9}" destId="{F1C6D7F1-B67D-4C6E-86F2-F09D12941974}" srcOrd="0" destOrd="0" presId="urn:microsoft.com/office/officeart/2005/8/layout/chevron2"/>
    <dgm:cxn modelId="{68CEE1C5-0645-4948-9357-61F7A48DBC17}" type="presParOf" srcId="{63A14057-F182-4E78-8B6B-9C823A94E5C9}" destId="{7354E147-5101-4B7F-B622-2FE35F519E8C}" srcOrd="1" destOrd="0" presId="urn:microsoft.com/office/officeart/2005/8/layout/chevron2"/>
    <dgm:cxn modelId="{AAE6C0B8-E2D2-4F68-B5B8-FDC5971C4873}" type="presParOf" srcId="{2BA42050-7727-49C3-A3B0-FFBA88BE10A5}" destId="{AEF2D2F5-E6F2-4370-8C58-522B1368171C}" srcOrd="9" destOrd="0" presId="urn:microsoft.com/office/officeart/2005/8/layout/chevron2"/>
    <dgm:cxn modelId="{747D3362-DB0F-41BB-B00D-9086948C9FB8}" type="presParOf" srcId="{2BA42050-7727-49C3-A3B0-FFBA88BE10A5}" destId="{A6F32BB4-7F64-4F39-8862-AAB8B021F960}" srcOrd="10" destOrd="0" presId="urn:microsoft.com/office/officeart/2005/8/layout/chevron2"/>
    <dgm:cxn modelId="{2AF1371D-2235-4B18-9C35-895C83315A1A}" type="presParOf" srcId="{A6F32BB4-7F64-4F39-8862-AAB8B021F960}" destId="{489E1250-B52C-448C-98AD-F4929DDDE935}" srcOrd="0" destOrd="0" presId="urn:microsoft.com/office/officeart/2005/8/layout/chevron2"/>
    <dgm:cxn modelId="{FB0F0D16-EB63-49E9-93BE-E0FC45E268E6}" type="presParOf" srcId="{A6F32BB4-7F64-4F39-8862-AAB8B021F960}" destId="{A5341B8F-D925-417C-A66F-8956712395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9D50D0-9BB2-4746-8E91-B42DC38A8799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36162-345E-4A48-ACBE-C085297D0CFF}">
      <dgm:prSet/>
      <dgm:spPr/>
      <dgm:t>
        <a:bodyPr/>
        <a:lstStyle/>
        <a:p>
          <a:r>
            <a:rPr lang="en-US" b="1" dirty="0"/>
            <a:t>Load the CSV file and iterate through it</a:t>
          </a:r>
        </a:p>
      </dgm:t>
    </dgm:pt>
    <dgm:pt modelId="{8236DA87-3D3D-44BA-A063-EF467D02FF61}" type="parTrans" cxnId="{96333284-2AC0-411B-BB6B-F543D7881BE8}">
      <dgm:prSet/>
      <dgm:spPr/>
      <dgm:t>
        <a:bodyPr/>
        <a:lstStyle/>
        <a:p>
          <a:endParaRPr lang="en-US" b="1"/>
        </a:p>
      </dgm:t>
    </dgm:pt>
    <dgm:pt modelId="{0095A88D-686D-4090-BFF5-282413E2D71C}" type="sibTrans" cxnId="{96333284-2AC0-411B-BB6B-F543D7881BE8}">
      <dgm:prSet/>
      <dgm:spPr/>
      <dgm:t>
        <a:bodyPr/>
        <a:lstStyle/>
        <a:p>
          <a:endParaRPr lang="en-US" b="1"/>
        </a:p>
      </dgm:t>
    </dgm:pt>
    <dgm:pt modelId="{CCE893E3-AF0B-461C-9173-14DCBCA0894C}">
      <dgm:prSet/>
      <dgm:spPr/>
      <dgm:t>
        <a:bodyPr/>
        <a:lstStyle/>
        <a:p>
          <a:r>
            <a:rPr lang="en-US" b="1" dirty="0"/>
            <a:t>Retrieve the unique ID used by Spotify or create a unique ID </a:t>
          </a:r>
          <a:r>
            <a:rPr lang="en-US" b="1"/>
            <a:t>by ourself</a:t>
          </a:r>
          <a:endParaRPr lang="en-US" b="1" dirty="0"/>
        </a:p>
      </dgm:t>
    </dgm:pt>
    <dgm:pt modelId="{51D808A2-6548-4A90-A399-3E2026160AD9}" type="parTrans" cxnId="{534E6130-7212-467A-AC84-EDD2D04DA704}">
      <dgm:prSet/>
      <dgm:spPr/>
      <dgm:t>
        <a:bodyPr/>
        <a:lstStyle/>
        <a:p>
          <a:endParaRPr lang="en-US" b="1"/>
        </a:p>
      </dgm:t>
    </dgm:pt>
    <dgm:pt modelId="{D08240E0-7287-4366-AB80-B68C3334300E}" type="sibTrans" cxnId="{534E6130-7212-467A-AC84-EDD2D04DA704}">
      <dgm:prSet/>
      <dgm:spPr/>
      <dgm:t>
        <a:bodyPr/>
        <a:lstStyle/>
        <a:p>
          <a:endParaRPr lang="en-US" b="1"/>
        </a:p>
      </dgm:t>
    </dgm:pt>
    <dgm:pt modelId="{5D686A24-5AF0-4ED6-B247-416C577C6778}">
      <dgm:prSet/>
      <dgm:spPr/>
      <dgm:t>
        <a:bodyPr/>
        <a:lstStyle/>
        <a:p>
          <a:r>
            <a:rPr lang="en-US" b="1" dirty="0"/>
            <a:t>Add the node to the graph using the unique ID</a:t>
          </a:r>
        </a:p>
      </dgm:t>
    </dgm:pt>
    <dgm:pt modelId="{3D3FA19B-B23E-43C0-B509-C8A8275D9434}" type="parTrans" cxnId="{83D6A695-A2B1-45A6-9AC8-36E33B5FB6FB}">
      <dgm:prSet/>
      <dgm:spPr/>
      <dgm:t>
        <a:bodyPr/>
        <a:lstStyle/>
        <a:p>
          <a:endParaRPr lang="en-US" b="1"/>
        </a:p>
      </dgm:t>
    </dgm:pt>
    <dgm:pt modelId="{64E37D26-24ED-4C18-A92D-20E4F3F4DCB9}" type="sibTrans" cxnId="{83D6A695-A2B1-45A6-9AC8-36E33B5FB6FB}">
      <dgm:prSet/>
      <dgm:spPr/>
      <dgm:t>
        <a:bodyPr/>
        <a:lstStyle/>
        <a:p>
          <a:endParaRPr lang="en-US" b="1"/>
        </a:p>
      </dgm:t>
    </dgm:pt>
    <dgm:pt modelId="{94F234B1-BAC3-49D8-9B02-3A126C0446DE}">
      <dgm:prSet/>
      <dgm:spPr/>
      <dgm:t>
        <a:bodyPr/>
        <a:lstStyle/>
        <a:p>
          <a:r>
            <a:rPr lang="en-US" b="1" dirty="0"/>
            <a:t>Add all the data properties</a:t>
          </a:r>
        </a:p>
      </dgm:t>
    </dgm:pt>
    <dgm:pt modelId="{77CF2BA5-9359-42C7-ACDC-9E2C4B9959F4}" type="parTrans" cxnId="{1CFAF162-649C-45CD-B761-ED49D9C8F536}">
      <dgm:prSet/>
      <dgm:spPr/>
      <dgm:t>
        <a:bodyPr/>
        <a:lstStyle/>
        <a:p>
          <a:endParaRPr lang="en-US" b="1"/>
        </a:p>
      </dgm:t>
    </dgm:pt>
    <dgm:pt modelId="{5306F505-5AC3-471A-B912-85D0BFB838FD}" type="sibTrans" cxnId="{1CFAF162-649C-45CD-B761-ED49D9C8F536}">
      <dgm:prSet/>
      <dgm:spPr/>
      <dgm:t>
        <a:bodyPr/>
        <a:lstStyle/>
        <a:p>
          <a:endParaRPr lang="en-US" b="1"/>
        </a:p>
      </dgm:t>
    </dgm:pt>
    <dgm:pt modelId="{FC3A1450-6B64-412C-A0CD-E50ECDC6F9BB}">
      <dgm:prSet/>
      <dgm:spPr/>
      <dgm:t>
        <a:bodyPr/>
        <a:lstStyle/>
        <a:p>
          <a:r>
            <a:rPr lang="en-US" b="1" dirty="0"/>
            <a:t>Add all the object properties</a:t>
          </a:r>
        </a:p>
      </dgm:t>
    </dgm:pt>
    <dgm:pt modelId="{AD04226B-8816-44E5-871C-DA6A6606C204}" type="parTrans" cxnId="{4AD24CC8-AE65-4974-9BC4-B979F9CD5685}">
      <dgm:prSet/>
      <dgm:spPr/>
      <dgm:t>
        <a:bodyPr/>
        <a:lstStyle/>
        <a:p>
          <a:endParaRPr lang="en-US" b="1"/>
        </a:p>
      </dgm:t>
    </dgm:pt>
    <dgm:pt modelId="{5CF000DD-06A3-46E6-946F-673586375B91}" type="sibTrans" cxnId="{4AD24CC8-AE65-4974-9BC4-B979F9CD5685}">
      <dgm:prSet/>
      <dgm:spPr/>
      <dgm:t>
        <a:bodyPr/>
        <a:lstStyle/>
        <a:p>
          <a:endParaRPr lang="en-US" b="1"/>
        </a:p>
      </dgm:t>
    </dgm:pt>
    <dgm:pt modelId="{4CEE519C-0B9B-4730-92AB-1A4C5B660C71}">
      <dgm:prSet/>
      <dgm:spPr/>
      <dgm:t>
        <a:bodyPr/>
        <a:lstStyle/>
        <a:p>
          <a:r>
            <a:rPr lang="en-US" b="1" dirty="0"/>
            <a:t>Serialize the data and save them into a TTL file</a:t>
          </a:r>
        </a:p>
      </dgm:t>
    </dgm:pt>
    <dgm:pt modelId="{CE29741F-E5EE-4FFC-9F40-F4B8DAD03DF5}" type="parTrans" cxnId="{42B4800A-757C-4619-B489-BEC102B0F9D7}">
      <dgm:prSet/>
      <dgm:spPr/>
      <dgm:t>
        <a:bodyPr/>
        <a:lstStyle/>
        <a:p>
          <a:endParaRPr lang="en-US" b="1"/>
        </a:p>
      </dgm:t>
    </dgm:pt>
    <dgm:pt modelId="{DE6D0D1E-FEAC-471B-9893-D05C82237643}" type="sibTrans" cxnId="{42B4800A-757C-4619-B489-BEC102B0F9D7}">
      <dgm:prSet/>
      <dgm:spPr/>
      <dgm:t>
        <a:bodyPr/>
        <a:lstStyle/>
        <a:p>
          <a:endParaRPr lang="en-US" b="1"/>
        </a:p>
      </dgm:t>
    </dgm:pt>
    <dgm:pt modelId="{2A14A389-D129-4494-922E-4652AE6C6050}" type="pres">
      <dgm:prSet presAssocID="{A19D50D0-9BB2-4746-8E91-B42DC38A8799}" presName="linearFlow" presStyleCnt="0">
        <dgm:presLayoutVars>
          <dgm:resizeHandles val="exact"/>
        </dgm:presLayoutVars>
      </dgm:prSet>
      <dgm:spPr/>
    </dgm:pt>
    <dgm:pt modelId="{CF885E57-8E9B-46E7-860E-FAFAFE39739C}" type="pres">
      <dgm:prSet presAssocID="{AF136162-345E-4A48-ACBE-C085297D0CFF}" presName="node" presStyleLbl="node1" presStyleIdx="0" presStyleCnt="6" custScaleX="317920">
        <dgm:presLayoutVars>
          <dgm:bulletEnabled val="1"/>
        </dgm:presLayoutVars>
      </dgm:prSet>
      <dgm:spPr/>
    </dgm:pt>
    <dgm:pt modelId="{2B255C4A-797B-450B-95AC-E643DB75B553}" type="pres">
      <dgm:prSet presAssocID="{0095A88D-686D-4090-BFF5-282413E2D71C}" presName="sibTrans" presStyleLbl="sibTrans2D1" presStyleIdx="0" presStyleCnt="5"/>
      <dgm:spPr/>
    </dgm:pt>
    <dgm:pt modelId="{325EDCC6-4032-482D-85FF-217CC0D74C88}" type="pres">
      <dgm:prSet presAssocID="{0095A88D-686D-4090-BFF5-282413E2D71C}" presName="connectorText" presStyleLbl="sibTrans2D1" presStyleIdx="0" presStyleCnt="5"/>
      <dgm:spPr/>
    </dgm:pt>
    <dgm:pt modelId="{6D3E3D4D-1AC8-44D1-ABDF-FAA70FD27685}" type="pres">
      <dgm:prSet presAssocID="{CCE893E3-AF0B-461C-9173-14DCBCA0894C}" presName="node" presStyleLbl="node1" presStyleIdx="1" presStyleCnt="6" custScaleX="317920">
        <dgm:presLayoutVars>
          <dgm:bulletEnabled val="1"/>
        </dgm:presLayoutVars>
      </dgm:prSet>
      <dgm:spPr/>
    </dgm:pt>
    <dgm:pt modelId="{1EB174C8-57F0-4BD0-A754-C8E0712E7840}" type="pres">
      <dgm:prSet presAssocID="{D08240E0-7287-4366-AB80-B68C3334300E}" presName="sibTrans" presStyleLbl="sibTrans2D1" presStyleIdx="1" presStyleCnt="5"/>
      <dgm:spPr/>
    </dgm:pt>
    <dgm:pt modelId="{1818CBA9-F192-43A8-AAE5-983329EED00E}" type="pres">
      <dgm:prSet presAssocID="{D08240E0-7287-4366-AB80-B68C3334300E}" presName="connectorText" presStyleLbl="sibTrans2D1" presStyleIdx="1" presStyleCnt="5"/>
      <dgm:spPr/>
    </dgm:pt>
    <dgm:pt modelId="{52D09840-E895-4BEE-BBD6-FC8CC1A09721}" type="pres">
      <dgm:prSet presAssocID="{5D686A24-5AF0-4ED6-B247-416C577C6778}" presName="node" presStyleLbl="node1" presStyleIdx="2" presStyleCnt="6" custScaleX="317920">
        <dgm:presLayoutVars>
          <dgm:bulletEnabled val="1"/>
        </dgm:presLayoutVars>
      </dgm:prSet>
      <dgm:spPr/>
    </dgm:pt>
    <dgm:pt modelId="{97C273D7-A1CA-452E-9FAB-3FE80C20C1D4}" type="pres">
      <dgm:prSet presAssocID="{64E37D26-24ED-4C18-A92D-20E4F3F4DCB9}" presName="sibTrans" presStyleLbl="sibTrans2D1" presStyleIdx="2" presStyleCnt="5"/>
      <dgm:spPr/>
    </dgm:pt>
    <dgm:pt modelId="{744028D4-BB65-4F5E-830B-42D7DE80C9CE}" type="pres">
      <dgm:prSet presAssocID="{64E37D26-24ED-4C18-A92D-20E4F3F4DCB9}" presName="connectorText" presStyleLbl="sibTrans2D1" presStyleIdx="2" presStyleCnt="5"/>
      <dgm:spPr/>
    </dgm:pt>
    <dgm:pt modelId="{AB64B4C7-8BAE-4753-BF16-6AA9EDF43D1D}" type="pres">
      <dgm:prSet presAssocID="{94F234B1-BAC3-49D8-9B02-3A126C0446DE}" presName="node" presStyleLbl="node1" presStyleIdx="3" presStyleCnt="6" custScaleX="317920">
        <dgm:presLayoutVars>
          <dgm:bulletEnabled val="1"/>
        </dgm:presLayoutVars>
      </dgm:prSet>
      <dgm:spPr/>
    </dgm:pt>
    <dgm:pt modelId="{C018CC3C-AE5D-4771-8E51-C09BA65C4C61}" type="pres">
      <dgm:prSet presAssocID="{5306F505-5AC3-471A-B912-85D0BFB838FD}" presName="sibTrans" presStyleLbl="sibTrans2D1" presStyleIdx="3" presStyleCnt="5"/>
      <dgm:spPr/>
    </dgm:pt>
    <dgm:pt modelId="{D70B6744-CFFD-4D19-8CCD-DB9ED2A4CCC5}" type="pres">
      <dgm:prSet presAssocID="{5306F505-5AC3-471A-B912-85D0BFB838FD}" presName="connectorText" presStyleLbl="sibTrans2D1" presStyleIdx="3" presStyleCnt="5"/>
      <dgm:spPr/>
    </dgm:pt>
    <dgm:pt modelId="{E9414F29-1073-44B4-A38B-91AAEC4DD88C}" type="pres">
      <dgm:prSet presAssocID="{FC3A1450-6B64-412C-A0CD-E50ECDC6F9BB}" presName="node" presStyleLbl="node1" presStyleIdx="4" presStyleCnt="6" custScaleX="317920">
        <dgm:presLayoutVars>
          <dgm:bulletEnabled val="1"/>
        </dgm:presLayoutVars>
      </dgm:prSet>
      <dgm:spPr/>
    </dgm:pt>
    <dgm:pt modelId="{6E7E0123-FA7E-4C16-ABF5-97A86EA89B54}" type="pres">
      <dgm:prSet presAssocID="{5CF000DD-06A3-46E6-946F-673586375B91}" presName="sibTrans" presStyleLbl="sibTrans2D1" presStyleIdx="4" presStyleCnt="5"/>
      <dgm:spPr/>
    </dgm:pt>
    <dgm:pt modelId="{2327EDA2-BF24-4DC8-9E5B-5AC0869CFA3B}" type="pres">
      <dgm:prSet presAssocID="{5CF000DD-06A3-46E6-946F-673586375B91}" presName="connectorText" presStyleLbl="sibTrans2D1" presStyleIdx="4" presStyleCnt="5"/>
      <dgm:spPr/>
    </dgm:pt>
    <dgm:pt modelId="{EC4001CB-8116-4BF1-917B-1E65C01ACF72}" type="pres">
      <dgm:prSet presAssocID="{4CEE519C-0B9B-4730-92AB-1A4C5B660C71}" presName="node" presStyleLbl="node1" presStyleIdx="5" presStyleCnt="6" custScaleX="317920">
        <dgm:presLayoutVars>
          <dgm:bulletEnabled val="1"/>
        </dgm:presLayoutVars>
      </dgm:prSet>
      <dgm:spPr/>
    </dgm:pt>
  </dgm:ptLst>
  <dgm:cxnLst>
    <dgm:cxn modelId="{42B4800A-757C-4619-B489-BEC102B0F9D7}" srcId="{A19D50D0-9BB2-4746-8E91-B42DC38A8799}" destId="{4CEE519C-0B9B-4730-92AB-1A4C5B660C71}" srcOrd="5" destOrd="0" parTransId="{CE29741F-E5EE-4FFC-9F40-F4B8DAD03DF5}" sibTransId="{DE6D0D1E-FEAC-471B-9893-D05C82237643}"/>
    <dgm:cxn modelId="{B874150E-6933-4A7A-9D6E-6FC6D0C16A58}" type="presOf" srcId="{5306F505-5AC3-471A-B912-85D0BFB838FD}" destId="{D70B6744-CFFD-4D19-8CCD-DB9ED2A4CCC5}" srcOrd="1" destOrd="0" presId="urn:microsoft.com/office/officeart/2005/8/layout/process2"/>
    <dgm:cxn modelId="{D26CD70E-EBE6-4ACC-A3D3-57BEE0AC0D19}" type="presOf" srcId="{FC3A1450-6B64-412C-A0CD-E50ECDC6F9BB}" destId="{E9414F29-1073-44B4-A38B-91AAEC4DD88C}" srcOrd="0" destOrd="0" presId="urn:microsoft.com/office/officeart/2005/8/layout/process2"/>
    <dgm:cxn modelId="{7B35B61F-D7B3-463E-9F32-495D71631E02}" type="presOf" srcId="{D08240E0-7287-4366-AB80-B68C3334300E}" destId="{1EB174C8-57F0-4BD0-A754-C8E0712E7840}" srcOrd="0" destOrd="0" presId="urn:microsoft.com/office/officeart/2005/8/layout/process2"/>
    <dgm:cxn modelId="{0E77102C-48ED-407B-8903-12D260B620D5}" type="presOf" srcId="{5CF000DD-06A3-46E6-946F-673586375B91}" destId="{2327EDA2-BF24-4DC8-9E5B-5AC0869CFA3B}" srcOrd="1" destOrd="0" presId="urn:microsoft.com/office/officeart/2005/8/layout/process2"/>
    <dgm:cxn modelId="{534E6130-7212-467A-AC84-EDD2D04DA704}" srcId="{A19D50D0-9BB2-4746-8E91-B42DC38A8799}" destId="{CCE893E3-AF0B-461C-9173-14DCBCA0894C}" srcOrd="1" destOrd="0" parTransId="{51D808A2-6548-4A90-A399-3E2026160AD9}" sibTransId="{D08240E0-7287-4366-AB80-B68C3334300E}"/>
    <dgm:cxn modelId="{AD1BC632-361D-4B7C-A1AF-842E8F36CAAE}" type="presOf" srcId="{5D686A24-5AF0-4ED6-B247-416C577C6778}" destId="{52D09840-E895-4BEE-BBD6-FC8CC1A09721}" srcOrd="0" destOrd="0" presId="urn:microsoft.com/office/officeart/2005/8/layout/process2"/>
    <dgm:cxn modelId="{B9191839-3C6C-4D50-BCBE-ACF8651F74A9}" type="presOf" srcId="{94F234B1-BAC3-49D8-9B02-3A126C0446DE}" destId="{AB64B4C7-8BAE-4753-BF16-6AA9EDF43D1D}" srcOrd="0" destOrd="0" presId="urn:microsoft.com/office/officeart/2005/8/layout/process2"/>
    <dgm:cxn modelId="{1E9D433F-63AB-4D7F-AB78-B4E359941505}" type="presOf" srcId="{A19D50D0-9BB2-4746-8E91-B42DC38A8799}" destId="{2A14A389-D129-4494-922E-4652AE6C6050}" srcOrd="0" destOrd="0" presId="urn:microsoft.com/office/officeart/2005/8/layout/process2"/>
    <dgm:cxn modelId="{1CFAF162-649C-45CD-B761-ED49D9C8F536}" srcId="{A19D50D0-9BB2-4746-8E91-B42DC38A8799}" destId="{94F234B1-BAC3-49D8-9B02-3A126C0446DE}" srcOrd="3" destOrd="0" parTransId="{77CF2BA5-9359-42C7-ACDC-9E2C4B9959F4}" sibTransId="{5306F505-5AC3-471A-B912-85D0BFB838FD}"/>
    <dgm:cxn modelId="{83A3DC64-97B6-4C25-A108-33D7968A5C4A}" type="presOf" srcId="{64E37D26-24ED-4C18-A92D-20E4F3F4DCB9}" destId="{97C273D7-A1CA-452E-9FAB-3FE80C20C1D4}" srcOrd="0" destOrd="0" presId="urn:microsoft.com/office/officeart/2005/8/layout/process2"/>
    <dgm:cxn modelId="{57D26C65-7518-4005-8D16-1EF73E60C476}" type="presOf" srcId="{64E37D26-24ED-4C18-A92D-20E4F3F4DCB9}" destId="{744028D4-BB65-4F5E-830B-42D7DE80C9CE}" srcOrd="1" destOrd="0" presId="urn:microsoft.com/office/officeart/2005/8/layout/process2"/>
    <dgm:cxn modelId="{7A937853-090B-4E6E-AF84-44661BD045A1}" type="presOf" srcId="{0095A88D-686D-4090-BFF5-282413E2D71C}" destId="{325EDCC6-4032-482D-85FF-217CC0D74C88}" srcOrd="1" destOrd="0" presId="urn:microsoft.com/office/officeart/2005/8/layout/process2"/>
    <dgm:cxn modelId="{6F806F77-37AF-469D-B420-EDABC079C94B}" type="presOf" srcId="{5CF000DD-06A3-46E6-946F-673586375B91}" destId="{6E7E0123-FA7E-4C16-ABF5-97A86EA89B54}" srcOrd="0" destOrd="0" presId="urn:microsoft.com/office/officeart/2005/8/layout/process2"/>
    <dgm:cxn modelId="{5BDC447B-8AF9-4C7B-9D4B-395CE105BB57}" type="presOf" srcId="{5306F505-5AC3-471A-B912-85D0BFB838FD}" destId="{C018CC3C-AE5D-4771-8E51-C09BA65C4C61}" srcOrd="0" destOrd="0" presId="urn:microsoft.com/office/officeart/2005/8/layout/process2"/>
    <dgm:cxn modelId="{22E55A7B-75EB-486E-8675-A6DD6734467D}" type="presOf" srcId="{AF136162-345E-4A48-ACBE-C085297D0CFF}" destId="{CF885E57-8E9B-46E7-860E-FAFAFE39739C}" srcOrd="0" destOrd="0" presId="urn:microsoft.com/office/officeart/2005/8/layout/process2"/>
    <dgm:cxn modelId="{96333284-2AC0-411B-BB6B-F543D7881BE8}" srcId="{A19D50D0-9BB2-4746-8E91-B42DC38A8799}" destId="{AF136162-345E-4A48-ACBE-C085297D0CFF}" srcOrd="0" destOrd="0" parTransId="{8236DA87-3D3D-44BA-A063-EF467D02FF61}" sibTransId="{0095A88D-686D-4090-BFF5-282413E2D71C}"/>
    <dgm:cxn modelId="{83D6A695-A2B1-45A6-9AC8-36E33B5FB6FB}" srcId="{A19D50D0-9BB2-4746-8E91-B42DC38A8799}" destId="{5D686A24-5AF0-4ED6-B247-416C577C6778}" srcOrd="2" destOrd="0" parTransId="{3D3FA19B-B23E-43C0-B509-C8A8275D9434}" sibTransId="{64E37D26-24ED-4C18-A92D-20E4F3F4DCB9}"/>
    <dgm:cxn modelId="{5DEC3EA6-6DE6-4E91-9895-00BDBA4EA847}" type="presOf" srcId="{CCE893E3-AF0B-461C-9173-14DCBCA0894C}" destId="{6D3E3D4D-1AC8-44D1-ABDF-FAA70FD27685}" srcOrd="0" destOrd="0" presId="urn:microsoft.com/office/officeart/2005/8/layout/process2"/>
    <dgm:cxn modelId="{60F3AAA9-511F-4ACE-B574-1F833DAEF2AB}" type="presOf" srcId="{D08240E0-7287-4366-AB80-B68C3334300E}" destId="{1818CBA9-F192-43A8-AAE5-983329EED00E}" srcOrd="1" destOrd="0" presId="urn:microsoft.com/office/officeart/2005/8/layout/process2"/>
    <dgm:cxn modelId="{4AD24CC8-AE65-4974-9BC4-B979F9CD5685}" srcId="{A19D50D0-9BB2-4746-8E91-B42DC38A8799}" destId="{FC3A1450-6B64-412C-A0CD-E50ECDC6F9BB}" srcOrd="4" destOrd="0" parTransId="{AD04226B-8816-44E5-871C-DA6A6606C204}" sibTransId="{5CF000DD-06A3-46E6-946F-673586375B91}"/>
    <dgm:cxn modelId="{B4A1CDEE-D9EB-4112-8C28-C08DE8ABA743}" type="presOf" srcId="{0095A88D-686D-4090-BFF5-282413E2D71C}" destId="{2B255C4A-797B-450B-95AC-E643DB75B553}" srcOrd="0" destOrd="0" presId="urn:microsoft.com/office/officeart/2005/8/layout/process2"/>
    <dgm:cxn modelId="{49117AFE-9E4D-4447-AC90-8AA1E9C8D3EA}" type="presOf" srcId="{4CEE519C-0B9B-4730-92AB-1A4C5B660C71}" destId="{EC4001CB-8116-4BF1-917B-1E65C01ACF72}" srcOrd="0" destOrd="0" presId="urn:microsoft.com/office/officeart/2005/8/layout/process2"/>
    <dgm:cxn modelId="{D46F9B8B-33B5-442C-9807-39E7D5EACA73}" type="presParOf" srcId="{2A14A389-D129-4494-922E-4652AE6C6050}" destId="{CF885E57-8E9B-46E7-860E-FAFAFE39739C}" srcOrd="0" destOrd="0" presId="urn:microsoft.com/office/officeart/2005/8/layout/process2"/>
    <dgm:cxn modelId="{6D245FFA-9C78-4FD8-A4D9-76F95862C289}" type="presParOf" srcId="{2A14A389-D129-4494-922E-4652AE6C6050}" destId="{2B255C4A-797B-450B-95AC-E643DB75B553}" srcOrd="1" destOrd="0" presId="urn:microsoft.com/office/officeart/2005/8/layout/process2"/>
    <dgm:cxn modelId="{5D34EA91-D78E-4196-A6F8-73EE0B148454}" type="presParOf" srcId="{2B255C4A-797B-450B-95AC-E643DB75B553}" destId="{325EDCC6-4032-482D-85FF-217CC0D74C88}" srcOrd="0" destOrd="0" presId="urn:microsoft.com/office/officeart/2005/8/layout/process2"/>
    <dgm:cxn modelId="{7984B4A0-DD37-411A-A401-A7568F02D938}" type="presParOf" srcId="{2A14A389-D129-4494-922E-4652AE6C6050}" destId="{6D3E3D4D-1AC8-44D1-ABDF-FAA70FD27685}" srcOrd="2" destOrd="0" presId="urn:microsoft.com/office/officeart/2005/8/layout/process2"/>
    <dgm:cxn modelId="{35908E81-0970-41E8-A8D7-83E288DE546D}" type="presParOf" srcId="{2A14A389-D129-4494-922E-4652AE6C6050}" destId="{1EB174C8-57F0-4BD0-A754-C8E0712E7840}" srcOrd="3" destOrd="0" presId="urn:microsoft.com/office/officeart/2005/8/layout/process2"/>
    <dgm:cxn modelId="{A7108653-4D9D-4241-8AA2-18F5D4D90DFA}" type="presParOf" srcId="{1EB174C8-57F0-4BD0-A754-C8E0712E7840}" destId="{1818CBA9-F192-43A8-AAE5-983329EED00E}" srcOrd="0" destOrd="0" presId="urn:microsoft.com/office/officeart/2005/8/layout/process2"/>
    <dgm:cxn modelId="{896EC2A8-4F5B-4569-8B21-81637E0F4BD0}" type="presParOf" srcId="{2A14A389-D129-4494-922E-4652AE6C6050}" destId="{52D09840-E895-4BEE-BBD6-FC8CC1A09721}" srcOrd="4" destOrd="0" presId="urn:microsoft.com/office/officeart/2005/8/layout/process2"/>
    <dgm:cxn modelId="{9D84B2A4-B3B6-4F8E-AE3C-0D25F6697735}" type="presParOf" srcId="{2A14A389-D129-4494-922E-4652AE6C6050}" destId="{97C273D7-A1CA-452E-9FAB-3FE80C20C1D4}" srcOrd="5" destOrd="0" presId="urn:microsoft.com/office/officeart/2005/8/layout/process2"/>
    <dgm:cxn modelId="{87409605-9413-45D6-99E9-C92E26ECE8A5}" type="presParOf" srcId="{97C273D7-A1CA-452E-9FAB-3FE80C20C1D4}" destId="{744028D4-BB65-4F5E-830B-42D7DE80C9CE}" srcOrd="0" destOrd="0" presId="urn:microsoft.com/office/officeart/2005/8/layout/process2"/>
    <dgm:cxn modelId="{DC0D8B64-45A4-49C8-98F5-BDE43096AA6A}" type="presParOf" srcId="{2A14A389-D129-4494-922E-4652AE6C6050}" destId="{AB64B4C7-8BAE-4753-BF16-6AA9EDF43D1D}" srcOrd="6" destOrd="0" presId="urn:microsoft.com/office/officeart/2005/8/layout/process2"/>
    <dgm:cxn modelId="{E7C38D5F-61A5-4FF7-9727-3479DA5FA74A}" type="presParOf" srcId="{2A14A389-D129-4494-922E-4652AE6C6050}" destId="{C018CC3C-AE5D-4771-8E51-C09BA65C4C61}" srcOrd="7" destOrd="0" presId="urn:microsoft.com/office/officeart/2005/8/layout/process2"/>
    <dgm:cxn modelId="{1E26CE4A-EEE9-4782-80C1-A794655F8D58}" type="presParOf" srcId="{C018CC3C-AE5D-4771-8E51-C09BA65C4C61}" destId="{D70B6744-CFFD-4D19-8CCD-DB9ED2A4CCC5}" srcOrd="0" destOrd="0" presId="urn:microsoft.com/office/officeart/2005/8/layout/process2"/>
    <dgm:cxn modelId="{F0AED9BB-7F6F-4526-B838-07E1FDEEBC3F}" type="presParOf" srcId="{2A14A389-D129-4494-922E-4652AE6C6050}" destId="{E9414F29-1073-44B4-A38B-91AAEC4DD88C}" srcOrd="8" destOrd="0" presId="urn:microsoft.com/office/officeart/2005/8/layout/process2"/>
    <dgm:cxn modelId="{64EDF133-E3E2-4236-808A-AB46E3B2356B}" type="presParOf" srcId="{2A14A389-D129-4494-922E-4652AE6C6050}" destId="{6E7E0123-FA7E-4C16-ABF5-97A86EA89B54}" srcOrd="9" destOrd="0" presId="urn:microsoft.com/office/officeart/2005/8/layout/process2"/>
    <dgm:cxn modelId="{094AEF1B-BD79-49D9-94A6-55FCEA4DA65C}" type="presParOf" srcId="{6E7E0123-FA7E-4C16-ABF5-97A86EA89B54}" destId="{2327EDA2-BF24-4DC8-9E5B-5AC0869CFA3B}" srcOrd="0" destOrd="0" presId="urn:microsoft.com/office/officeart/2005/8/layout/process2"/>
    <dgm:cxn modelId="{8FF3E4F4-0D60-4476-9B10-B4ACA95F4062}" type="presParOf" srcId="{2A14A389-D129-4494-922E-4652AE6C6050}" destId="{EC4001CB-8116-4BF1-917B-1E65C01ACF7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10B7E-4750-4117-9AC4-FC5C3DA1EC7F}">
      <dsp:nvSpPr>
        <dsp:cNvPr id="0" name=""/>
        <dsp:cNvSpPr/>
      </dsp:nvSpPr>
      <dsp:spPr>
        <a:xfrm>
          <a:off x="553380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Country</a:t>
          </a:r>
        </a:p>
      </dsp:txBody>
      <dsp:txXfrm>
        <a:off x="553380" y="303"/>
        <a:ext cx="1989536" cy="1193721"/>
      </dsp:txXfrm>
    </dsp:sp>
    <dsp:sp modelId="{B452C95F-4DA2-4283-90C4-BB9403D42533}">
      <dsp:nvSpPr>
        <dsp:cNvPr id="0" name=""/>
        <dsp:cNvSpPr/>
      </dsp:nvSpPr>
      <dsp:spPr>
        <a:xfrm>
          <a:off x="2741869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Date</a:t>
          </a:r>
        </a:p>
      </dsp:txBody>
      <dsp:txXfrm>
        <a:off x="2741869" y="303"/>
        <a:ext cx="1989536" cy="1193721"/>
      </dsp:txXfrm>
    </dsp:sp>
    <dsp:sp modelId="{00BB7DDB-F135-444F-9CA0-86260D7DCF28}">
      <dsp:nvSpPr>
        <dsp:cNvPr id="0" name=""/>
        <dsp:cNvSpPr/>
      </dsp:nvSpPr>
      <dsp:spPr>
        <a:xfrm>
          <a:off x="553380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Position</a:t>
          </a:r>
        </a:p>
      </dsp:txBody>
      <dsp:txXfrm>
        <a:off x="553380" y="1392978"/>
        <a:ext cx="1989536" cy="1193721"/>
      </dsp:txXfrm>
    </dsp:sp>
    <dsp:sp modelId="{48780221-72EE-47A1-9C44-725C20A40523}">
      <dsp:nvSpPr>
        <dsp:cNvPr id="0" name=""/>
        <dsp:cNvSpPr/>
      </dsp:nvSpPr>
      <dsp:spPr>
        <a:xfrm>
          <a:off x="2741869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Track</a:t>
          </a:r>
        </a:p>
      </dsp:txBody>
      <dsp:txXfrm>
        <a:off x="2741869" y="1392978"/>
        <a:ext cx="1989536" cy="1193721"/>
      </dsp:txXfrm>
    </dsp:sp>
    <dsp:sp modelId="{E6DD2E32-6C1F-4160-855C-39B5E780BF12}">
      <dsp:nvSpPr>
        <dsp:cNvPr id="0" name=""/>
        <dsp:cNvSpPr/>
      </dsp:nvSpPr>
      <dsp:spPr>
        <a:xfrm>
          <a:off x="553380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Track</a:t>
          </a:r>
          <a:r>
            <a:rPr lang="en-US" sz="3200" b="1" i="0" kern="1200" baseline="0"/>
            <a:t> URI</a:t>
          </a:r>
          <a:endParaRPr lang="en-US" sz="3200" b="1" i="0" kern="1200" baseline="0" dirty="0"/>
        </a:p>
      </dsp:txBody>
      <dsp:txXfrm>
        <a:off x="553380" y="2785653"/>
        <a:ext cx="1989536" cy="1193721"/>
      </dsp:txXfrm>
    </dsp:sp>
    <dsp:sp modelId="{66AC42E3-41C2-47A9-AE46-475DE7E047FD}">
      <dsp:nvSpPr>
        <dsp:cNvPr id="0" name=""/>
        <dsp:cNvSpPr/>
      </dsp:nvSpPr>
      <dsp:spPr>
        <a:xfrm>
          <a:off x="2741869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Artist</a:t>
          </a:r>
        </a:p>
      </dsp:txBody>
      <dsp:txXfrm>
        <a:off x="2741869" y="2785653"/>
        <a:ext cx="1989536" cy="1193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B7F95-F89B-4CEF-A70F-2910CEEFB75D}">
      <dsp:nvSpPr>
        <dsp:cNvPr id="0" name=""/>
        <dsp:cNvSpPr/>
      </dsp:nvSpPr>
      <dsp:spPr>
        <a:xfrm>
          <a:off x="119572" y="841485"/>
          <a:ext cx="1779480" cy="58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1.53 GB</a:t>
          </a:r>
          <a:endParaRPr lang="en-US" sz="2200" kern="1200"/>
        </a:p>
      </dsp:txBody>
      <dsp:txXfrm>
        <a:off x="119572" y="841485"/>
        <a:ext cx="1779480" cy="586419"/>
      </dsp:txXfrm>
    </dsp:sp>
    <dsp:sp modelId="{3507925A-F23F-4345-A5B3-A12BE1D5C80A}">
      <dsp:nvSpPr>
        <dsp:cNvPr id="0" name=""/>
        <dsp:cNvSpPr/>
      </dsp:nvSpPr>
      <dsp:spPr>
        <a:xfrm>
          <a:off x="117550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294F-DA10-4562-8272-0D2538A69A86}">
      <dsp:nvSpPr>
        <dsp:cNvPr id="0" name=""/>
        <dsp:cNvSpPr/>
      </dsp:nvSpPr>
      <dsp:spPr>
        <a:xfrm>
          <a:off x="216634" y="46496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EC168-9B3D-4BBB-B122-A048AFA55A2C}">
      <dsp:nvSpPr>
        <dsp:cNvPr id="0" name=""/>
        <dsp:cNvSpPr/>
      </dsp:nvSpPr>
      <dsp:spPr>
        <a:xfrm>
          <a:off x="454438" y="504597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BF619-AC95-4E8A-8856-9FD65103381C}">
      <dsp:nvSpPr>
        <dsp:cNvPr id="0" name=""/>
        <dsp:cNvSpPr/>
      </dsp:nvSpPr>
      <dsp:spPr>
        <a:xfrm>
          <a:off x="652607" y="286611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7C19-D93F-49EB-905A-9D5F27AF5B2C}">
      <dsp:nvSpPr>
        <dsp:cNvPr id="0" name=""/>
        <dsp:cNvSpPr/>
      </dsp:nvSpPr>
      <dsp:spPr>
        <a:xfrm>
          <a:off x="910227" y="20734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25EE-6793-4623-A8A7-15D204CB5666}">
      <dsp:nvSpPr>
        <dsp:cNvPr id="0" name=""/>
        <dsp:cNvSpPr/>
      </dsp:nvSpPr>
      <dsp:spPr>
        <a:xfrm>
          <a:off x="1227298" y="34606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CD5E-142C-4F85-BA52-EB695CC1BA72}">
      <dsp:nvSpPr>
        <dsp:cNvPr id="0" name=""/>
        <dsp:cNvSpPr/>
      </dsp:nvSpPr>
      <dsp:spPr>
        <a:xfrm>
          <a:off x="1425468" y="445146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D4C60-DE9E-4828-9E6D-969D6AE06C3B}">
      <dsp:nvSpPr>
        <dsp:cNvPr id="0" name=""/>
        <dsp:cNvSpPr/>
      </dsp:nvSpPr>
      <dsp:spPr>
        <a:xfrm>
          <a:off x="1702905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DE6E-D367-4D99-B696-4071600DA313}">
      <dsp:nvSpPr>
        <dsp:cNvPr id="0" name=""/>
        <dsp:cNvSpPr/>
      </dsp:nvSpPr>
      <dsp:spPr>
        <a:xfrm>
          <a:off x="1821807" y="881119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2B76B-04FD-41D3-8A83-22442D7CC549}">
      <dsp:nvSpPr>
        <dsp:cNvPr id="0" name=""/>
        <dsp:cNvSpPr/>
      </dsp:nvSpPr>
      <dsp:spPr>
        <a:xfrm>
          <a:off x="791326" y="464963"/>
          <a:ext cx="363984" cy="3639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FFF8-46AB-43FD-A5E7-9A4807DD8279}">
      <dsp:nvSpPr>
        <dsp:cNvPr id="0" name=""/>
        <dsp:cNvSpPr/>
      </dsp:nvSpPr>
      <dsp:spPr>
        <a:xfrm>
          <a:off x="18465" y="1218007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CF51-5A9A-47C3-A0D7-C1E91A6E24CC}">
      <dsp:nvSpPr>
        <dsp:cNvPr id="0" name=""/>
        <dsp:cNvSpPr/>
      </dsp:nvSpPr>
      <dsp:spPr>
        <a:xfrm>
          <a:off x="137367" y="1396360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7A9E-8669-4FA3-832E-23094E6377FC}">
      <dsp:nvSpPr>
        <dsp:cNvPr id="0" name=""/>
        <dsp:cNvSpPr/>
      </dsp:nvSpPr>
      <dsp:spPr>
        <a:xfrm>
          <a:off x="434621" y="1554895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A636-9E9B-4E94-9FE2-760AB3C79CA6}">
      <dsp:nvSpPr>
        <dsp:cNvPr id="0" name=""/>
        <dsp:cNvSpPr/>
      </dsp:nvSpPr>
      <dsp:spPr>
        <a:xfrm>
          <a:off x="850777" y="1812515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7419D-85DA-4088-AED4-CE4C15CB4C7A}">
      <dsp:nvSpPr>
        <dsp:cNvPr id="0" name=""/>
        <dsp:cNvSpPr/>
      </dsp:nvSpPr>
      <dsp:spPr>
        <a:xfrm>
          <a:off x="930044" y="1554895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31CB5-8F35-4557-A1EE-6ECE9C08D1A6}">
      <dsp:nvSpPr>
        <dsp:cNvPr id="0" name=""/>
        <dsp:cNvSpPr/>
      </dsp:nvSpPr>
      <dsp:spPr>
        <a:xfrm>
          <a:off x="1128214" y="183233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8A6BD-FAB4-40EA-94E2-DB4D178A6B2F}">
      <dsp:nvSpPr>
        <dsp:cNvPr id="0" name=""/>
        <dsp:cNvSpPr/>
      </dsp:nvSpPr>
      <dsp:spPr>
        <a:xfrm>
          <a:off x="1306566" y="1515261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B8A3A-E53E-4962-8828-638A09E1F392}">
      <dsp:nvSpPr>
        <dsp:cNvPr id="0" name=""/>
        <dsp:cNvSpPr/>
      </dsp:nvSpPr>
      <dsp:spPr>
        <a:xfrm>
          <a:off x="1742539" y="1435994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A851-D03E-4170-9952-818910CCD40D}">
      <dsp:nvSpPr>
        <dsp:cNvPr id="0" name=""/>
        <dsp:cNvSpPr/>
      </dsp:nvSpPr>
      <dsp:spPr>
        <a:xfrm>
          <a:off x="1964974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4D933-D423-4020-9542-4D81F2341FD5}">
      <dsp:nvSpPr>
        <dsp:cNvPr id="0" name=""/>
        <dsp:cNvSpPr/>
      </dsp:nvSpPr>
      <dsp:spPr>
        <a:xfrm>
          <a:off x="2499460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655C9-E004-4434-B411-1057A5D9C7E0}">
      <dsp:nvSpPr>
        <dsp:cNvPr id="0" name=""/>
        <dsp:cNvSpPr/>
      </dsp:nvSpPr>
      <dsp:spPr>
        <a:xfrm>
          <a:off x="3223985" y="401201"/>
          <a:ext cx="1514375" cy="1514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109 MB</a:t>
          </a:r>
          <a:endParaRPr lang="en-US" sz="2200" kern="1200" dirty="0"/>
        </a:p>
      </dsp:txBody>
      <dsp:txXfrm>
        <a:off x="3445760" y="622976"/>
        <a:ext cx="1070825" cy="107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CD3FA-4712-43FF-A2E6-45DED26170F1}">
      <dsp:nvSpPr>
        <dsp:cNvPr id="0" name=""/>
        <dsp:cNvSpPr/>
      </dsp:nvSpPr>
      <dsp:spPr>
        <a:xfrm rot="5400000">
          <a:off x="-110678" y="111369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1</a:t>
          </a:r>
          <a:endParaRPr lang="en-US" sz="1400" b="1" kern="1200" dirty="0">
            <a:effectLst/>
          </a:endParaRPr>
        </a:p>
      </dsp:txBody>
      <dsp:txXfrm rot="-5400000">
        <a:off x="1" y="258939"/>
        <a:ext cx="516498" cy="221357"/>
      </dsp:txXfrm>
    </dsp:sp>
    <dsp:sp modelId="{54C10938-0E6D-4F52-BAE5-337E1F0A72F2}">
      <dsp:nvSpPr>
        <dsp:cNvPr id="0" name=""/>
        <dsp:cNvSpPr/>
      </dsp:nvSpPr>
      <dsp:spPr>
        <a:xfrm rot="5400000">
          <a:off x="5277437" y="-4760247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search for the artist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4103"/>
        <a:ext cx="9978071" cy="432782"/>
      </dsp:txXfrm>
    </dsp:sp>
    <dsp:sp modelId="{5D6EB027-DA96-4A12-899F-E52D3455D59A}">
      <dsp:nvSpPr>
        <dsp:cNvPr id="0" name=""/>
        <dsp:cNvSpPr/>
      </dsp:nvSpPr>
      <dsp:spPr>
        <a:xfrm rot="5400000">
          <a:off x="-110678" y="748523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2 </a:t>
          </a:r>
          <a:endParaRPr lang="en-US" sz="1400" b="1" kern="1200" dirty="0">
            <a:effectLst/>
          </a:endParaRPr>
        </a:p>
      </dsp:txBody>
      <dsp:txXfrm rot="-5400000">
        <a:off x="1" y="896093"/>
        <a:ext cx="516498" cy="221357"/>
      </dsp:txXfrm>
    </dsp:sp>
    <dsp:sp modelId="{25177F1C-614D-444E-AAAE-B17EFD77486D}">
      <dsp:nvSpPr>
        <dsp:cNvPr id="0" name=""/>
        <dsp:cNvSpPr/>
      </dsp:nvSpPr>
      <dsp:spPr>
        <a:xfrm rot="5400000">
          <a:off x="5277437" y="-4123092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take the first result and check if a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 is present</a:t>
          </a:r>
          <a:endParaRPr lang="it-IT" sz="1400" b="0" kern="1200" dirty="0"/>
        </a:p>
      </dsp:txBody>
      <dsp:txXfrm rot="-5400000">
        <a:off x="516499" y="661258"/>
        <a:ext cx="9978071" cy="432782"/>
      </dsp:txXfrm>
    </dsp:sp>
    <dsp:sp modelId="{F6A4A259-D755-42DD-A8AA-DDEC7A44FCFC}">
      <dsp:nvSpPr>
        <dsp:cNvPr id="0" name=""/>
        <dsp:cNvSpPr/>
      </dsp:nvSpPr>
      <dsp:spPr>
        <a:xfrm rot="5400000">
          <a:off x="-110678" y="1385677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3</a:t>
          </a:r>
          <a:endParaRPr lang="en-US" sz="1400" b="1" kern="1200" dirty="0">
            <a:effectLst/>
          </a:endParaRPr>
        </a:p>
      </dsp:txBody>
      <dsp:txXfrm rot="-5400000">
        <a:off x="1" y="1533247"/>
        <a:ext cx="516498" cy="221357"/>
      </dsp:txXfrm>
    </dsp:sp>
    <dsp:sp modelId="{8DF5DA61-045B-4ACB-840B-0B0BFF4FDE43}">
      <dsp:nvSpPr>
        <dsp:cNvPr id="0" name=""/>
        <dsp:cNvSpPr/>
      </dsp:nvSpPr>
      <dsp:spPr>
        <a:xfrm rot="5400000">
          <a:off x="5277437" y="-3485938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Using the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link, we retrieve the artist personal data </a:t>
          </a:r>
          <a:r>
            <a:rPr lang="it-IT" sz="1400" b="0" kern="1200" dirty="0"/>
            <a:t>(different approach if single artist or a group)</a:t>
          </a:r>
        </a:p>
      </dsp:txBody>
      <dsp:txXfrm rot="-5400000">
        <a:off x="516499" y="1298412"/>
        <a:ext cx="9978071" cy="432782"/>
      </dsp:txXfrm>
    </dsp:sp>
    <dsp:sp modelId="{E9C964A6-1CA5-4CB9-B6D1-59EDCE68300A}">
      <dsp:nvSpPr>
        <dsp:cNvPr id="0" name=""/>
        <dsp:cNvSpPr/>
      </dsp:nvSpPr>
      <dsp:spPr>
        <a:xfrm rot="5400000">
          <a:off x="-110678" y="2022832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4</a:t>
          </a:r>
        </a:p>
      </dsp:txBody>
      <dsp:txXfrm rot="-5400000">
        <a:off x="1" y="2170402"/>
        <a:ext cx="516498" cy="221357"/>
      </dsp:txXfrm>
    </dsp:sp>
    <dsp:sp modelId="{4B2D351B-7994-42C8-866B-8249A3A43698}">
      <dsp:nvSpPr>
        <dsp:cNvPr id="0" name=""/>
        <dsp:cNvSpPr/>
      </dsp:nvSpPr>
      <dsp:spPr>
        <a:xfrm rot="5400000">
          <a:off x="5277437" y="-2848784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present, we perform a query on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and we perform the same actions of point 3</a:t>
          </a:r>
          <a:endParaRPr lang="it-IT" sz="1400" b="0" kern="1200" dirty="0"/>
        </a:p>
      </dsp:txBody>
      <dsp:txXfrm rot="-5400000">
        <a:off x="516499" y="1935566"/>
        <a:ext cx="9978071" cy="432782"/>
      </dsp:txXfrm>
    </dsp:sp>
    <dsp:sp modelId="{F1C6D7F1-B67D-4C6E-86F2-F09D12941974}">
      <dsp:nvSpPr>
        <dsp:cNvPr id="0" name=""/>
        <dsp:cNvSpPr/>
      </dsp:nvSpPr>
      <dsp:spPr>
        <a:xfrm rot="5400000">
          <a:off x="-110678" y="2659986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5</a:t>
          </a:r>
        </a:p>
      </dsp:txBody>
      <dsp:txXfrm rot="-5400000">
        <a:off x="1" y="2807556"/>
        <a:ext cx="516498" cy="221357"/>
      </dsp:txXfrm>
    </dsp:sp>
    <dsp:sp modelId="{7354E147-5101-4B7F-B622-2FE35F519E8C}">
      <dsp:nvSpPr>
        <dsp:cNvPr id="0" name=""/>
        <dsp:cNvSpPr/>
      </dsp:nvSpPr>
      <dsp:spPr>
        <a:xfrm rot="5400000">
          <a:off x="5277437" y="-2211630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 and the query was unsuccessful or incomplete, we search for data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572720"/>
        <a:ext cx="9978071" cy="432782"/>
      </dsp:txXfrm>
    </dsp:sp>
    <dsp:sp modelId="{489E1250-B52C-448C-98AD-F4929DDDE935}">
      <dsp:nvSpPr>
        <dsp:cNvPr id="0" name=""/>
        <dsp:cNvSpPr/>
      </dsp:nvSpPr>
      <dsp:spPr>
        <a:xfrm rot="5400000">
          <a:off x="-110678" y="3297140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6</a:t>
          </a:r>
        </a:p>
      </dsp:txBody>
      <dsp:txXfrm rot="-5400000">
        <a:off x="1" y="3444710"/>
        <a:ext cx="516498" cy="221357"/>
      </dsp:txXfrm>
    </dsp:sp>
    <dsp:sp modelId="{A5341B8F-D925-417C-A66F-8956712395EE}">
      <dsp:nvSpPr>
        <dsp:cNvPr id="0" name=""/>
        <dsp:cNvSpPr/>
      </dsp:nvSpPr>
      <dsp:spPr>
        <a:xfrm rot="5400000">
          <a:off x="5277437" y="-1574476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Finally, we remove duplicates, and we obtain a dataset with: </a:t>
          </a:r>
          <a:r>
            <a:rPr lang="en-US" sz="1400" b="1" i="1" kern="1200" dirty="0"/>
            <a:t>Name, Surname, BirthDate, DeathDate, Nationality, ArtistName</a:t>
          </a:r>
          <a:endParaRPr lang="it-IT" sz="1400" b="1" kern="1200" dirty="0"/>
        </a:p>
      </dsp:txBody>
      <dsp:txXfrm rot="-5400000">
        <a:off x="516499" y="3209874"/>
        <a:ext cx="9978071" cy="432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5E57-8E9B-46E7-860E-FAFAFE39739C}">
      <dsp:nvSpPr>
        <dsp:cNvPr id="0" name=""/>
        <dsp:cNvSpPr/>
      </dsp:nvSpPr>
      <dsp:spPr>
        <a:xfrm>
          <a:off x="0" y="174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Load the CSV file and iterate through it</a:t>
          </a:r>
        </a:p>
      </dsp:txBody>
      <dsp:txXfrm>
        <a:off x="15139" y="16883"/>
        <a:ext cx="4903672" cy="486610"/>
      </dsp:txXfrm>
    </dsp:sp>
    <dsp:sp modelId="{2B255C4A-797B-450B-95AC-E643DB75B553}">
      <dsp:nvSpPr>
        <dsp:cNvPr id="0" name=""/>
        <dsp:cNvSpPr/>
      </dsp:nvSpPr>
      <dsp:spPr>
        <a:xfrm rot="5400000">
          <a:off x="2370058" y="531554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550937"/>
        <a:ext cx="139559" cy="135683"/>
      </dsp:txXfrm>
    </dsp:sp>
    <dsp:sp modelId="{6D3E3D4D-1AC8-44D1-ABDF-FAA70FD27685}">
      <dsp:nvSpPr>
        <dsp:cNvPr id="0" name=""/>
        <dsp:cNvSpPr/>
      </dsp:nvSpPr>
      <dsp:spPr>
        <a:xfrm>
          <a:off x="0" y="777076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Retrieve the unique ID used by Spotify or create a unique ID </a:t>
          </a:r>
          <a:r>
            <a:rPr lang="en-US" sz="1200" b="1" kern="1200"/>
            <a:t>by ourself</a:t>
          </a:r>
          <a:endParaRPr lang="en-US" sz="1200" b="1" kern="1200" dirty="0"/>
        </a:p>
      </dsp:txBody>
      <dsp:txXfrm>
        <a:off x="15139" y="792215"/>
        <a:ext cx="4903672" cy="486610"/>
      </dsp:txXfrm>
    </dsp:sp>
    <dsp:sp modelId="{1EB174C8-57F0-4BD0-A754-C8E0712E7840}">
      <dsp:nvSpPr>
        <dsp:cNvPr id="0" name=""/>
        <dsp:cNvSpPr/>
      </dsp:nvSpPr>
      <dsp:spPr>
        <a:xfrm rot="5400000">
          <a:off x="2370058" y="1306886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1326269"/>
        <a:ext cx="139559" cy="135683"/>
      </dsp:txXfrm>
    </dsp:sp>
    <dsp:sp modelId="{52D09840-E895-4BEE-BBD6-FC8CC1A09721}">
      <dsp:nvSpPr>
        <dsp:cNvPr id="0" name=""/>
        <dsp:cNvSpPr/>
      </dsp:nvSpPr>
      <dsp:spPr>
        <a:xfrm>
          <a:off x="0" y="1552408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the node to the graph using the unique ID</a:t>
          </a:r>
        </a:p>
      </dsp:txBody>
      <dsp:txXfrm>
        <a:off x="15139" y="1567547"/>
        <a:ext cx="4903672" cy="486610"/>
      </dsp:txXfrm>
    </dsp:sp>
    <dsp:sp modelId="{97C273D7-A1CA-452E-9FAB-3FE80C20C1D4}">
      <dsp:nvSpPr>
        <dsp:cNvPr id="0" name=""/>
        <dsp:cNvSpPr/>
      </dsp:nvSpPr>
      <dsp:spPr>
        <a:xfrm rot="5400000">
          <a:off x="2370058" y="2082218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101601"/>
        <a:ext cx="139559" cy="135683"/>
      </dsp:txXfrm>
    </dsp:sp>
    <dsp:sp modelId="{AB64B4C7-8BAE-4753-BF16-6AA9EDF43D1D}">
      <dsp:nvSpPr>
        <dsp:cNvPr id="0" name=""/>
        <dsp:cNvSpPr/>
      </dsp:nvSpPr>
      <dsp:spPr>
        <a:xfrm>
          <a:off x="0" y="2327740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data properties</a:t>
          </a:r>
        </a:p>
      </dsp:txBody>
      <dsp:txXfrm>
        <a:off x="15139" y="2342879"/>
        <a:ext cx="4903672" cy="486610"/>
      </dsp:txXfrm>
    </dsp:sp>
    <dsp:sp modelId="{C018CC3C-AE5D-4771-8E51-C09BA65C4C61}">
      <dsp:nvSpPr>
        <dsp:cNvPr id="0" name=""/>
        <dsp:cNvSpPr/>
      </dsp:nvSpPr>
      <dsp:spPr>
        <a:xfrm rot="5400000">
          <a:off x="2370058" y="2857550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876933"/>
        <a:ext cx="139559" cy="135683"/>
      </dsp:txXfrm>
    </dsp:sp>
    <dsp:sp modelId="{E9414F29-1073-44B4-A38B-91AAEC4DD88C}">
      <dsp:nvSpPr>
        <dsp:cNvPr id="0" name=""/>
        <dsp:cNvSpPr/>
      </dsp:nvSpPr>
      <dsp:spPr>
        <a:xfrm>
          <a:off x="0" y="3103072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object properties</a:t>
          </a:r>
        </a:p>
      </dsp:txBody>
      <dsp:txXfrm>
        <a:off x="15139" y="3118211"/>
        <a:ext cx="4903672" cy="486610"/>
      </dsp:txXfrm>
    </dsp:sp>
    <dsp:sp modelId="{6E7E0123-FA7E-4C16-ABF5-97A86EA89B54}">
      <dsp:nvSpPr>
        <dsp:cNvPr id="0" name=""/>
        <dsp:cNvSpPr/>
      </dsp:nvSpPr>
      <dsp:spPr>
        <a:xfrm rot="5400000">
          <a:off x="2370058" y="3632882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3652265"/>
        <a:ext cx="139559" cy="135683"/>
      </dsp:txXfrm>
    </dsp:sp>
    <dsp:sp modelId="{EC4001CB-8116-4BF1-917B-1E65C01ACF72}">
      <dsp:nvSpPr>
        <dsp:cNvPr id="0" name=""/>
        <dsp:cNvSpPr/>
      </dsp:nvSpPr>
      <dsp:spPr>
        <a:xfrm>
          <a:off x="0" y="387840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Serialize the data and save them into a TTL file</a:t>
          </a:r>
        </a:p>
      </dsp:txBody>
      <dsp:txXfrm>
        <a:off x="15139" y="3893543"/>
        <a:ext cx="4903672" cy="48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311221"/>
            <a:ext cx="5935540" cy="1117779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Team Project 1 : RDF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5" y="3486524"/>
            <a:ext cx="2447550" cy="7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20 most popular under-30 Italian artist who published at least a track in 2018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1F729CC-6676-4AD0-BC66-0D3595B9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55" y="2171525"/>
            <a:ext cx="10476689" cy="44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3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genres with most danceable songs relative to songs released in 2019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009B8B0-21D3-4F17-A281-05ABC8100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25" y="2212258"/>
            <a:ext cx="9498949" cy="41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7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1437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53B2E31-06B7-4638-B100-4D7615DB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69" y="2403339"/>
            <a:ext cx="8146486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53B2E31-06B7-4638-B100-4D7615DB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69" y="2403339"/>
            <a:ext cx="8146486" cy="1554615"/>
          </a:xfrm>
          <a:prstGeom prst="rect">
            <a:avLst/>
          </a:prstGeom>
        </p:spPr>
      </p:pic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1BA0C8C3-2817-4236-B342-74704E9FBDB3}"/>
              </a:ext>
            </a:extLst>
          </p:cNvPr>
          <p:cNvSpPr txBox="1">
            <a:spLocks/>
          </p:cNvSpPr>
          <p:nvPr/>
        </p:nvSpPr>
        <p:spPr>
          <a:xfrm>
            <a:off x="1894170" y="4207009"/>
            <a:ext cx="8146486" cy="183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Argentina : 302 singles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 i="1" dirty="0">
                <a:latin typeface="Inter"/>
              </a:rPr>
              <a:t> Italy : 272 singles</a:t>
            </a:r>
          </a:p>
        </p:txBody>
      </p:sp>
    </p:spTree>
    <p:extLst>
      <p:ext uri="{BB962C8B-B14F-4D97-AF65-F5344CB8AC3E}">
        <p14:creationId xmlns:p14="http://schemas.microsoft.com/office/powerpoint/2010/main" val="426651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5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times artist born after 2000 were present in top 100 Italy in 2020?</a:t>
            </a:r>
            <a:endParaRPr lang="en-US" sz="2800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2504D2EB-B51B-49F6-81A7-050AB014D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969732"/>
              </p:ext>
            </p:extLst>
          </p:nvPr>
        </p:nvGraphicFramePr>
        <p:xfrm>
          <a:off x="914399" y="2082934"/>
          <a:ext cx="10506075" cy="461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204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712947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903274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284710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417940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224534"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Artist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Artist Real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BirthDate</a:t>
                      </a:r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1" i="0" u="none" strike="noStrike" noProof="0" dirty="0" err="1">
                          <a:solidFill>
                            <a:schemeClr val="bg1"/>
                          </a:solidFill>
                          <a:latin typeface="+mn-lt"/>
                        </a:rPr>
                        <a:t>numAppereances</a:t>
                      </a:r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523912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blun7 a </a:t>
                      </a:r>
                      <a:r>
                        <a:rPr lang="it-IT" sz="1400" dirty="0" err="1">
                          <a:effectLst/>
                        </a:rPr>
                        <a:t>swishland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tha</a:t>
                      </a:r>
                      <a:r>
                        <a:rPr lang="it-IT" sz="1400" dirty="0">
                          <a:effectLst/>
                        </a:rPr>
                        <a:t>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effectLst/>
                        </a:rPr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Cin </a:t>
                      </a:r>
                      <a:r>
                        <a:rPr lang="it-IT" sz="1400" dirty="0" err="1">
                          <a:effectLst/>
                        </a:rPr>
                        <a:t>Cin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Roses</a:t>
                      </a:r>
                      <a:r>
                        <a:rPr lang="it-IT" sz="1400" dirty="0">
                          <a:effectLst/>
                        </a:rPr>
                        <a:t> - </a:t>
                      </a:r>
                      <a:r>
                        <a:rPr lang="it-IT" sz="1400" dirty="0" err="1">
                          <a:effectLst/>
                        </a:rPr>
                        <a:t>Imanbek</a:t>
                      </a:r>
                      <a:r>
                        <a:rPr lang="it-IT" sz="1400" dirty="0">
                          <a:effectLst/>
                        </a:rPr>
                        <a:t> Remix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2000-10-21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Dance </a:t>
                      </a:r>
                      <a:r>
                        <a:rPr lang="it-IT" sz="1400" dirty="0" err="1">
                          <a:effectLst/>
                        </a:rPr>
                        <a:t>Monkey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Tones</a:t>
                      </a:r>
                      <a:r>
                        <a:rPr lang="it-IT" sz="1400" dirty="0">
                          <a:effectLst/>
                        </a:rPr>
                        <a:t> And 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Toni Watson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2000-08-13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fuck 3x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tha</a:t>
                      </a:r>
                      <a:r>
                        <a:rPr lang="it-IT" sz="1400" dirty="0">
                          <a:effectLst/>
                        </a:rPr>
                        <a:t>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Nena (feat. Geolier &amp; Andry The Hitmaker)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Geolier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Geolier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SUPREME - L'ego (</a:t>
                      </a:r>
                      <a:r>
                        <a:rPr lang="it-IT" sz="1400" dirty="0" err="1">
                          <a:effectLst/>
                        </a:rPr>
                        <a:t>feat</a:t>
                      </a:r>
                      <a:r>
                        <a:rPr lang="it-IT" sz="1400" dirty="0">
                          <a:effectLst/>
                        </a:rPr>
                        <a:t>. </a:t>
                      </a:r>
                      <a:r>
                        <a:rPr lang="it-IT" sz="1400" dirty="0" err="1">
                          <a:effectLst/>
                        </a:rPr>
                        <a:t>tha</a:t>
                      </a:r>
                      <a:r>
                        <a:rPr lang="it-IT" sz="1400" dirty="0">
                          <a:effectLst/>
                        </a:rPr>
                        <a:t> Supreme &amp; Sfera </a:t>
                      </a:r>
                      <a:r>
                        <a:rPr lang="it-IT" sz="1400" dirty="0" err="1">
                          <a:effectLst/>
                        </a:rPr>
                        <a:t>Ebb</a:t>
                      </a:r>
                      <a:r>
                        <a:rPr lang="it-IT" sz="1400" dirty="0">
                          <a:effectLst/>
                        </a:rPr>
                        <a:t>...)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TesTa TrA Le NuVoLE, pT. 2 – prod. 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death bed (coffee for your head)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beabadoobee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Beatrice </a:t>
                      </a:r>
                      <a:r>
                        <a:rPr lang="it-IT" sz="1400" dirty="0" err="1">
                          <a:effectLst/>
                        </a:rPr>
                        <a:t>Kristi</a:t>
                      </a:r>
                      <a:r>
                        <a:rPr lang="it-IT" sz="1400" dirty="0">
                          <a:effectLst/>
                        </a:rPr>
                        <a:t> </a:t>
                      </a:r>
                      <a:r>
                        <a:rPr lang="it-IT" sz="1400" dirty="0" err="1">
                          <a:effectLst/>
                        </a:rPr>
                        <a:t>Laus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2000-06-03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M' </a:t>
                      </a:r>
                      <a:r>
                        <a:rPr lang="it-IT" sz="1400" dirty="0" err="1">
                          <a:effectLst/>
                        </a:rPr>
                        <a:t>Manc</a:t>
                      </a:r>
                      <a:r>
                        <a:rPr lang="it-IT" sz="1400" dirty="0">
                          <a:effectLst/>
                        </a:rPr>
                        <a:t> (con </a:t>
                      </a:r>
                      <a:r>
                        <a:rPr lang="it-IT" sz="1400" dirty="0" err="1">
                          <a:effectLst/>
                        </a:rPr>
                        <a:t>Geolier</a:t>
                      </a:r>
                      <a:r>
                        <a:rPr lang="it-IT" sz="1400" dirty="0">
                          <a:effectLst/>
                        </a:rPr>
                        <a:t> &amp; Sfera </a:t>
                      </a:r>
                      <a:r>
                        <a:rPr lang="it-IT" sz="1400" dirty="0" err="1">
                          <a:effectLst/>
                        </a:rPr>
                        <a:t>Ebbasta</a:t>
                      </a:r>
                      <a:r>
                        <a:rPr lang="it-IT" sz="1400" dirty="0">
                          <a:effectLst/>
                        </a:rPr>
                        <a:t>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2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6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average of different features of tracks through the months of the year in Italy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5FC330-7EFE-4C32-9F5A-D9614B37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66" y="2236861"/>
            <a:ext cx="9027268" cy="44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8901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how many explicit tracks appears in the top 100 for each country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BCFAC6-566F-432A-ADD5-C519098A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25" y="2214420"/>
            <a:ext cx="8044774" cy="421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3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9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5519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254868" cy="749030"/>
          </a:xfrm>
        </p:spPr>
        <p:txBody>
          <a:bodyPr/>
          <a:lstStyle/>
          <a:p>
            <a:r>
              <a:rPr lang="it-IT" b="1" dirty="0"/>
              <a:t>Data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181601" cy="3088460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Spotify's Daily Top 200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35 countries + global chart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O</a:t>
            </a:r>
            <a:r>
              <a:rPr lang="en-US" sz="2800" b="0" i="0" dirty="0">
                <a:effectLst/>
                <a:latin typeface="Inter"/>
              </a:rPr>
              <a:t>ver 3 years (2017-2020)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1.53 GB of data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8781"/>
              </p:ext>
            </p:extLst>
          </p:nvPr>
        </p:nvGraphicFramePr>
        <p:xfrm>
          <a:off x="6650040" y="1962150"/>
          <a:ext cx="5284786" cy="397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053EC6A8-1FBF-4CAA-8BDB-C5EB7AA6BF9F}"/>
              </a:ext>
            </a:extLst>
          </p:cNvPr>
          <p:cNvSpPr txBox="1">
            <a:spLocks/>
          </p:cNvSpPr>
          <p:nvPr/>
        </p:nvSpPr>
        <p:spPr>
          <a:xfrm>
            <a:off x="7417847" y="5941829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features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10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albums with the highest number of tracks present in Top 30 at the same time, showing also how many tracks are contained in the album</a:t>
            </a:r>
            <a:endParaRPr lang="en-US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2045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55674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Dataset Reduction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28850"/>
            <a:ext cx="10106025" cy="34177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We reduced the initial dataset combining two different strategies: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selecting only the first </a:t>
            </a:r>
            <a:r>
              <a:rPr lang="en-US" sz="2800" b="1" i="1" dirty="0">
                <a:effectLst/>
                <a:latin typeface="Inter"/>
              </a:rPr>
              <a:t>x positions</a:t>
            </a:r>
            <a:r>
              <a:rPr lang="en-US" sz="2800" b="0" i="0" dirty="0">
                <a:effectLst/>
                <a:latin typeface="Inter"/>
              </a:rPr>
              <a:t> of the charts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sampling charts every </a:t>
            </a:r>
            <a:r>
              <a:rPr lang="en-US" sz="2800" b="1" i="1" dirty="0">
                <a:effectLst/>
                <a:latin typeface="Inter"/>
              </a:rPr>
              <a:t>k days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8F40EF3-3B28-4DCF-B4A0-0A0CC365E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50112"/>
              </p:ext>
            </p:extLst>
          </p:nvPr>
        </p:nvGraphicFramePr>
        <p:xfrm>
          <a:off x="3681953" y="4067174"/>
          <a:ext cx="4828091" cy="218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78726A8D-E1D7-4567-B566-231CDF895A06}"/>
              </a:ext>
            </a:extLst>
          </p:cNvPr>
          <p:cNvSpPr txBox="1">
            <a:spLocks/>
          </p:cNvSpPr>
          <p:nvPr/>
        </p:nvSpPr>
        <p:spPr>
          <a:xfrm>
            <a:off x="4221413" y="6079031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x = 100 positions, k = 7 days</a:t>
            </a:r>
          </a:p>
        </p:txBody>
      </p:sp>
    </p:spTree>
    <p:extLst>
      <p:ext uri="{BB962C8B-B14F-4D97-AF65-F5344CB8AC3E}">
        <p14:creationId xmlns:p14="http://schemas.microsoft.com/office/powerpoint/2010/main" val="22630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8807"/>
            <a:ext cx="5181600" cy="749030"/>
          </a:xfrm>
        </p:spPr>
        <p:txBody>
          <a:bodyPr/>
          <a:lstStyle/>
          <a:p>
            <a:r>
              <a:rPr lang="it-IT" b="1" dirty="0"/>
              <a:t>Spotify Web API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171700"/>
            <a:ext cx="4791074" cy="4114799"/>
          </a:xfrm>
        </p:spPr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enrich the dataset with more interesting information we decided to use the </a:t>
            </a:r>
            <a:r>
              <a:rPr lang="en-US" sz="1800" b="1" i="0" dirty="0">
                <a:effectLst/>
                <a:latin typeface="Inter"/>
              </a:rPr>
              <a:t>Spotify Web API</a:t>
            </a:r>
          </a:p>
          <a:p>
            <a:pPr marL="0" indent="0" algn="l" fontAlgn="base">
              <a:buNone/>
            </a:pPr>
            <a:endParaRPr lang="en-US" sz="1800" b="1" i="0" dirty="0">
              <a:effectLst/>
              <a:latin typeface="Inter"/>
            </a:endParaRPr>
          </a:p>
          <a:p>
            <a:pPr marL="0" indent="0" algn="l" fontAlgn="base">
              <a:buNone/>
            </a:pPr>
            <a:r>
              <a:rPr lang="en-US" dirty="0">
                <a:latin typeface="Inter"/>
              </a:rPr>
              <a:t>Using the API, we added :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Albums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Genres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Available Markets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More data about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More data about </a:t>
            </a:r>
            <a:r>
              <a:rPr lang="en-US" b="1" dirty="0">
                <a:latin typeface="Inter"/>
              </a:rPr>
              <a:t>Artists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193E8F-A3C4-47A1-A1BC-CD19A827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" r="2456"/>
          <a:stretch/>
        </p:blipFill>
        <p:spPr>
          <a:xfrm>
            <a:off x="6096000" y="2171700"/>
            <a:ext cx="5729592" cy="3505504"/>
          </a:xfrm>
          <a:prstGeom prst="rect">
            <a:avLst/>
          </a:prstGeom>
        </p:spPr>
      </p:pic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05954528-2976-410A-9ADE-56602F313177}"/>
              </a:ext>
            </a:extLst>
          </p:cNvPr>
          <p:cNvSpPr txBox="1">
            <a:spLocks/>
          </p:cNvSpPr>
          <p:nvPr/>
        </p:nvSpPr>
        <p:spPr>
          <a:xfrm>
            <a:off x="6096000" y="5755329"/>
            <a:ext cx="5729592" cy="371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1600" i="1" dirty="0">
                <a:latin typeface="Inter"/>
              </a:rPr>
              <a:t>An example about how to retrieve data about a specific track</a:t>
            </a:r>
          </a:p>
        </p:txBody>
      </p:sp>
    </p:spTree>
    <p:extLst>
      <p:ext uri="{BB962C8B-B14F-4D97-AF65-F5344CB8AC3E}">
        <p14:creationId xmlns:p14="http://schemas.microsoft.com/office/powerpoint/2010/main" val="35843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1130232"/>
            <a:ext cx="6829425" cy="7490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WikiData and MusicBrainz APIs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1879262"/>
            <a:ext cx="10420349" cy="55245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add personal information about the artists, we decided to rely on </a:t>
            </a:r>
            <a:r>
              <a:rPr lang="en-US" sz="1800" b="1" i="0" dirty="0">
                <a:effectLst/>
                <a:latin typeface="Inter"/>
              </a:rPr>
              <a:t>WikiData </a:t>
            </a:r>
            <a:r>
              <a:rPr lang="en-US" sz="1800" b="0" i="0" dirty="0">
                <a:effectLst/>
                <a:latin typeface="Inter"/>
              </a:rPr>
              <a:t>and </a:t>
            </a:r>
            <a:r>
              <a:rPr lang="en-US" sz="1800" b="1" i="0" dirty="0">
                <a:effectLst/>
                <a:latin typeface="Inter"/>
              </a:rPr>
              <a:t>MusicBrainz: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BB08F02D-6452-46C5-8920-81B363691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529878"/>
              </p:ext>
            </p:extLst>
          </p:nvPr>
        </p:nvGraphicFramePr>
        <p:xfrm>
          <a:off x="865580" y="2511071"/>
          <a:ext cx="10517982" cy="39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61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93" y="16537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B7928A-D9AF-48FE-A97A-FCE73C007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3902"/>
          <a:stretch/>
        </p:blipFill>
        <p:spPr>
          <a:xfrm>
            <a:off x="1143020" y="749028"/>
            <a:ext cx="10105597" cy="61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Serialization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2" y="2937043"/>
            <a:ext cx="5467348" cy="3278189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Output: </a:t>
            </a:r>
            <a:r>
              <a:rPr lang="en-US" sz="2400" b="1" i="0" dirty="0">
                <a:effectLst/>
                <a:latin typeface="Inter"/>
              </a:rPr>
              <a:t>turtle format</a:t>
            </a:r>
            <a:r>
              <a:rPr lang="en-US" sz="2400" b="0" i="0" dirty="0">
                <a:effectLst/>
                <a:latin typeface="Inter"/>
              </a:rPr>
              <a:t>  (TTL) </a:t>
            </a:r>
          </a:p>
          <a:p>
            <a:pPr marL="0" indent="0" fontAlgn="base">
              <a:buNone/>
            </a:pPr>
            <a:endParaRPr lang="en-US" sz="2400" b="0" i="0" dirty="0">
              <a:effectLst/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R</a:t>
            </a:r>
            <a:r>
              <a:rPr lang="en-US" sz="2400" b="0" i="0" dirty="0">
                <a:effectLst/>
                <a:latin typeface="Inter"/>
              </a:rPr>
              <a:t>elying on </a:t>
            </a:r>
            <a:r>
              <a:rPr lang="en-US" sz="2400" b="1" i="0" dirty="0">
                <a:effectLst/>
                <a:latin typeface="Inter"/>
              </a:rPr>
              <a:t>RDFLib</a:t>
            </a:r>
            <a:r>
              <a:rPr lang="en-US" sz="2400" b="0" i="0" dirty="0">
                <a:effectLst/>
                <a:latin typeface="Inter"/>
              </a:rPr>
              <a:t> library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dirty="0"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Inter"/>
              </a:rPr>
              <a:t> Easy linking thanks to </a:t>
            </a:r>
            <a:r>
              <a:rPr lang="en-US" sz="2400" b="1" dirty="0">
                <a:latin typeface="Inter"/>
              </a:rPr>
              <a:t>Spotify</a:t>
            </a:r>
            <a:r>
              <a:rPr lang="en-US" sz="2400" b="1" dirty="0">
                <a:effectLst/>
                <a:latin typeface="Inter"/>
              </a:rPr>
              <a:t> unique ID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A31B6FEE-FB5B-4375-A4B4-3C36CBA38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720916"/>
              </p:ext>
            </p:extLst>
          </p:nvPr>
        </p:nvGraphicFramePr>
        <p:xfrm>
          <a:off x="914400" y="2170620"/>
          <a:ext cx="4933950" cy="439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On average how many artist of a specific nationality are in the top 100 of the same country?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D1166B-C46E-4FE9-8D07-E3839D7AD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32" y="2082934"/>
            <a:ext cx="8333935" cy="445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163</TotalTime>
  <Words>728</Words>
  <Application>Microsoft Office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Grandview Display</vt:lpstr>
      <vt:lpstr>Inter</vt:lpstr>
      <vt:lpstr>Wingdings</vt:lpstr>
      <vt:lpstr>Tema1</vt:lpstr>
      <vt:lpstr>Team Project 1 : RDF</vt:lpstr>
      <vt:lpstr>Data</vt:lpstr>
      <vt:lpstr>Dataset Reduction</vt:lpstr>
      <vt:lpstr>Spotify Web API</vt:lpstr>
      <vt:lpstr>WikiData and MusicBrainz APIs</vt:lpstr>
      <vt:lpstr>Model</vt:lpstr>
      <vt:lpstr>Serialization</vt:lpstr>
      <vt:lpstr>Queries</vt:lpstr>
      <vt:lpstr>Query 1</vt:lpstr>
      <vt:lpstr>Query 2</vt:lpstr>
      <vt:lpstr>Query 3</vt:lpstr>
      <vt:lpstr>Query 4</vt:lpstr>
      <vt:lpstr>Query 4</vt:lpstr>
      <vt:lpstr>Query 4</vt:lpstr>
      <vt:lpstr>Query 5</vt:lpstr>
      <vt:lpstr>Query 6</vt:lpstr>
      <vt:lpstr>Query 7</vt:lpstr>
      <vt:lpstr>Query 8</vt:lpstr>
      <vt:lpstr>Query 9</vt:lpstr>
      <vt:lpstr>Query 10</vt:lpstr>
      <vt:lpstr>Conclusions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28</cp:revision>
  <dcterms:created xsi:type="dcterms:W3CDTF">2021-11-21T15:34:21Z</dcterms:created>
  <dcterms:modified xsi:type="dcterms:W3CDTF">2021-11-22T09:29:21Z</dcterms:modified>
</cp:coreProperties>
</file>