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7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70" r:id="rId13"/>
    <p:sldId id="280" r:id="rId14"/>
    <p:sldId id="284" r:id="rId15"/>
    <p:sldId id="272" r:id="rId16"/>
    <p:sldId id="269" r:id="rId17"/>
    <p:sldId id="273" r:id="rId18"/>
    <p:sldId id="281" r:id="rId19"/>
    <p:sldId id="285" r:id="rId20"/>
    <p:sldId id="275" r:id="rId21"/>
    <p:sldId id="283" r:id="rId22"/>
    <p:sldId id="274" r:id="rId23"/>
    <p:sldId id="276" r:id="rId24"/>
    <p:sldId id="286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23/11/2021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23/11/2021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23/11/2021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23/11/2021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23/11/2021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23/11/2021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23/11/2021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23/11/2021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38368"/>
              </p:ext>
            </p:extLst>
          </p:nvPr>
        </p:nvGraphicFramePr>
        <p:xfrm>
          <a:off x="914400" y="2254385"/>
          <a:ext cx="1044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87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021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1885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686525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Real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numAppereances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swishland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Cin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Roses - Imanbek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Monkey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Tones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(feat. tha Supreme &amp; Sfera Ebb...)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Kristi Laus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Manc (con Geolier &amp; Sfera Ebbasta)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F97DBA-B423-42A1-AFE2-4E6D284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10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3D853DF-A137-4A7B-9193-D164538B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95161D-DCC7-47BC-ACFF-4233CF41C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3434"/>
            <a:ext cx="10575625" cy="4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D6AB2BA-F252-40E6-9FB0-35585BB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1C4393-B22B-4447-9E5D-007ABCAC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52AC4A-DD34-4D41-9A09-70C5562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6473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7F26E6-9545-47AD-9F25-78690569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1E4E29-D41D-415D-A8A0-DAB1BA76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244789"/>
            <a:ext cx="9893595" cy="44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742BCB-386C-4932-B9F2-5087288C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531E633-BFD3-4A6F-828F-F4B6567B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1350"/>
            <a:ext cx="10616609" cy="4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87767"/>
              </p:ext>
            </p:extLst>
          </p:nvPr>
        </p:nvGraphicFramePr>
        <p:xfrm>
          <a:off x="914400" y="2146750"/>
          <a:ext cx="10440000" cy="42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38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91237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~how i'm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Whatever </a:t>
                      </a:r>
                      <a:r>
                        <a:rPr lang="it-IT" dirty="0" err="1">
                          <a:effectLst/>
                        </a:rPr>
                        <a:t>It</a:t>
                      </a:r>
                      <a:r>
                        <a:rPr lang="it-IT" dirty="0">
                          <a:effectLst/>
                        </a:rPr>
                        <a:t>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C6BF7C-F694-4F1F-AEC8-916BC04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89DAC9-350E-46BA-A2E2-10E58438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DB3503F9-A88F-4249-912C-DBDF1B66C12D}"/>
              </a:ext>
            </a:extLst>
          </p:cNvPr>
          <p:cNvSpPr/>
          <p:nvPr/>
        </p:nvSpPr>
        <p:spPr>
          <a:xfrm>
            <a:off x="3490010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0FF1FF-CA75-4E68-A4A1-40D1D3A54C64}"/>
              </a:ext>
            </a:extLst>
          </p:cNvPr>
          <p:cNvSpPr/>
          <p:nvPr/>
        </p:nvSpPr>
        <p:spPr>
          <a:xfrm>
            <a:off x="8016191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113CBE-7B3E-471D-A009-75DF704C1ADD}"/>
              </a:ext>
            </a:extLst>
          </p:cNvPr>
          <p:cNvSpPr/>
          <p:nvPr/>
        </p:nvSpPr>
        <p:spPr>
          <a:xfrm>
            <a:off x="350520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6544E24-07CC-4032-905C-54D52BED77D9}"/>
              </a:ext>
            </a:extLst>
          </p:cNvPr>
          <p:cNvSpPr/>
          <p:nvPr/>
        </p:nvSpPr>
        <p:spPr>
          <a:xfrm>
            <a:off x="801619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A4399-1533-4416-B83B-DAA68C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275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Available on Kaggle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585301-C69E-4AD5-839A-F0AAFA1A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4"/>
            <a:ext cx="2914650" cy="1860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946475"/>
              </p:ext>
            </p:extLst>
          </p:nvPr>
        </p:nvGraphicFramePr>
        <p:xfrm>
          <a:off x="4331009" y="2203718"/>
          <a:ext cx="7200000" cy="396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341648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Jojo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1340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61340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Old Town Road (feat. RM of BTS) - Seoul Town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5E0B80-9026-4E3A-B1E4-203FE30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2FE96F9-A17D-42DE-8C8E-F00A851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AF2972-2A4E-4889-B5B8-8F2E550C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3290"/>
            <a:ext cx="9190134" cy="43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575492"/>
              </p:ext>
            </p:extLst>
          </p:nvPr>
        </p:nvGraphicFramePr>
        <p:xfrm>
          <a:off x="914400" y="2576350"/>
          <a:ext cx="104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2903738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39EC73F-1D61-438D-B5F2-C925DD5F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DEB552-054D-4552-BBFD-607A329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B3027D-5496-482B-BBE0-F9B7B2D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AE2C72C-A575-4FEF-B375-31AE92DA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B6838F-CF51-44C8-A233-DE57BF14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06385"/>
            <a:ext cx="9477375" cy="46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247</TotalTime>
  <Words>1181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8</vt:lpstr>
      <vt:lpstr>Query 9</vt:lpstr>
      <vt:lpstr>Query 10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43</cp:revision>
  <dcterms:created xsi:type="dcterms:W3CDTF">2021-11-21T15:34:21Z</dcterms:created>
  <dcterms:modified xsi:type="dcterms:W3CDTF">2021-11-23T09:03:41Z</dcterms:modified>
</cp:coreProperties>
</file>