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68" r:id="rId12"/>
    <p:sldId id="270" r:id="rId13"/>
    <p:sldId id="280" r:id="rId14"/>
    <p:sldId id="284" r:id="rId15"/>
    <p:sldId id="272" r:id="rId16"/>
    <p:sldId id="269" r:id="rId17"/>
    <p:sldId id="273" r:id="rId18"/>
    <p:sldId id="281" r:id="rId19"/>
    <p:sldId id="285" r:id="rId20"/>
    <p:sldId id="275" r:id="rId21"/>
    <p:sldId id="283" r:id="rId22"/>
    <p:sldId id="274" r:id="rId23"/>
    <p:sldId id="276" r:id="rId24"/>
    <p:sldId id="286" r:id="rId25"/>
    <p:sldId id="277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A73F2-B30F-47A1-93E0-31B8DD3927D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25A413-3416-406E-95CF-764AEBEB7152}">
      <dgm:prSet custT="1"/>
      <dgm:spPr/>
      <dgm:t>
        <a:bodyPr/>
        <a:lstStyle/>
        <a:p>
          <a:r>
            <a:rPr lang="en-US" sz="3200" b="1" i="0" dirty="0"/>
            <a:t>Country</a:t>
          </a:r>
        </a:p>
      </dgm:t>
    </dgm:pt>
    <dgm:pt modelId="{0F3E3A8E-B502-4813-B014-4505FCD53F93}" type="parTrans" cxnId="{FB0210FD-8F3C-4D61-8353-1F8BD8B28840}">
      <dgm:prSet/>
      <dgm:spPr/>
      <dgm:t>
        <a:bodyPr/>
        <a:lstStyle/>
        <a:p>
          <a:endParaRPr lang="en-US" sz="1200" b="1" i="0"/>
        </a:p>
      </dgm:t>
    </dgm:pt>
    <dgm:pt modelId="{8CF9A743-1147-44C9-8571-FB5012FA033F}" type="sibTrans" cxnId="{FB0210FD-8F3C-4D61-8353-1F8BD8B28840}">
      <dgm:prSet/>
      <dgm:spPr/>
      <dgm:t>
        <a:bodyPr/>
        <a:lstStyle/>
        <a:p>
          <a:endParaRPr lang="en-US" sz="1200" b="1" i="0"/>
        </a:p>
      </dgm:t>
    </dgm:pt>
    <dgm:pt modelId="{8D8BEC58-A4B9-48BC-AA9C-80CF769C43FF}">
      <dgm:prSet custT="1"/>
      <dgm:spPr/>
      <dgm:t>
        <a:bodyPr/>
        <a:lstStyle/>
        <a:p>
          <a:r>
            <a:rPr lang="en-US" sz="3200" b="1" i="0" dirty="0"/>
            <a:t>Date</a:t>
          </a:r>
        </a:p>
      </dgm:t>
    </dgm:pt>
    <dgm:pt modelId="{C775EBE2-B77C-44F3-955C-07CB8064E5B8}" type="parTrans" cxnId="{8EB01AE9-63EE-40D9-B15C-CAA2057D0B59}">
      <dgm:prSet/>
      <dgm:spPr/>
      <dgm:t>
        <a:bodyPr/>
        <a:lstStyle/>
        <a:p>
          <a:endParaRPr lang="en-US" sz="1200" b="1" i="0"/>
        </a:p>
      </dgm:t>
    </dgm:pt>
    <dgm:pt modelId="{444751DF-2F51-4F1B-B4B8-90616D637FEB}" type="sibTrans" cxnId="{8EB01AE9-63EE-40D9-B15C-CAA2057D0B59}">
      <dgm:prSet/>
      <dgm:spPr/>
      <dgm:t>
        <a:bodyPr/>
        <a:lstStyle/>
        <a:p>
          <a:endParaRPr lang="en-US" sz="1200" b="1" i="0"/>
        </a:p>
      </dgm:t>
    </dgm:pt>
    <dgm:pt modelId="{BA8A9B9E-9446-4E10-A63C-AAF1ADC6DB6C}">
      <dgm:prSet custT="1"/>
      <dgm:spPr/>
      <dgm:t>
        <a:bodyPr/>
        <a:lstStyle/>
        <a:p>
          <a:r>
            <a:rPr lang="en-US" sz="3200" b="1" i="0" dirty="0"/>
            <a:t>Position</a:t>
          </a:r>
        </a:p>
      </dgm:t>
    </dgm:pt>
    <dgm:pt modelId="{255DF920-2632-4C3F-A26E-380700ED28C1}" type="parTrans" cxnId="{B8140902-3229-448C-A551-35960101013B}">
      <dgm:prSet/>
      <dgm:spPr/>
      <dgm:t>
        <a:bodyPr/>
        <a:lstStyle/>
        <a:p>
          <a:endParaRPr lang="en-US" sz="1200" b="1" i="0"/>
        </a:p>
      </dgm:t>
    </dgm:pt>
    <dgm:pt modelId="{352B3E7E-1DBC-4374-9E7B-73C560DB8E88}" type="sibTrans" cxnId="{B8140902-3229-448C-A551-35960101013B}">
      <dgm:prSet/>
      <dgm:spPr/>
      <dgm:t>
        <a:bodyPr/>
        <a:lstStyle/>
        <a:p>
          <a:endParaRPr lang="en-US" sz="1200" b="1" i="0"/>
        </a:p>
      </dgm:t>
    </dgm:pt>
    <dgm:pt modelId="{DB227847-405A-4AE6-8561-6C08057DA27C}">
      <dgm:prSet custT="1"/>
      <dgm:spPr/>
      <dgm:t>
        <a:bodyPr/>
        <a:lstStyle/>
        <a:p>
          <a:r>
            <a:rPr lang="en-US" sz="3200" b="1" i="0" dirty="0"/>
            <a:t>Track</a:t>
          </a:r>
        </a:p>
      </dgm:t>
    </dgm:pt>
    <dgm:pt modelId="{A56896ED-39D1-4B51-8279-338490392542}" type="parTrans" cxnId="{754F8DFB-86AB-469A-87A3-64306BC25D8A}">
      <dgm:prSet/>
      <dgm:spPr/>
      <dgm:t>
        <a:bodyPr/>
        <a:lstStyle/>
        <a:p>
          <a:endParaRPr lang="en-US" sz="1200" b="1" i="0"/>
        </a:p>
      </dgm:t>
    </dgm:pt>
    <dgm:pt modelId="{6DD62F4F-A51D-427E-B7E4-1314CA5AA8FE}" type="sibTrans" cxnId="{754F8DFB-86AB-469A-87A3-64306BC25D8A}">
      <dgm:prSet/>
      <dgm:spPr/>
      <dgm:t>
        <a:bodyPr/>
        <a:lstStyle/>
        <a:p>
          <a:endParaRPr lang="en-US" sz="1200" b="1" i="0"/>
        </a:p>
      </dgm:t>
    </dgm:pt>
    <dgm:pt modelId="{951E409F-00E7-4642-B8A7-784F0EE8B707}">
      <dgm:prSet custT="1"/>
      <dgm:spPr/>
      <dgm:t>
        <a:bodyPr/>
        <a:lstStyle/>
        <a:p>
          <a:r>
            <a:rPr lang="en-US" sz="3200" b="1" i="0"/>
            <a:t>Track</a:t>
          </a:r>
          <a:r>
            <a:rPr lang="en-US" sz="3200" b="1" i="0" baseline="0"/>
            <a:t> URI</a:t>
          </a:r>
          <a:endParaRPr lang="en-US" sz="3200" b="1" i="0" baseline="0" dirty="0"/>
        </a:p>
      </dgm:t>
    </dgm:pt>
    <dgm:pt modelId="{23141C36-8285-46C9-9EB1-9D55D32CB2F2}" type="parTrans" cxnId="{5DFD565F-F410-4E34-88BD-CD4A00C7D1E2}">
      <dgm:prSet/>
      <dgm:spPr/>
      <dgm:t>
        <a:bodyPr/>
        <a:lstStyle/>
        <a:p>
          <a:endParaRPr lang="en-US" sz="1200" b="1" i="0"/>
        </a:p>
      </dgm:t>
    </dgm:pt>
    <dgm:pt modelId="{4B841407-4996-4834-B45C-6C6E638E0865}" type="sibTrans" cxnId="{5DFD565F-F410-4E34-88BD-CD4A00C7D1E2}">
      <dgm:prSet/>
      <dgm:spPr/>
      <dgm:t>
        <a:bodyPr/>
        <a:lstStyle/>
        <a:p>
          <a:endParaRPr lang="en-US" sz="1200" b="1" i="0"/>
        </a:p>
      </dgm:t>
    </dgm:pt>
    <dgm:pt modelId="{8EDFDEF5-FB2C-426C-9934-8C2EF39B7A71}">
      <dgm:prSet custT="1"/>
      <dgm:spPr/>
      <dgm:t>
        <a:bodyPr/>
        <a:lstStyle/>
        <a:p>
          <a:r>
            <a:rPr lang="en-US" sz="3200" b="1" i="0" dirty="0"/>
            <a:t>Artist</a:t>
          </a:r>
        </a:p>
      </dgm:t>
    </dgm:pt>
    <dgm:pt modelId="{F200CD57-73D8-4FF6-8B07-4AC9381B603A}" type="parTrans" cxnId="{F869DA31-E22D-4852-B6AB-52D8A6B9F888}">
      <dgm:prSet/>
      <dgm:spPr/>
      <dgm:t>
        <a:bodyPr/>
        <a:lstStyle/>
        <a:p>
          <a:endParaRPr lang="en-US" sz="1200" b="1" i="0"/>
        </a:p>
      </dgm:t>
    </dgm:pt>
    <dgm:pt modelId="{5A92E147-F176-4D75-A3B2-812C6C90EC67}" type="sibTrans" cxnId="{F869DA31-E22D-4852-B6AB-52D8A6B9F888}">
      <dgm:prSet/>
      <dgm:spPr/>
      <dgm:t>
        <a:bodyPr/>
        <a:lstStyle/>
        <a:p>
          <a:endParaRPr lang="en-US" sz="1200" b="1" i="0"/>
        </a:p>
      </dgm:t>
    </dgm:pt>
    <dgm:pt modelId="{17804A5B-6F0F-499B-80D0-37981E9104FE}" type="pres">
      <dgm:prSet presAssocID="{1D4A73F2-B30F-47A1-93E0-31B8DD3927D9}" presName="diagram" presStyleCnt="0">
        <dgm:presLayoutVars>
          <dgm:dir/>
          <dgm:resizeHandles val="exact"/>
        </dgm:presLayoutVars>
      </dgm:prSet>
      <dgm:spPr/>
    </dgm:pt>
    <dgm:pt modelId="{E0710B7E-4750-4117-9AC4-FC5C3DA1EC7F}" type="pres">
      <dgm:prSet presAssocID="{1E25A413-3416-406E-95CF-764AEBEB7152}" presName="node" presStyleLbl="node1" presStyleIdx="0" presStyleCnt="6">
        <dgm:presLayoutVars>
          <dgm:bulletEnabled val="1"/>
        </dgm:presLayoutVars>
      </dgm:prSet>
      <dgm:spPr/>
    </dgm:pt>
    <dgm:pt modelId="{C5219CFF-7CBC-4192-BE96-475250C63CE4}" type="pres">
      <dgm:prSet presAssocID="{8CF9A743-1147-44C9-8571-FB5012FA033F}" presName="sibTrans" presStyleCnt="0"/>
      <dgm:spPr/>
    </dgm:pt>
    <dgm:pt modelId="{B452C95F-4DA2-4283-90C4-BB9403D42533}" type="pres">
      <dgm:prSet presAssocID="{8D8BEC58-A4B9-48BC-AA9C-80CF769C43FF}" presName="node" presStyleLbl="node1" presStyleIdx="1" presStyleCnt="6">
        <dgm:presLayoutVars>
          <dgm:bulletEnabled val="1"/>
        </dgm:presLayoutVars>
      </dgm:prSet>
      <dgm:spPr/>
    </dgm:pt>
    <dgm:pt modelId="{D1D3B46D-1C91-485A-8E70-39A2F1648497}" type="pres">
      <dgm:prSet presAssocID="{444751DF-2F51-4F1B-B4B8-90616D637FEB}" presName="sibTrans" presStyleCnt="0"/>
      <dgm:spPr/>
    </dgm:pt>
    <dgm:pt modelId="{00BB7DDB-F135-444F-9CA0-86260D7DCF28}" type="pres">
      <dgm:prSet presAssocID="{BA8A9B9E-9446-4E10-A63C-AAF1ADC6DB6C}" presName="node" presStyleLbl="node1" presStyleIdx="2" presStyleCnt="6">
        <dgm:presLayoutVars>
          <dgm:bulletEnabled val="1"/>
        </dgm:presLayoutVars>
      </dgm:prSet>
      <dgm:spPr/>
    </dgm:pt>
    <dgm:pt modelId="{3F267973-F3F1-4E50-BDC8-A7AC125549D5}" type="pres">
      <dgm:prSet presAssocID="{352B3E7E-1DBC-4374-9E7B-73C560DB8E88}" presName="sibTrans" presStyleCnt="0"/>
      <dgm:spPr/>
    </dgm:pt>
    <dgm:pt modelId="{48780221-72EE-47A1-9C44-725C20A40523}" type="pres">
      <dgm:prSet presAssocID="{DB227847-405A-4AE6-8561-6C08057DA27C}" presName="node" presStyleLbl="node1" presStyleIdx="3" presStyleCnt="6">
        <dgm:presLayoutVars>
          <dgm:bulletEnabled val="1"/>
        </dgm:presLayoutVars>
      </dgm:prSet>
      <dgm:spPr/>
    </dgm:pt>
    <dgm:pt modelId="{424A9B88-21F0-4699-8B80-127EC2C46A27}" type="pres">
      <dgm:prSet presAssocID="{6DD62F4F-A51D-427E-B7E4-1314CA5AA8FE}" presName="sibTrans" presStyleCnt="0"/>
      <dgm:spPr/>
    </dgm:pt>
    <dgm:pt modelId="{E6DD2E32-6C1F-4160-855C-39B5E780BF12}" type="pres">
      <dgm:prSet presAssocID="{951E409F-00E7-4642-B8A7-784F0EE8B707}" presName="node" presStyleLbl="node1" presStyleIdx="4" presStyleCnt="6">
        <dgm:presLayoutVars>
          <dgm:bulletEnabled val="1"/>
        </dgm:presLayoutVars>
      </dgm:prSet>
      <dgm:spPr/>
    </dgm:pt>
    <dgm:pt modelId="{4D4A01F6-DC96-4A04-B77D-BC43CBB94E76}" type="pres">
      <dgm:prSet presAssocID="{4B841407-4996-4834-B45C-6C6E638E0865}" presName="sibTrans" presStyleCnt="0"/>
      <dgm:spPr/>
    </dgm:pt>
    <dgm:pt modelId="{66AC42E3-41C2-47A9-AE46-475DE7E047FD}" type="pres">
      <dgm:prSet presAssocID="{8EDFDEF5-FB2C-426C-9934-8C2EF39B7A71}" presName="node" presStyleLbl="node1" presStyleIdx="5" presStyleCnt="6">
        <dgm:presLayoutVars>
          <dgm:bulletEnabled val="1"/>
        </dgm:presLayoutVars>
      </dgm:prSet>
      <dgm:spPr/>
    </dgm:pt>
  </dgm:ptLst>
  <dgm:cxnLst>
    <dgm:cxn modelId="{B8140902-3229-448C-A551-35960101013B}" srcId="{1D4A73F2-B30F-47A1-93E0-31B8DD3927D9}" destId="{BA8A9B9E-9446-4E10-A63C-AAF1ADC6DB6C}" srcOrd="2" destOrd="0" parTransId="{255DF920-2632-4C3F-A26E-380700ED28C1}" sibTransId="{352B3E7E-1DBC-4374-9E7B-73C560DB8E88}"/>
    <dgm:cxn modelId="{F869DA31-E22D-4852-B6AB-52D8A6B9F888}" srcId="{1D4A73F2-B30F-47A1-93E0-31B8DD3927D9}" destId="{8EDFDEF5-FB2C-426C-9934-8C2EF39B7A71}" srcOrd="5" destOrd="0" parTransId="{F200CD57-73D8-4FF6-8B07-4AC9381B603A}" sibTransId="{5A92E147-F176-4D75-A3B2-812C6C90EC67}"/>
    <dgm:cxn modelId="{2508463C-03F6-480B-AD64-206D95256211}" type="presOf" srcId="{951E409F-00E7-4642-B8A7-784F0EE8B707}" destId="{E6DD2E32-6C1F-4160-855C-39B5E780BF12}" srcOrd="0" destOrd="0" presId="urn:microsoft.com/office/officeart/2005/8/layout/default"/>
    <dgm:cxn modelId="{5DFD565F-F410-4E34-88BD-CD4A00C7D1E2}" srcId="{1D4A73F2-B30F-47A1-93E0-31B8DD3927D9}" destId="{951E409F-00E7-4642-B8A7-784F0EE8B707}" srcOrd="4" destOrd="0" parTransId="{23141C36-8285-46C9-9EB1-9D55D32CB2F2}" sibTransId="{4B841407-4996-4834-B45C-6C6E638E0865}"/>
    <dgm:cxn modelId="{0F4E0858-7CBF-4DC5-A9FD-37938AE49978}" type="presOf" srcId="{8EDFDEF5-FB2C-426C-9934-8C2EF39B7A71}" destId="{66AC42E3-41C2-47A9-AE46-475DE7E047FD}" srcOrd="0" destOrd="0" presId="urn:microsoft.com/office/officeart/2005/8/layout/default"/>
    <dgm:cxn modelId="{1C37FD9E-53AE-4B51-93BA-6A293CAB759E}" type="presOf" srcId="{DB227847-405A-4AE6-8561-6C08057DA27C}" destId="{48780221-72EE-47A1-9C44-725C20A40523}" srcOrd="0" destOrd="0" presId="urn:microsoft.com/office/officeart/2005/8/layout/default"/>
    <dgm:cxn modelId="{AACCB5AB-47F7-420F-9415-C5ED491C8890}" type="presOf" srcId="{1D4A73F2-B30F-47A1-93E0-31B8DD3927D9}" destId="{17804A5B-6F0F-499B-80D0-37981E9104FE}" srcOrd="0" destOrd="0" presId="urn:microsoft.com/office/officeart/2005/8/layout/default"/>
    <dgm:cxn modelId="{495EC7AB-0B56-437F-8CB5-7729A98AF0CB}" type="presOf" srcId="{BA8A9B9E-9446-4E10-A63C-AAF1ADC6DB6C}" destId="{00BB7DDB-F135-444F-9CA0-86260D7DCF28}" srcOrd="0" destOrd="0" presId="urn:microsoft.com/office/officeart/2005/8/layout/default"/>
    <dgm:cxn modelId="{E564D7BD-35EF-4B76-8249-70B849E8C6E1}" type="presOf" srcId="{8D8BEC58-A4B9-48BC-AA9C-80CF769C43FF}" destId="{B452C95F-4DA2-4283-90C4-BB9403D42533}" srcOrd="0" destOrd="0" presId="urn:microsoft.com/office/officeart/2005/8/layout/default"/>
    <dgm:cxn modelId="{8EB01AE9-63EE-40D9-B15C-CAA2057D0B59}" srcId="{1D4A73F2-B30F-47A1-93E0-31B8DD3927D9}" destId="{8D8BEC58-A4B9-48BC-AA9C-80CF769C43FF}" srcOrd="1" destOrd="0" parTransId="{C775EBE2-B77C-44F3-955C-07CB8064E5B8}" sibTransId="{444751DF-2F51-4F1B-B4B8-90616D637FEB}"/>
    <dgm:cxn modelId="{A227DAF6-8C5C-4A9B-B5C5-BD6687F308D7}" type="presOf" srcId="{1E25A413-3416-406E-95CF-764AEBEB7152}" destId="{E0710B7E-4750-4117-9AC4-FC5C3DA1EC7F}" srcOrd="0" destOrd="0" presId="urn:microsoft.com/office/officeart/2005/8/layout/default"/>
    <dgm:cxn modelId="{754F8DFB-86AB-469A-87A3-64306BC25D8A}" srcId="{1D4A73F2-B30F-47A1-93E0-31B8DD3927D9}" destId="{DB227847-405A-4AE6-8561-6C08057DA27C}" srcOrd="3" destOrd="0" parTransId="{A56896ED-39D1-4B51-8279-338490392542}" sibTransId="{6DD62F4F-A51D-427E-B7E4-1314CA5AA8FE}"/>
    <dgm:cxn modelId="{FB0210FD-8F3C-4D61-8353-1F8BD8B28840}" srcId="{1D4A73F2-B30F-47A1-93E0-31B8DD3927D9}" destId="{1E25A413-3416-406E-95CF-764AEBEB7152}" srcOrd="0" destOrd="0" parTransId="{0F3E3A8E-B502-4813-B014-4505FCD53F93}" sibTransId="{8CF9A743-1147-44C9-8571-FB5012FA033F}"/>
    <dgm:cxn modelId="{64BA874A-44AA-430D-AF02-762A6EF6C6D0}" type="presParOf" srcId="{17804A5B-6F0F-499B-80D0-37981E9104FE}" destId="{E0710B7E-4750-4117-9AC4-FC5C3DA1EC7F}" srcOrd="0" destOrd="0" presId="urn:microsoft.com/office/officeart/2005/8/layout/default"/>
    <dgm:cxn modelId="{672B850E-1B7E-4360-894E-5451BF453183}" type="presParOf" srcId="{17804A5B-6F0F-499B-80D0-37981E9104FE}" destId="{C5219CFF-7CBC-4192-BE96-475250C63CE4}" srcOrd="1" destOrd="0" presId="urn:microsoft.com/office/officeart/2005/8/layout/default"/>
    <dgm:cxn modelId="{7EB74D86-9283-4617-B265-CE622A303383}" type="presParOf" srcId="{17804A5B-6F0F-499B-80D0-37981E9104FE}" destId="{B452C95F-4DA2-4283-90C4-BB9403D42533}" srcOrd="2" destOrd="0" presId="urn:microsoft.com/office/officeart/2005/8/layout/default"/>
    <dgm:cxn modelId="{A77486AB-80D1-4C0E-8B04-838E57F7F604}" type="presParOf" srcId="{17804A5B-6F0F-499B-80D0-37981E9104FE}" destId="{D1D3B46D-1C91-485A-8E70-39A2F1648497}" srcOrd="3" destOrd="0" presId="urn:microsoft.com/office/officeart/2005/8/layout/default"/>
    <dgm:cxn modelId="{2850CEFD-4998-4429-8604-890C88060308}" type="presParOf" srcId="{17804A5B-6F0F-499B-80D0-37981E9104FE}" destId="{00BB7DDB-F135-444F-9CA0-86260D7DCF28}" srcOrd="4" destOrd="0" presId="urn:microsoft.com/office/officeart/2005/8/layout/default"/>
    <dgm:cxn modelId="{65A8384C-0CCE-4CA0-B1EB-B3ED29F0E1D7}" type="presParOf" srcId="{17804A5B-6F0F-499B-80D0-37981E9104FE}" destId="{3F267973-F3F1-4E50-BDC8-A7AC125549D5}" srcOrd="5" destOrd="0" presId="urn:microsoft.com/office/officeart/2005/8/layout/default"/>
    <dgm:cxn modelId="{AE11DB10-3417-42E3-936A-9C870648E075}" type="presParOf" srcId="{17804A5B-6F0F-499B-80D0-37981E9104FE}" destId="{48780221-72EE-47A1-9C44-725C20A40523}" srcOrd="6" destOrd="0" presId="urn:microsoft.com/office/officeart/2005/8/layout/default"/>
    <dgm:cxn modelId="{655C25ED-0A23-4E53-89FA-9528BF85307C}" type="presParOf" srcId="{17804A5B-6F0F-499B-80D0-37981E9104FE}" destId="{424A9B88-21F0-4699-8B80-127EC2C46A27}" srcOrd="7" destOrd="0" presId="urn:microsoft.com/office/officeart/2005/8/layout/default"/>
    <dgm:cxn modelId="{321F9058-B108-4F83-B6BF-E5E2B6CAD0B8}" type="presParOf" srcId="{17804A5B-6F0F-499B-80D0-37981E9104FE}" destId="{E6DD2E32-6C1F-4160-855C-39B5E780BF12}" srcOrd="8" destOrd="0" presId="urn:microsoft.com/office/officeart/2005/8/layout/default"/>
    <dgm:cxn modelId="{955E8A4A-88A5-406B-AFC1-7FE246456C11}" type="presParOf" srcId="{17804A5B-6F0F-499B-80D0-37981E9104FE}" destId="{4D4A01F6-DC96-4A04-B77D-BC43CBB94E76}" srcOrd="9" destOrd="0" presId="urn:microsoft.com/office/officeart/2005/8/layout/default"/>
    <dgm:cxn modelId="{AF0C9451-6DA0-466D-902A-542EEBEE3B9E}" type="presParOf" srcId="{17804A5B-6F0F-499B-80D0-37981E9104FE}" destId="{66AC42E3-41C2-47A9-AE46-475DE7E047F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232F67-164A-49FA-ABD0-3AB68D0BDE65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B45A53-B91F-49E9-919A-2F2D0EC79A18}">
      <dgm:prSet custT="1"/>
      <dgm:spPr/>
      <dgm:t>
        <a:bodyPr/>
        <a:lstStyle/>
        <a:p>
          <a:r>
            <a:rPr lang="it-IT" sz="2200"/>
            <a:t>1.53 GB</a:t>
          </a:r>
          <a:endParaRPr lang="en-US" sz="2200"/>
        </a:p>
      </dgm:t>
    </dgm:pt>
    <dgm:pt modelId="{140C6793-C9EE-43E8-B9B7-7835110C301A}" type="parTrans" cxnId="{4548F9D9-76B4-408D-A6F2-88EE79D22402}">
      <dgm:prSet/>
      <dgm:spPr/>
      <dgm:t>
        <a:bodyPr/>
        <a:lstStyle/>
        <a:p>
          <a:endParaRPr lang="en-US" sz="2200"/>
        </a:p>
      </dgm:t>
    </dgm:pt>
    <dgm:pt modelId="{5BBCCBBE-1E84-466F-81ED-60C974FDD43C}" type="sibTrans" cxnId="{4548F9D9-76B4-408D-A6F2-88EE79D22402}">
      <dgm:prSet/>
      <dgm:spPr/>
      <dgm:t>
        <a:bodyPr/>
        <a:lstStyle/>
        <a:p>
          <a:endParaRPr lang="en-US" sz="2200"/>
        </a:p>
      </dgm:t>
    </dgm:pt>
    <dgm:pt modelId="{DDA73FDB-A1C8-445B-9A10-62773A4EC973}">
      <dgm:prSet custT="1"/>
      <dgm:spPr/>
      <dgm:t>
        <a:bodyPr/>
        <a:lstStyle/>
        <a:p>
          <a:r>
            <a:rPr lang="it-IT" sz="2200" dirty="0"/>
            <a:t>109 MB</a:t>
          </a:r>
          <a:endParaRPr lang="en-US" sz="2200" dirty="0"/>
        </a:p>
      </dgm:t>
    </dgm:pt>
    <dgm:pt modelId="{804AA9D3-CC6E-4757-9541-F85BF139DDA4}" type="parTrans" cxnId="{774C964A-9BF5-4E8D-9968-003BF2D2106E}">
      <dgm:prSet/>
      <dgm:spPr/>
      <dgm:t>
        <a:bodyPr/>
        <a:lstStyle/>
        <a:p>
          <a:endParaRPr lang="en-US" sz="2200"/>
        </a:p>
      </dgm:t>
    </dgm:pt>
    <dgm:pt modelId="{6BD9DDE5-37E5-42EC-828C-CFE63EA89233}" type="sibTrans" cxnId="{774C964A-9BF5-4E8D-9968-003BF2D2106E}">
      <dgm:prSet/>
      <dgm:spPr/>
      <dgm:t>
        <a:bodyPr/>
        <a:lstStyle/>
        <a:p>
          <a:endParaRPr lang="en-US" sz="2200"/>
        </a:p>
      </dgm:t>
    </dgm:pt>
    <dgm:pt modelId="{D35F5458-9BF8-4A88-8C0B-5CB91F4BD8D0}" type="pres">
      <dgm:prSet presAssocID="{16232F67-164A-49FA-ABD0-3AB68D0BDE65}" presName="Name0" presStyleCnt="0">
        <dgm:presLayoutVars>
          <dgm:dir/>
          <dgm:animOne val="branch"/>
          <dgm:animLvl val="lvl"/>
        </dgm:presLayoutVars>
      </dgm:prSet>
      <dgm:spPr/>
    </dgm:pt>
    <dgm:pt modelId="{14FF7C21-3B60-46B9-8F14-5988C464F444}" type="pres">
      <dgm:prSet presAssocID="{B9B45A53-B91F-49E9-919A-2F2D0EC79A18}" presName="chaos" presStyleCnt="0"/>
      <dgm:spPr/>
    </dgm:pt>
    <dgm:pt modelId="{87BB7F95-F89B-4CEF-A70F-2910CEEFB75D}" type="pres">
      <dgm:prSet presAssocID="{B9B45A53-B91F-49E9-919A-2F2D0EC79A18}" presName="parTx1" presStyleLbl="revTx" presStyleIdx="0" presStyleCnt="1"/>
      <dgm:spPr/>
    </dgm:pt>
    <dgm:pt modelId="{3507925A-F23F-4345-A5B3-A12BE1D5C80A}" type="pres">
      <dgm:prSet presAssocID="{B9B45A53-B91F-49E9-919A-2F2D0EC79A18}" presName="c1" presStyleLbl="node1" presStyleIdx="0" presStyleCnt="19"/>
      <dgm:spPr/>
    </dgm:pt>
    <dgm:pt modelId="{5BDB294F-DA10-4562-8272-0D2538A69A86}" type="pres">
      <dgm:prSet presAssocID="{B9B45A53-B91F-49E9-919A-2F2D0EC79A18}" presName="c2" presStyleLbl="node1" presStyleIdx="1" presStyleCnt="19"/>
      <dgm:spPr/>
    </dgm:pt>
    <dgm:pt modelId="{FD6EC168-9B3D-4BBB-B122-A048AFA55A2C}" type="pres">
      <dgm:prSet presAssocID="{B9B45A53-B91F-49E9-919A-2F2D0EC79A18}" presName="c3" presStyleLbl="node1" presStyleIdx="2" presStyleCnt="19"/>
      <dgm:spPr/>
    </dgm:pt>
    <dgm:pt modelId="{5D6BF619-AC95-4E8A-8856-9FD65103381C}" type="pres">
      <dgm:prSet presAssocID="{B9B45A53-B91F-49E9-919A-2F2D0EC79A18}" presName="c4" presStyleLbl="node1" presStyleIdx="3" presStyleCnt="19"/>
      <dgm:spPr/>
    </dgm:pt>
    <dgm:pt modelId="{514A7C19-D93F-49EB-905A-9D5F27AF5B2C}" type="pres">
      <dgm:prSet presAssocID="{B9B45A53-B91F-49E9-919A-2F2D0EC79A18}" presName="c5" presStyleLbl="node1" presStyleIdx="4" presStyleCnt="19"/>
      <dgm:spPr/>
    </dgm:pt>
    <dgm:pt modelId="{F2B825EE-6793-4623-A8A7-15D204CB5666}" type="pres">
      <dgm:prSet presAssocID="{B9B45A53-B91F-49E9-919A-2F2D0EC79A18}" presName="c6" presStyleLbl="node1" presStyleIdx="5" presStyleCnt="19"/>
      <dgm:spPr/>
    </dgm:pt>
    <dgm:pt modelId="{EA30CD5E-142C-4F85-BA52-EB695CC1BA72}" type="pres">
      <dgm:prSet presAssocID="{B9B45A53-B91F-49E9-919A-2F2D0EC79A18}" presName="c7" presStyleLbl="node1" presStyleIdx="6" presStyleCnt="19"/>
      <dgm:spPr/>
    </dgm:pt>
    <dgm:pt modelId="{D54D4C60-DE9E-4828-9E6D-969D6AE06C3B}" type="pres">
      <dgm:prSet presAssocID="{B9B45A53-B91F-49E9-919A-2F2D0EC79A18}" presName="c8" presStyleLbl="node1" presStyleIdx="7" presStyleCnt="19"/>
      <dgm:spPr/>
    </dgm:pt>
    <dgm:pt modelId="{541DDE6E-D367-4D99-B696-4071600DA313}" type="pres">
      <dgm:prSet presAssocID="{B9B45A53-B91F-49E9-919A-2F2D0EC79A18}" presName="c9" presStyleLbl="node1" presStyleIdx="8" presStyleCnt="19"/>
      <dgm:spPr/>
    </dgm:pt>
    <dgm:pt modelId="{F502B76B-04FD-41D3-8A83-22442D7CC549}" type="pres">
      <dgm:prSet presAssocID="{B9B45A53-B91F-49E9-919A-2F2D0EC79A18}" presName="c10" presStyleLbl="node1" presStyleIdx="9" presStyleCnt="19"/>
      <dgm:spPr/>
    </dgm:pt>
    <dgm:pt modelId="{62F5FFF8-46AB-43FD-A5E7-9A4807DD8279}" type="pres">
      <dgm:prSet presAssocID="{B9B45A53-B91F-49E9-919A-2F2D0EC79A18}" presName="c11" presStyleLbl="node1" presStyleIdx="10" presStyleCnt="19"/>
      <dgm:spPr/>
    </dgm:pt>
    <dgm:pt modelId="{88B5CF51-5A9A-47C3-A0D7-C1E91A6E24CC}" type="pres">
      <dgm:prSet presAssocID="{B9B45A53-B91F-49E9-919A-2F2D0EC79A18}" presName="c12" presStyleLbl="node1" presStyleIdx="11" presStyleCnt="19"/>
      <dgm:spPr/>
    </dgm:pt>
    <dgm:pt modelId="{86FC7A9E-8669-4FA3-832E-23094E6377FC}" type="pres">
      <dgm:prSet presAssocID="{B9B45A53-B91F-49E9-919A-2F2D0EC79A18}" presName="c13" presStyleLbl="node1" presStyleIdx="12" presStyleCnt="19"/>
      <dgm:spPr/>
    </dgm:pt>
    <dgm:pt modelId="{A528A636-9E9B-4E94-9FE2-760AB3C79CA6}" type="pres">
      <dgm:prSet presAssocID="{B9B45A53-B91F-49E9-919A-2F2D0EC79A18}" presName="c14" presStyleLbl="node1" presStyleIdx="13" presStyleCnt="19"/>
      <dgm:spPr/>
    </dgm:pt>
    <dgm:pt modelId="{C8E7419D-85DA-4088-AED4-CE4C15CB4C7A}" type="pres">
      <dgm:prSet presAssocID="{B9B45A53-B91F-49E9-919A-2F2D0EC79A18}" presName="c15" presStyleLbl="node1" presStyleIdx="14" presStyleCnt="19"/>
      <dgm:spPr/>
    </dgm:pt>
    <dgm:pt modelId="{9AF31CB5-8F35-4557-A1EE-6ECE9C08D1A6}" type="pres">
      <dgm:prSet presAssocID="{B9B45A53-B91F-49E9-919A-2F2D0EC79A18}" presName="c16" presStyleLbl="node1" presStyleIdx="15" presStyleCnt="19"/>
      <dgm:spPr/>
    </dgm:pt>
    <dgm:pt modelId="{2C88A6BD-FAB4-40EA-94E2-DB4D178A6B2F}" type="pres">
      <dgm:prSet presAssocID="{B9B45A53-B91F-49E9-919A-2F2D0EC79A18}" presName="c17" presStyleLbl="node1" presStyleIdx="16" presStyleCnt="19"/>
      <dgm:spPr/>
    </dgm:pt>
    <dgm:pt modelId="{FF0B8A3A-E53E-4962-8828-638A09E1F392}" type="pres">
      <dgm:prSet presAssocID="{B9B45A53-B91F-49E9-919A-2F2D0EC79A18}" presName="c18" presStyleLbl="node1" presStyleIdx="17" presStyleCnt="19"/>
      <dgm:spPr/>
    </dgm:pt>
    <dgm:pt modelId="{F7920396-CEC9-4E37-BE35-31D5FA65B70F}" type="pres">
      <dgm:prSet presAssocID="{5BBCCBBE-1E84-466F-81ED-60C974FDD43C}" presName="chevronComposite1" presStyleCnt="0"/>
      <dgm:spPr/>
    </dgm:pt>
    <dgm:pt modelId="{45CBA851-D03E-4170-9952-818910CCD40D}" type="pres">
      <dgm:prSet presAssocID="{5BBCCBBE-1E84-466F-81ED-60C974FDD43C}" presName="chevron1" presStyleLbl="sibTrans2D1" presStyleIdx="0" presStyleCnt="2"/>
      <dgm:spPr/>
    </dgm:pt>
    <dgm:pt modelId="{39879F47-C569-4B51-8185-EB6E3D9141ED}" type="pres">
      <dgm:prSet presAssocID="{5BBCCBBE-1E84-466F-81ED-60C974FDD43C}" presName="spChevron1" presStyleCnt="0"/>
      <dgm:spPr/>
    </dgm:pt>
    <dgm:pt modelId="{FAB3B773-FE35-4220-8558-D3E1AFD15CF0}" type="pres">
      <dgm:prSet presAssocID="{5BBCCBBE-1E84-466F-81ED-60C974FDD43C}" presName="overlap" presStyleCnt="0"/>
      <dgm:spPr/>
    </dgm:pt>
    <dgm:pt modelId="{690C706E-803A-4361-813B-F8C9B4A6A06D}" type="pres">
      <dgm:prSet presAssocID="{5BBCCBBE-1E84-466F-81ED-60C974FDD43C}" presName="chevronComposite2" presStyleCnt="0"/>
      <dgm:spPr/>
    </dgm:pt>
    <dgm:pt modelId="{8194D933-D423-4020-9542-4D81F2341FD5}" type="pres">
      <dgm:prSet presAssocID="{5BBCCBBE-1E84-466F-81ED-60C974FDD43C}" presName="chevron2" presStyleLbl="sibTrans2D1" presStyleIdx="1" presStyleCnt="2"/>
      <dgm:spPr/>
    </dgm:pt>
    <dgm:pt modelId="{90181CE8-546E-48F1-A6A6-5D154F027F3A}" type="pres">
      <dgm:prSet presAssocID="{5BBCCBBE-1E84-466F-81ED-60C974FDD43C}" presName="spChevron2" presStyleCnt="0"/>
      <dgm:spPr/>
    </dgm:pt>
    <dgm:pt modelId="{6C9B8498-025F-43B9-B8AB-7F25E4A4FE56}" type="pres">
      <dgm:prSet presAssocID="{DDA73FDB-A1C8-445B-9A10-62773A4EC973}" presName="last" presStyleCnt="0"/>
      <dgm:spPr/>
    </dgm:pt>
    <dgm:pt modelId="{59D655C9-E004-4434-B411-1057A5D9C7E0}" type="pres">
      <dgm:prSet presAssocID="{DDA73FDB-A1C8-445B-9A10-62773A4EC973}" presName="circleTx" presStyleLbl="node1" presStyleIdx="18" presStyleCnt="19"/>
      <dgm:spPr/>
    </dgm:pt>
    <dgm:pt modelId="{62416AB1-7B95-4B57-A8DC-11A60AEAF9FA}" type="pres">
      <dgm:prSet presAssocID="{DDA73FDB-A1C8-445B-9A10-62773A4EC973}" presName="spN" presStyleCnt="0"/>
      <dgm:spPr/>
    </dgm:pt>
  </dgm:ptLst>
  <dgm:cxnLst>
    <dgm:cxn modelId="{1CE82C1F-1FBA-421A-908A-DAFB44DE5A8E}" type="presOf" srcId="{B9B45A53-B91F-49E9-919A-2F2D0EC79A18}" destId="{87BB7F95-F89B-4CEF-A70F-2910CEEFB75D}" srcOrd="0" destOrd="0" presId="urn:microsoft.com/office/officeart/2009/3/layout/RandomtoResultProcess"/>
    <dgm:cxn modelId="{774C964A-9BF5-4E8D-9968-003BF2D2106E}" srcId="{16232F67-164A-49FA-ABD0-3AB68D0BDE65}" destId="{DDA73FDB-A1C8-445B-9A10-62773A4EC973}" srcOrd="1" destOrd="0" parTransId="{804AA9D3-CC6E-4757-9541-F85BF139DDA4}" sibTransId="{6BD9DDE5-37E5-42EC-828C-CFE63EA89233}"/>
    <dgm:cxn modelId="{9574E3C9-8560-4996-9030-99E44C632251}" type="presOf" srcId="{DDA73FDB-A1C8-445B-9A10-62773A4EC973}" destId="{59D655C9-E004-4434-B411-1057A5D9C7E0}" srcOrd="0" destOrd="0" presId="urn:microsoft.com/office/officeart/2009/3/layout/RandomtoResultProcess"/>
    <dgm:cxn modelId="{258E76D9-7E41-43E9-A395-C35EE7F4F916}" type="presOf" srcId="{16232F67-164A-49FA-ABD0-3AB68D0BDE65}" destId="{D35F5458-9BF8-4A88-8C0B-5CB91F4BD8D0}" srcOrd="0" destOrd="0" presId="urn:microsoft.com/office/officeart/2009/3/layout/RandomtoResultProcess"/>
    <dgm:cxn modelId="{4548F9D9-76B4-408D-A6F2-88EE79D22402}" srcId="{16232F67-164A-49FA-ABD0-3AB68D0BDE65}" destId="{B9B45A53-B91F-49E9-919A-2F2D0EC79A18}" srcOrd="0" destOrd="0" parTransId="{140C6793-C9EE-43E8-B9B7-7835110C301A}" sibTransId="{5BBCCBBE-1E84-466F-81ED-60C974FDD43C}"/>
    <dgm:cxn modelId="{6AD004F9-CF1B-4A81-BBFC-C4FCF652CB80}" type="presParOf" srcId="{D35F5458-9BF8-4A88-8C0B-5CB91F4BD8D0}" destId="{14FF7C21-3B60-46B9-8F14-5988C464F444}" srcOrd="0" destOrd="0" presId="urn:microsoft.com/office/officeart/2009/3/layout/RandomtoResultProcess"/>
    <dgm:cxn modelId="{B66D1D98-A4FB-4E2E-A4B6-8FA543BD2A39}" type="presParOf" srcId="{14FF7C21-3B60-46B9-8F14-5988C464F444}" destId="{87BB7F95-F89B-4CEF-A70F-2910CEEFB75D}" srcOrd="0" destOrd="0" presId="urn:microsoft.com/office/officeart/2009/3/layout/RandomtoResultProcess"/>
    <dgm:cxn modelId="{2470DDA5-EBEF-4809-B037-C4F7004EE027}" type="presParOf" srcId="{14FF7C21-3B60-46B9-8F14-5988C464F444}" destId="{3507925A-F23F-4345-A5B3-A12BE1D5C80A}" srcOrd="1" destOrd="0" presId="urn:microsoft.com/office/officeart/2009/3/layout/RandomtoResultProcess"/>
    <dgm:cxn modelId="{D4329862-B0D3-4E7F-9EDD-7BB9BF290867}" type="presParOf" srcId="{14FF7C21-3B60-46B9-8F14-5988C464F444}" destId="{5BDB294F-DA10-4562-8272-0D2538A69A86}" srcOrd="2" destOrd="0" presId="urn:microsoft.com/office/officeart/2009/3/layout/RandomtoResultProcess"/>
    <dgm:cxn modelId="{BF571C87-18F6-4530-AD5B-5A3FE2534936}" type="presParOf" srcId="{14FF7C21-3B60-46B9-8F14-5988C464F444}" destId="{FD6EC168-9B3D-4BBB-B122-A048AFA55A2C}" srcOrd="3" destOrd="0" presId="urn:microsoft.com/office/officeart/2009/3/layout/RandomtoResultProcess"/>
    <dgm:cxn modelId="{33FAC2FF-BFF2-4056-8ACA-417C7F1A3D51}" type="presParOf" srcId="{14FF7C21-3B60-46B9-8F14-5988C464F444}" destId="{5D6BF619-AC95-4E8A-8856-9FD65103381C}" srcOrd="4" destOrd="0" presId="urn:microsoft.com/office/officeart/2009/3/layout/RandomtoResultProcess"/>
    <dgm:cxn modelId="{725E27E2-D94E-4F15-BE7F-A49EA0B111DC}" type="presParOf" srcId="{14FF7C21-3B60-46B9-8F14-5988C464F444}" destId="{514A7C19-D93F-49EB-905A-9D5F27AF5B2C}" srcOrd="5" destOrd="0" presId="urn:microsoft.com/office/officeart/2009/3/layout/RandomtoResultProcess"/>
    <dgm:cxn modelId="{7B24B076-A5AF-41B2-9045-3D8EA8D03251}" type="presParOf" srcId="{14FF7C21-3B60-46B9-8F14-5988C464F444}" destId="{F2B825EE-6793-4623-A8A7-15D204CB5666}" srcOrd="6" destOrd="0" presId="urn:microsoft.com/office/officeart/2009/3/layout/RandomtoResultProcess"/>
    <dgm:cxn modelId="{5BFB9C2F-74ED-4388-B5EB-61170BC731C3}" type="presParOf" srcId="{14FF7C21-3B60-46B9-8F14-5988C464F444}" destId="{EA30CD5E-142C-4F85-BA52-EB695CC1BA72}" srcOrd="7" destOrd="0" presId="urn:microsoft.com/office/officeart/2009/3/layout/RandomtoResultProcess"/>
    <dgm:cxn modelId="{ECE96923-7840-406B-997A-BB9A2526A495}" type="presParOf" srcId="{14FF7C21-3B60-46B9-8F14-5988C464F444}" destId="{D54D4C60-DE9E-4828-9E6D-969D6AE06C3B}" srcOrd="8" destOrd="0" presId="urn:microsoft.com/office/officeart/2009/3/layout/RandomtoResultProcess"/>
    <dgm:cxn modelId="{F2D289D6-3B85-4582-8686-4F82535A83A1}" type="presParOf" srcId="{14FF7C21-3B60-46B9-8F14-5988C464F444}" destId="{541DDE6E-D367-4D99-B696-4071600DA313}" srcOrd="9" destOrd="0" presId="urn:microsoft.com/office/officeart/2009/3/layout/RandomtoResultProcess"/>
    <dgm:cxn modelId="{EAFB7E42-8137-48DD-9F7D-7D6E6C6AEE7E}" type="presParOf" srcId="{14FF7C21-3B60-46B9-8F14-5988C464F444}" destId="{F502B76B-04FD-41D3-8A83-22442D7CC549}" srcOrd="10" destOrd="0" presId="urn:microsoft.com/office/officeart/2009/3/layout/RandomtoResultProcess"/>
    <dgm:cxn modelId="{C2A19C94-2AF0-40AE-9BD8-9C87CF883D81}" type="presParOf" srcId="{14FF7C21-3B60-46B9-8F14-5988C464F444}" destId="{62F5FFF8-46AB-43FD-A5E7-9A4807DD8279}" srcOrd="11" destOrd="0" presId="urn:microsoft.com/office/officeart/2009/3/layout/RandomtoResultProcess"/>
    <dgm:cxn modelId="{1EA6B8ED-C80F-423F-AC65-963B206A39CA}" type="presParOf" srcId="{14FF7C21-3B60-46B9-8F14-5988C464F444}" destId="{88B5CF51-5A9A-47C3-A0D7-C1E91A6E24CC}" srcOrd="12" destOrd="0" presId="urn:microsoft.com/office/officeart/2009/3/layout/RandomtoResultProcess"/>
    <dgm:cxn modelId="{22E76B27-8DDB-4202-BE43-B85B722EC837}" type="presParOf" srcId="{14FF7C21-3B60-46B9-8F14-5988C464F444}" destId="{86FC7A9E-8669-4FA3-832E-23094E6377FC}" srcOrd="13" destOrd="0" presId="urn:microsoft.com/office/officeart/2009/3/layout/RandomtoResultProcess"/>
    <dgm:cxn modelId="{5644078E-DF38-49A0-9380-B725C4A0938A}" type="presParOf" srcId="{14FF7C21-3B60-46B9-8F14-5988C464F444}" destId="{A528A636-9E9B-4E94-9FE2-760AB3C79CA6}" srcOrd="14" destOrd="0" presId="urn:microsoft.com/office/officeart/2009/3/layout/RandomtoResultProcess"/>
    <dgm:cxn modelId="{DEBA794F-5627-4604-B68C-24C2CF175E37}" type="presParOf" srcId="{14FF7C21-3B60-46B9-8F14-5988C464F444}" destId="{C8E7419D-85DA-4088-AED4-CE4C15CB4C7A}" srcOrd="15" destOrd="0" presId="urn:microsoft.com/office/officeart/2009/3/layout/RandomtoResultProcess"/>
    <dgm:cxn modelId="{4430B61E-6430-429E-8916-7DFA547D69C1}" type="presParOf" srcId="{14FF7C21-3B60-46B9-8F14-5988C464F444}" destId="{9AF31CB5-8F35-4557-A1EE-6ECE9C08D1A6}" srcOrd="16" destOrd="0" presId="urn:microsoft.com/office/officeart/2009/3/layout/RandomtoResultProcess"/>
    <dgm:cxn modelId="{40F11B1F-AFED-4010-B7C3-459FBF1A4232}" type="presParOf" srcId="{14FF7C21-3B60-46B9-8F14-5988C464F444}" destId="{2C88A6BD-FAB4-40EA-94E2-DB4D178A6B2F}" srcOrd="17" destOrd="0" presId="urn:microsoft.com/office/officeart/2009/3/layout/RandomtoResultProcess"/>
    <dgm:cxn modelId="{CF6F91CC-36F5-4139-B9DF-92E7EB6D29AE}" type="presParOf" srcId="{14FF7C21-3B60-46B9-8F14-5988C464F444}" destId="{FF0B8A3A-E53E-4962-8828-638A09E1F392}" srcOrd="18" destOrd="0" presId="urn:microsoft.com/office/officeart/2009/3/layout/RandomtoResultProcess"/>
    <dgm:cxn modelId="{07AEDF2D-232A-4C0C-A7E1-E6882474BA28}" type="presParOf" srcId="{D35F5458-9BF8-4A88-8C0B-5CB91F4BD8D0}" destId="{F7920396-CEC9-4E37-BE35-31D5FA65B70F}" srcOrd="1" destOrd="0" presId="urn:microsoft.com/office/officeart/2009/3/layout/RandomtoResultProcess"/>
    <dgm:cxn modelId="{A6FCB8D9-460E-4BB4-9D11-F828D9E9CDB2}" type="presParOf" srcId="{F7920396-CEC9-4E37-BE35-31D5FA65B70F}" destId="{45CBA851-D03E-4170-9952-818910CCD40D}" srcOrd="0" destOrd="0" presId="urn:microsoft.com/office/officeart/2009/3/layout/RandomtoResultProcess"/>
    <dgm:cxn modelId="{0BEDE35C-6168-4F35-9595-CD5A38FFC1EA}" type="presParOf" srcId="{F7920396-CEC9-4E37-BE35-31D5FA65B70F}" destId="{39879F47-C569-4B51-8185-EB6E3D9141ED}" srcOrd="1" destOrd="0" presId="urn:microsoft.com/office/officeart/2009/3/layout/RandomtoResultProcess"/>
    <dgm:cxn modelId="{E915327F-FD18-4245-8E67-DB070CF4F374}" type="presParOf" srcId="{D35F5458-9BF8-4A88-8C0B-5CB91F4BD8D0}" destId="{FAB3B773-FE35-4220-8558-D3E1AFD15CF0}" srcOrd="2" destOrd="0" presId="urn:microsoft.com/office/officeart/2009/3/layout/RandomtoResultProcess"/>
    <dgm:cxn modelId="{C516CCE8-6E81-42D2-9531-F24693F1DA47}" type="presParOf" srcId="{D35F5458-9BF8-4A88-8C0B-5CB91F4BD8D0}" destId="{690C706E-803A-4361-813B-F8C9B4A6A06D}" srcOrd="3" destOrd="0" presId="urn:microsoft.com/office/officeart/2009/3/layout/RandomtoResultProcess"/>
    <dgm:cxn modelId="{22AA2465-AA85-4D48-8205-142C2717FDB2}" type="presParOf" srcId="{690C706E-803A-4361-813B-F8C9B4A6A06D}" destId="{8194D933-D423-4020-9542-4D81F2341FD5}" srcOrd="0" destOrd="0" presId="urn:microsoft.com/office/officeart/2009/3/layout/RandomtoResultProcess"/>
    <dgm:cxn modelId="{EB1DE16B-6FCD-4852-9B87-59A4F90360AE}" type="presParOf" srcId="{690C706E-803A-4361-813B-F8C9B4A6A06D}" destId="{90181CE8-546E-48F1-A6A6-5D154F027F3A}" srcOrd="1" destOrd="0" presId="urn:microsoft.com/office/officeart/2009/3/layout/RandomtoResultProcess"/>
    <dgm:cxn modelId="{18D342E2-88A9-4C7A-9CF7-498F263F31E8}" type="presParOf" srcId="{D35F5458-9BF8-4A88-8C0B-5CB91F4BD8D0}" destId="{6C9B8498-025F-43B9-B8AB-7F25E4A4FE56}" srcOrd="4" destOrd="0" presId="urn:microsoft.com/office/officeart/2009/3/layout/RandomtoResultProcess"/>
    <dgm:cxn modelId="{B1565621-BCD2-458A-97CE-7CFC70C4E245}" type="presParOf" srcId="{6C9B8498-025F-43B9-B8AB-7F25E4A4FE56}" destId="{59D655C9-E004-4434-B411-1057A5D9C7E0}" srcOrd="0" destOrd="0" presId="urn:microsoft.com/office/officeart/2009/3/layout/RandomtoResultProcess"/>
    <dgm:cxn modelId="{88751DC0-AF6E-4EFA-B0FE-723ACE7D9D17}" type="presParOf" srcId="{6C9B8498-025F-43B9-B8AB-7F25E4A4FE56}" destId="{62416AB1-7B95-4B57-A8DC-11A60AEAF9FA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6A1E33-913C-4F9D-87E7-8195F5541F6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3EBA50-6C92-44CD-9DA9-BC3773BCEE7F}">
      <dgm:prSet custT="1"/>
      <dgm:spPr/>
      <dgm:t>
        <a:bodyPr/>
        <a:lstStyle/>
        <a:p>
          <a:r>
            <a:rPr lang="en-US" sz="1400" b="1" i="0" dirty="0">
              <a:effectLst/>
            </a:rPr>
            <a:t>1</a:t>
          </a:r>
          <a:endParaRPr lang="en-US" sz="1400" b="1" dirty="0">
            <a:effectLst/>
          </a:endParaRPr>
        </a:p>
      </dgm:t>
    </dgm:pt>
    <dgm:pt modelId="{7FE4BA01-091B-43AD-9082-C3EB681F7924}" type="parTrans" cxnId="{F617E1E0-3D49-4E09-B9F5-6560BD764D0D}">
      <dgm:prSet/>
      <dgm:spPr/>
      <dgm:t>
        <a:bodyPr/>
        <a:lstStyle/>
        <a:p>
          <a:endParaRPr lang="en-US" sz="1400" b="0"/>
        </a:p>
      </dgm:t>
    </dgm:pt>
    <dgm:pt modelId="{3D9B3AC9-409F-475E-BFFE-77A4A5776FF5}" type="sibTrans" cxnId="{F617E1E0-3D49-4E09-B9F5-6560BD764D0D}">
      <dgm:prSet/>
      <dgm:spPr/>
      <dgm:t>
        <a:bodyPr/>
        <a:lstStyle/>
        <a:p>
          <a:endParaRPr lang="en-US" sz="1400" b="0"/>
        </a:p>
      </dgm:t>
    </dgm:pt>
    <dgm:pt modelId="{00814C48-AF2E-4B7A-8E81-C11D662858DA}">
      <dgm:prSet custT="1"/>
      <dgm:spPr/>
      <dgm:t>
        <a:bodyPr/>
        <a:lstStyle/>
        <a:p>
          <a:r>
            <a:rPr lang="en-US" sz="1400" b="1" i="0" dirty="0">
              <a:effectLst/>
            </a:rPr>
            <a:t>2 </a:t>
          </a:r>
          <a:endParaRPr lang="en-US" sz="1400" b="1" dirty="0">
            <a:effectLst/>
          </a:endParaRPr>
        </a:p>
      </dgm:t>
    </dgm:pt>
    <dgm:pt modelId="{C3EA1BBB-A2BD-471B-A4E0-3CA136011953}" type="parTrans" cxnId="{3534E139-1DD5-4F27-93E9-4877699D8DE9}">
      <dgm:prSet/>
      <dgm:spPr/>
      <dgm:t>
        <a:bodyPr/>
        <a:lstStyle/>
        <a:p>
          <a:endParaRPr lang="en-US" sz="1400" b="0"/>
        </a:p>
      </dgm:t>
    </dgm:pt>
    <dgm:pt modelId="{AB46E05E-3DFF-4428-9683-20575FB1DB58}" type="sibTrans" cxnId="{3534E139-1DD5-4F27-93E9-4877699D8DE9}">
      <dgm:prSet/>
      <dgm:spPr/>
      <dgm:t>
        <a:bodyPr/>
        <a:lstStyle/>
        <a:p>
          <a:endParaRPr lang="en-US" sz="1400" b="0"/>
        </a:p>
      </dgm:t>
    </dgm:pt>
    <dgm:pt modelId="{181D6A27-8C4B-413B-A4F5-73419E07E06B}">
      <dgm:prSet custT="1"/>
      <dgm:spPr/>
      <dgm:t>
        <a:bodyPr/>
        <a:lstStyle/>
        <a:p>
          <a:r>
            <a:rPr lang="en-US" sz="1400" b="1" i="0" dirty="0">
              <a:effectLst/>
            </a:rPr>
            <a:t>3</a:t>
          </a:r>
          <a:endParaRPr lang="en-US" sz="1400" b="1" dirty="0">
            <a:effectLst/>
          </a:endParaRPr>
        </a:p>
      </dgm:t>
    </dgm:pt>
    <dgm:pt modelId="{6D16FAD1-1613-48E5-BE73-5BF87E6233D9}" type="parTrans" cxnId="{BC649E62-1932-49DE-903C-C3E44302DD2F}">
      <dgm:prSet/>
      <dgm:spPr/>
      <dgm:t>
        <a:bodyPr/>
        <a:lstStyle/>
        <a:p>
          <a:endParaRPr lang="en-US" sz="1400" b="0"/>
        </a:p>
      </dgm:t>
    </dgm:pt>
    <dgm:pt modelId="{D1DFD77C-61C1-41FE-B240-33F99421DF60}" type="sibTrans" cxnId="{BC649E62-1932-49DE-903C-C3E44302DD2F}">
      <dgm:prSet/>
      <dgm:spPr/>
      <dgm:t>
        <a:bodyPr/>
        <a:lstStyle/>
        <a:p>
          <a:endParaRPr lang="en-US" sz="1400" b="0"/>
        </a:p>
      </dgm:t>
    </dgm:pt>
    <dgm:pt modelId="{332901E9-9C2A-4AAE-8893-B37A08718BE3}">
      <dgm:prSet custT="1"/>
      <dgm:spPr/>
      <dgm:t>
        <a:bodyPr/>
        <a:lstStyle/>
        <a:p>
          <a:r>
            <a:rPr lang="en-US" sz="1400" b="1" dirty="0">
              <a:effectLst/>
            </a:rPr>
            <a:t>4</a:t>
          </a:r>
        </a:p>
      </dgm:t>
    </dgm:pt>
    <dgm:pt modelId="{20E320AC-19BA-4DD0-9C81-F8350803BD90}" type="parTrans" cxnId="{89705331-F7FA-46BE-88E3-8512269D6C0A}">
      <dgm:prSet/>
      <dgm:spPr/>
      <dgm:t>
        <a:bodyPr/>
        <a:lstStyle/>
        <a:p>
          <a:endParaRPr lang="en-US" sz="1400" b="0"/>
        </a:p>
      </dgm:t>
    </dgm:pt>
    <dgm:pt modelId="{1B36910D-0828-493F-8082-D90D563F8A04}" type="sibTrans" cxnId="{89705331-F7FA-46BE-88E3-8512269D6C0A}">
      <dgm:prSet/>
      <dgm:spPr/>
      <dgm:t>
        <a:bodyPr/>
        <a:lstStyle/>
        <a:p>
          <a:endParaRPr lang="en-US" sz="1400" b="0"/>
        </a:p>
      </dgm:t>
    </dgm:pt>
    <dgm:pt modelId="{239E1A8D-0F52-4CF1-BC10-83EEC44C654C}">
      <dgm:prSet custT="1"/>
      <dgm:spPr/>
      <dgm:t>
        <a:bodyPr/>
        <a:lstStyle/>
        <a:p>
          <a:r>
            <a:rPr lang="en-US" sz="1400" b="1" dirty="0">
              <a:effectLst/>
            </a:rPr>
            <a:t>5</a:t>
          </a:r>
        </a:p>
      </dgm:t>
    </dgm:pt>
    <dgm:pt modelId="{A33731CD-BD99-4EC0-B9B3-3DAA557C07AD}" type="parTrans" cxnId="{3CFBDB87-AD0D-40EC-8E7A-E80EEEDDADF9}">
      <dgm:prSet/>
      <dgm:spPr/>
      <dgm:t>
        <a:bodyPr/>
        <a:lstStyle/>
        <a:p>
          <a:endParaRPr lang="en-US" sz="1400" b="0"/>
        </a:p>
      </dgm:t>
    </dgm:pt>
    <dgm:pt modelId="{B619C470-06FF-498A-9630-8836D34F87EB}" type="sibTrans" cxnId="{3CFBDB87-AD0D-40EC-8E7A-E80EEEDDADF9}">
      <dgm:prSet/>
      <dgm:spPr/>
      <dgm:t>
        <a:bodyPr/>
        <a:lstStyle/>
        <a:p>
          <a:endParaRPr lang="en-US" sz="1400" b="0"/>
        </a:p>
      </dgm:t>
    </dgm:pt>
    <dgm:pt modelId="{E81FC754-20F5-4139-87DF-5BE2CF621352}">
      <dgm:prSet custT="1"/>
      <dgm:spPr/>
      <dgm:t>
        <a:bodyPr/>
        <a:lstStyle/>
        <a:p>
          <a:r>
            <a:rPr lang="en-US" sz="1400" b="1" dirty="0">
              <a:effectLst/>
            </a:rPr>
            <a:t>6</a:t>
          </a:r>
        </a:p>
      </dgm:t>
    </dgm:pt>
    <dgm:pt modelId="{66A3F6D5-C151-4622-94C2-4A489FBE6813}" type="parTrans" cxnId="{ECBDF9DE-D29B-48F5-ABCA-BD9D0C2E6011}">
      <dgm:prSet/>
      <dgm:spPr/>
      <dgm:t>
        <a:bodyPr/>
        <a:lstStyle/>
        <a:p>
          <a:endParaRPr lang="en-US" sz="1400" b="0"/>
        </a:p>
      </dgm:t>
    </dgm:pt>
    <dgm:pt modelId="{2D055492-6E15-4C86-9ECA-65E05DB215E7}" type="sibTrans" cxnId="{ECBDF9DE-D29B-48F5-ABCA-BD9D0C2E6011}">
      <dgm:prSet/>
      <dgm:spPr/>
      <dgm:t>
        <a:bodyPr/>
        <a:lstStyle/>
        <a:p>
          <a:endParaRPr lang="en-US" sz="1400" b="0"/>
        </a:p>
      </dgm:t>
    </dgm:pt>
    <dgm:pt modelId="{8BF0DA8C-5358-4E1E-8D34-DA52622BB055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We search for the artist on </a:t>
          </a:r>
          <a:r>
            <a:rPr lang="en-US" sz="1400" b="0" i="1" dirty="0"/>
            <a:t>MusicBrainz</a:t>
          </a:r>
          <a:endParaRPr lang="it-IT" sz="1400" b="0" i="1" dirty="0"/>
        </a:p>
      </dgm:t>
    </dgm:pt>
    <dgm:pt modelId="{587172F7-BB8C-4174-91B7-F17F3CD3CF3F}" type="parTrans" cxnId="{28521235-C034-4CCE-968D-B62CFF5211AB}">
      <dgm:prSet/>
      <dgm:spPr/>
      <dgm:t>
        <a:bodyPr/>
        <a:lstStyle/>
        <a:p>
          <a:endParaRPr lang="it-IT" sz="1400" b="0"/>
        </a:p>
      </dgm:t>
    </dgm:pt>
    <dgm:pt modelId="{74BDB47E-508B-4144-B988-BDAB3340D377}" type="sibTrans" cxnId="{28521235-C034-4CCE-968D-B62CFF5211AB}">
      <dgm:prSet/>
      <dgm:spPr/>
      <dgm:t>
        <a:bodyPr/>
        <a:lstStyle/>
        <a:p>
          <a:endParaRPr lang="it-IT" sz="1400" b="0"/>
        </a:p>
      </dgm:t>
    </dgm:pt>
    <dgm:pt modelId="{963EF291-9CF7-4872-8B2B-9F9DE580213A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We take the first result and check if a </a:t>
          </a:r>
          <a:r>
            <a:rPr lang="en-US" sz="1400" b="0" i="1" dirty="0"/>
            <a:t>WikiData</a:t>
          </a:r>
          <a:r>
            <a:rPr lang="en-US" sz="1400" b="0" i="0" dirty="0"/>
            <a:t> link is present</a:t>
          </a:r>
          <a:endParaRPr lang="it-IT" sz="1400" b="0" dirty="0"/>
        </a:p>
      </dgm:t>
    </dgm:pt>
    <dgm:pt modelId="{5C0D9CA4-C31D-455F-A187-0E4821B22511}" type="parTrans" cxnId="{8646E483-831C-48B6-9AAD-6CEFEB0216B1}">
      <dgm:prSet/>
      <dgm:spPr/>
      <dgm:t>
        <a:bodyPr/>
        <a:lstStyle/>
        <a:p>
          <a:endParaRPr lang="it-IT" sz="1400" b="0"/>
        </a:p>
      </dgm:t>
    </dgm:pt>
    <dgm:pt modelId="{FD93B7E2-01ED-4F37-8A46-240888F862A3}" type="sibTrans" cxnId="{8646E483-831C-48B6-9AAD-6CEFEB0216B1}">
      <dgm:prSet/>
      <dgm:spPr/>
      <dgm:t>
        <a:bodyPr/>
        <a:lstStyle/>
        <a:p>
          <a:endParaRPr lang="it-IT" sz="1400" b="0"/>
        </a:p>
      </dgm:t>
    </dgm:pt>
    <dgm:pt modelId="{9780B40A-5B67-4604-9FBC-69774977E318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Using the </a:t>
          </a:r>
          <a:r>
            <a:rPr lang="en-US" sz="1400" b="0" i="1" dirty="0"/>
            <a:t>WikiData</a:t>
          </a:r>
          <a:r>
            <a:rPr lang="en-US" sz="1400" b="0" i="0" dirty="0"/>
            <a:t> link, we retrieve the artist personal data </a:t>
          </a:r>
          <a:r>
            <a:rPr lang="it-IT" sz="1400" b="0" dirty="0"/>
            <a:t>(different approach if single artist or a group)</a:t>
          </a:r>
        </a:p>
      </dgm:t>
    </dgm:pt>
    <dgm:pt modelId="{814710CC-4E31-44CB-8AE1-0A1343D2F1FC}" type="parTrans" cxnId="{724D0BDE-B7DE-4C64-8FE6-C3C7C963BC72}">
      <dgm:prSet/>
      <dgm:spPr/>
      <dgm:t>
        <a:bodyPr/>
        <a:lstStyle/>
        <a:p>
          <a:endParaRPr lang="it-IT" sz="1400" b="0"/>
        </a:p>
      </dgm:t>
    </dgm:pt>
    <dgm:pt modelId="{E61BFCCE-C632-49B8-B47E-F3BA3E51D8BB}" type="sibTrans" cxnId="{724D0BDE-B7DE-4C64-8FE6-C3C7C963BC72}">
      <dgm:prSet/>
      <dgm:spPr/>
      <dgm:t>
        <a:bodyPr/>
        <a:lstStyle/>
        <a:p>
          <a:endParaRPr lang="it-IT" sz="1400" b="0"/>
        </a:p>
      </dgm:t>
    </dgm:pt>
    <dgm:pt modelId="{B24735F4-EA2A-4D3A-BDE4-F904AFB1B0EF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If the link is not present, we perform a query on </a:t>
          </a:r>
          <a:r>
            <a:rPr lang="en-US" sz="1400" b="0" i="1" dirty="0"/>
            <a:t>WikiData</a:t>
          </a:r>
          <a:r>
            <a:rPr lang="en-US" sz="1400" b="0" i="0" dirty="0"/>
            <a:t> and we perform the same actions of point 3</a:t>
          </a:r>
          <a:endParaRPr lang="it-IT" sz="1400" b="0" dirty="0"/>
        </a:p>
      </dgm:t>
    </dgm:pt>
    <dgm:pt modelId="{7680DF08-250A-4F1F-8096-9AB04CFF4ED4}" type="parTrans" cxnId="{7EC5A0DB-3BF3-43E7-AEA6-47AFC0B735CF}">
      <dgm:prSet/>
      <dgm:spPr/>
      <dgm:t>
        <a:bodyPr/>
        <a:lstStyle/>
        <a:p>
          <a:endParaRPr lang="it-IT" sz="1400" b="0"/>
        </a:p>
      </dgm:t>
    </dgm:pt>
    <dgm:pt modelId="{A1CE2BD1-B958-4A87-BD13-A26E9C771147}" type="sibTrans" cxnId="{7EC5A0DB-3BF3-43E7-AEA6-47AFC0B735CF}">
      <dgm:prSet/>
      <dgm:spPr/>
      <dgm:t>
        <a:bodyPr/>
        <a:lstStyle/>
        <a:p>
          <a:endParaRPr lang="it-IT" sz="1400" b="0"/>
        </a:p>
      </dgm:t>
    </dgm:pt>
    <dgm:pt modelId="{674D8C2D-D5E2-4B17-91B8-97BBB91AB2C7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If the link is not present and the query was unsuccessful or incomplete, we search for data on </a:t>
          </a:r>
          <a:r>
            <a:rPr lang="en-US" sz="1400" b="0" i="1" dirty="0"/>
            <a:t>MusicBrainz</a:t>
          </a:r>
          <a:endParaRPr lang="it-IT" sz="1400" b="0" i="1" dirty="0"/>
        </a:p>
      </dgm:t>
    </dgm:pt>
    <dgm:pt modelId="{3000BA95-ABF3-46F9-8DC6-EE697F1AF88C}" type="parTrans" cxnId="{F2EBE227-A8DD-4A21-B1A1-5BFEA75CC77B}">
      <dgm:prSet/>
      <dgm:spPr/>
      <dgm:t>
        <a:bodyPr/>
        <a:lstStyle/>
        <a:p>
          <a:endParaRPr lang="it-IT" sz="1400" b="0"/>
        </a:p>
      </dgm:t>
    </dgm:pt>
    <dgm:pt modelId="{4765C119-4DE9-4B4F-8EED-469A211ECC1A}" type="sibTrans" cxnId="{F2EBE227-A8DD-4A21-B1A1-5BFEA75CC77B}">
      <dgm:prSet/>
      <dgm:spPr/>
      <dgm:t>
        <a:bodyPr/>
        <a:lstStyle/>
        <a:p>
          <a:endParaRPr lang="it-IT" sz="1400" b="0"/>
        </a:p>
      </dgm:t>
    </dgm:pt>
    <dgm:pt modelId="{5A385E28-61A2-4EC7-AB8D-838729E2C42B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Finally, we remove duplicates, and we obtain a dataset with: </a:t>
          </a:r>
          <a:r>
            <a:rPr lang="en-US" sz="1400" b="1" i="1" dirty="0"/>
            <a:t>Name, Surname, BirthDate, DeathDate, Nationality, ArtistName</a:t>
          </a:r>
          <a:endParaRPr lang="it-IT" sz="1400" b="1" dirty="0"/>
        </a:p>
      </dgm:t>
    </dgm:pt>
    <dgm:pt modelId="{509032DA-68FB-4174-814A-D37668D10A23}" type="parTrans" cxnId="{62107C24-2F08-45EE-9DDA-D023D841B1DD}">
      <dgm:prSet/>
      <dgm:spPr/>
      <dgm:t>
        <a:bodyPr/>
        <a:lstStyle/>
        <a:p>
          <a:endParaRPr lang="it-IT" sz="1400" b="0"/>
        </a:p>
      </dgm:t>
    </dgm:pt>
    <dgm:pt modelId="{4FE8DB80-848C-4886-B49F-E8DB5F3B3922}" type="sibTrans" cxnId="{62107C24-2F08-45EE-9DDA-D023D841B1DD}">
      <dgm:prSet/>
      <dgm:spPr/>
      <dgm:t>
        <a:bodyPr/>
        <a:lstStyle/>
        <a:p>
          <a:endParaRPr lang="it-IT" sz="1400" b="0"/>
        </a:p>
      </dgm:t>
    </dgm:pt>
    <dgm:pt modelId="{2BA42050-7727-49C3-A3B0-FFBA88BE10A5}" type="pres">
      <dgm:prSet presAssocID="{696A1E33-913C-4F9D-87E7-8195F5541F68}" presName="linearFlow" presStyleCnt="0">
        <dgm:presLayoutVars>
          <dgm:dir/>
          <dgm:animLvl val="lvl"/>
          <dgm:resizeHandles val="exact"/>
        </dgm:presLayoutVars>
      </dgm:prSet>
      <dgm:spPr/>
    </dgm:pt>
    <dgm:pt modelId="{39AE05C7-39DF-43A5-9B8B-6CD6A3F228FA}" type="pres">
      <dgm:prSet presAssocID="{4E3EBA50-6C92-44CD-9DA9-BC3773BCEE7F}" presName="composite" presStyleCnt="0"/>
      <dgm:spPr/>
    </dgm:pt>
    <dgm:pt modelId="{93ACD3FA-4712-43FF-A2E6-45DED26170F1}" type="pres">
      <dgm:prSet presAssocID="{4E3EBA50-6C92-44CD-9DA9-BC3773BCEE7F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54C10938-0E6D-4F52-BAE5-337E1F0A72F2}" type="pres">
      <dgm:prSet presAssocID="{4E3EBA50-6C92-44CD-9DA9-BC3773BCEE7F}" presName="descendantText" presStyleLbl="alignAcc1" presStyleIdx="0" presStyleCnt="6">
        <dgm:presLayoutVars>
          <dgm:bulletEnabled val="1"/>
        </dgm:presLayoutVars>
      </dgm:prSet>
      <dgm:spPr/>
    </dgm:pt>
    <dgm:pt modelId="{FB6AEB78-9B5B-4141-8405-561CD7E0DFB3}" type="pres">
      <dgm:prSet presAssocID="{3D9B3AC9-409F-475E-BFFE-77A4A5776FF5}" presName="sp" presStyleCnt="0"/>
      <dgm:spPr/>
    </dgm:pt>
    <dgm:pt modelId="{0F496957-FDFE-4AE8-874A-C319D88D7276}" type="pres">
      <dgm:prSet presAssocID="{00814C48-AF2E-4B7A-8E81-C11D662858DA}" presName="composite" presStyleCnt="0"/>
      <dgm:spPr/>
    </dgm:pt>
    <dgm:pt modelId="{5D6EB027-DA96-4A12-899F-E52D3455D59A}" type="pres">
      <dgm:prSet presAssocID="{00814C48-AF2E-4B7A-8E81-C11D662858DA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25177F1C-614D-444E-AAAE-B17EFD77486D}" type="pres">
      <dgm:prSet presAssocID="{00814C48-AF2E-4B7A-8E81-C11D662858DA}" presName="descendantText" presStyleLbl="alignAcc1" presStyleIdx="1" presStyleCnt="6">
        <dgm:presLayoutVars>
          <dgm:bulletEnabled val="1"/>
        </dgm:presLayoutVars>
      </dgm:prSet>
      <dgm:spPr/>
    </dgm:pt>
    <dgm:pt modelId="{D8E2F20B-5E8B-4250-A515-965CB059FADE}" type="pres">
      <dgm:prSet presAssocID="{AB46E05E-3DFF-4428-9683-20575FB1DB58}" presName="sp" presStyleCnt="0"/>
      <dgm:spPr/>
    </dgm:pt>
    <dgm:pt modelId="{DCA30654-1617-41B6-9433-84B99F39898B}" type="pres">
      <dgm:prSet presAssocID="{181D6A27-8C4B-413B-A4F5-73419E07E06B}" presName="composite" presStyleCnt="0"/>
      <dgm:spPr/>
    </dgm:pt>
    <dgm:pt modelId="{F6A4A259-D755-42DD-A8AA-DDEC7A44FCFC}" type="pres">
      <dgm:prSet presAssocID="{181D6A27-8C4B-413B-A4F5-73419E07E06B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8DF5DA61-045B-4ACB-840B-0B0BFF4FDE43}" type="pres">
      <dgm:prSet presAssocID="{181D6A27-8C4B-413B-A4F5-73419E07E06B}" presName="descendantText" presStyleLbl="alignAcc1" presStyleIdx="2" presStyleCnt="6">
        <dgm:presLayoutVars>
          <dgm:bulletEnabled val="1"/>
        </dgm:presLayoutVars>
      </dgm:prSet>
      <dgm:spPr/>
    </dgm:pt>
    <dgm:pt modelId="{E61F3E64-8316-464F-8CCE-877F056D7AFA}" type="pres">
      <dgm:prSet presAssocID="{D1DFD77C-61C1-41FE-B240-33F99421DF60}" presName="sp" presStyleCnt="0"/>
      <dgm:spPr/>
    </dgm:pt>
    <dgm:pt modelId="{C550B460-B657-418C-B438-601756D7CDF4}" type="pres">
      <dgm:prSet presAssocID="{332901E9-9C2A-4AAE-8893-B37A08718BE3}" presName="composite" presStyleCnt="0"/>
      <dgm:spPr/>
    </dgm:pt>
    <dgm:pt modelId="{E9C964A6-1CA5-4CB9-B6D1-59EDCE68300A}" type="pres">
      <dgm:prSet presAssocID="{332901E9-9C2A-4AAE-8893-B37A08718BE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4B2D351B-7994-42C8-866B-8249A3A43698}" type="pres">
      <dgm:prSet presAssocID="{332901E9-9C2A-4AAE-8893-B37A08718BE3}" presName="descendantText" presStyleLbl="alignAcc1" presStyleIdx="3" presStyleCnt="6">
        <dgm:presLayoutVars>
          <dgm:bulletEnabled val="1"/>
        </dgm:presLayoutVars>
      </dgm:prSet>
      <dgm:spPr/>
    </dgm:pt>
    <dgm:pt modelId="{BE3D9165-6E57-4933-810D-54B373B5C93C}" type="pres">
      <dgm:prSet presAssocID="{1B36910D-0828-493F-8082-D90D563F8A04}" presName="sp" presStyleCnt="0"/>
      <dgm:spPr/>
    </dgm:pt>
    <dgm:pt modelId="{63A14057-F182-4E78-8B6B-9C823A94E5C9}" type="pres">
      <dgm:prSet presAssocID="{239E1A8D-0F52-4CF1-BC10-83EEC44C654C}" presName="composite" presStyleCnt="0"/>
      <dgm:spPr/>
    </dgm:pt>
    <dgm:pt modelId="{F1C6D7F1-B67D-4C6E-86F2-F09D12941974}" type="pres">
      <dgm:prSet presAssocID="{239E1A8D-0F52-4CF1-BC10-83EEC44C654C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7354E147-5101-4B7F-B622-2FE35F519E8C}" type="pres">
      <dgm:prSet presAssocID="{239E1A8D-0F52-4CF1-BC10-83EEC44C654C}" presName="descendantText" presStyleLbl="alignAcc1" presStyleIdx="4" presStyleCnt="6">
        <dgm:presLayoutVars>
          <dgm:bulletEnabled val="1"/>
        </dgm:presLayoutVars>
      </dgm:prSet>
      <dgm:spPr/>
    </dgm:pt>
    <dgm:pt modelId="{AEF2D2F5-E6F2-4370-8C58-522B1368171C}" type="pres">
      <dgm:prSet presAssocID="{B619C470-06FF-498A-9630-8836D34F87EB}" presName="sp" presStyleCnt="0"/>
      <dgm:spPr/>
    </dgm:pt>
    <dgm:pt modelId="{A6F32BB4-7F64-4F39-8862-AAB8B021F960}" type="pres">
      <dgm:prSet presAssocID="{E81FC754-20F5-4139-87DF-5BE2CF621352}" presName="composite" presStyleCnt="0"/>
      <dgm:spPr/>
    </dgm:pt>
    <dgm:pt modelId="{489E1250-B52C-448C-98AD-F4929DDDE935}" type="pres">
      <dgm:prSet presAssocID="{E81FC754-20F5-4139-87DF-5BE2CF621352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5341B8F-D925-417C-A66F-8956712395EE}" type="pres">
      <dgm:prSet presAssocID="{E81FC754-20F5-4139-87DF-5BE2CF621352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2A13EA02-D3CD-4CB7-859B-5E936D6480AB}" type="presOf" srcId="{963EF291-9CF7-4872-8B2B-9F9DE580213A}" destId="{25177F1C-614D-444E-AAAE-B17EFD77486D}" srcOrd="0" destOrd="0" presId="urn:microsoft.com/office/officeart/2005/8/layout/chevron2"/>
    <dgm:cxn modelId="{C4D74C16-B4D0-444F-BEF7-D93BC4089443}" type="presOf" srcId="{00814C48-AF2E-4B7A-8E81-C11D662858DA}" destId="{5D6EB027-DA96-4A12-899F-E52D3455D59A}" srcOrd="0" destOrd="0" presId="urn:microsoft.com/office/officeart/2005/8/layout/chevron2"/>
    <dgm:cxn modelId="{60EAA91C-7682-4FF4-93D2-930C19057586}" type="presOf" srcId="{332901E9-9C2A-4AAE-8893-B37A08718BE3}" destId="{E9C964A6-1CA5-4CB9-B6D1-59EDCE68300A}" srcOrd="0" destOrd="0" presId="urn:microsoft.com/office/officeart/2005/8/layout/chevron2"/>
    <dgm:cxn modelId="{62107C24-2F08-45EE-9DDA-D023D841B1DD}" srcId="{E81FC754-20F5-4139-87DF-5BE2CF621352}" destId="{5A385E28-61A2-4EC7-AB8D-838729E2C42B}" srcOrd="0" destOrd="0" parTransId="{509032DA-68FB-4174-814A-D37668D10A23}" sibTransId="{4FE8DB80-848C-4886-B49F-E8DB5F3B3922}"/>
    <dgm:cxn modelId="{F2EBE227-A8DD-4A21-B1A1-5BFEA75CC77B}" srcId="{239E1A8D-0F52-4CF1-BC10-83EEC44C654C}" destId="{674D8C2D-D5E2-4B17-91B8-97BBB91AB2C7}" srcOrd="0" destOrd="0" parTransId="{3000BA95-ABF3-46F9-8DC6-EE697F1AF88C}" sibTransId="{4765C119-4DE9-4B4F-8EED-469A211ECC1A}"/>
    <dgm:cxn modelId="{89705331-F7FA-46BE-88E3-8512269D6C0A}" srcId="{696A1E33-913C-4F9D-87E7-8195F5541F68}" destId="{332901E9-9C2A-4AAE-8893-B37A08718BE3}" srcOrd="3" destOrd="0" parTransId="{20E320AC-19BA-4DD0-9C81-F8350803BD90}" sibTransId="{1B36910D-0828-493F-8082-D90D563F8A04}"/>
    <dgm:cxn modelId="{04FDCE34-689B-4296-A4B7-9FBFE57143B7}" type="presOf" srcId="{E81FC754-20F5-4139-87DF-5BE2CF621352}" destId="{489E1250-B52C-448C-98AD-F4929DDDE935}" srcOrd="0" destOrd="0" presId="urn:microsoft.com/office/officeart/2005/8/layout/chevron2"/>
    <dgm:cxn modelId="{28521235-C034-4CCE-968D-B62CFF5211AB}" srcId="{4E3EBA50-6C92-44CD-9DA9-BC3773BCEE7F}" destId="{8BF0DA8C-5358-4E1E-8D34-DA52622BB055}" srcOrd="0" destOrd="0" parTransId="{587172F7-BB8C-4174-91B7-F17F3CD3CF3F}" sibTransId="{74BDB47E-508B-4144-B988-BDAB3340D377}"/>
    <dgm:cxn modelId="{3534E139-1DD5-4F27-93E9-4877699D8DE9}" srcId="{696A1E33-913C-4F9D-87E7-8195F5541F68}" destId="{00814C48-AF2E-4B7A-8E81-C11D662858DA}" srcOrd="1" destOrd="0" parTransId="{C3EA1BBB-A2BD-471B-A4E0-3CA136011953}" sibTransId="{AB46E05E-3DFF-4428-9683-20575FB1DB58}"/>
    <dgm:cxn modelId="{763D133A-B303-4D8F-9ADB-4998C2C9178D}" type="presOf" srcId="{696A1E33-913C-4F9D-87E7-8195F5541F68}" destId="{2BA42050-7727-49C3-A3B0-FFBA88BE10A5}" srcOrd="0" destOrd="0" presId="urn:microsoft.com/office/officeart/2005/8/layout/chevron2"/>
    <dgm:cxn modelId="{5EDA465D-DBEE-459B-BD25-D836E683A9B7}" type="presOf" srcId="{5A385E28-61A2-4EC7-AB8D-838729E2C42B}" destId="{A5341B8F-D925-417C-A66F-8956712395EE}" srcOrd="0" destOrd="0" presId="urn:microsoft.com/office/officeart/2005/8/layout/chevron2"/>
    <dgm:cxn modelId="{314A8661-F890-458E-94B4-C358B7B9D3D0}" type="presOf" srcId="{4E3EBA50-6C92-44CD-9DA9-BC3773BCEE7F}" destId="{93ACD3FA-4712-43FF-A2E6-45DED26170F1}" srcOrd="0" destOrd="0" presId="urn:microsoft.com/office/officeart/2005/8/layout/chevron2"/>
    <dgm:cxn modelId="{BC649E62-1932-49DE-903C-C3E44302DD2F}" srcId="{696A1E33-913C-4F9D-87E7-8195F5541F68}" destId="{181D6A27-8C4B-413B-A4F5-73419E07E06B}" srcOrd="2" destOrd="0" parTransId="{6D16FAD1-1613-48E5-BE73-5BF87E6233D9}" sibTransId="{D1DFD77C-61C1-41FE-B240-33F99421DF60}"/>
    <dgm:cxn modelId="{8646E483-831C-48B6-9AAD-6CEFEB0216B1}" srcId="{00814C48-AF2E-4B7A-8E81-C11D662858DA}" destId="{963EF291-9CF7-4872-8B2B-9F9DE580213A}" srcOrd="0" destOrd="0" parTransId="{5C0D9CA4-C31D-455F-A187-0E4821B22511}" sibTransId="{FD93B7E2-01ED-4F37-8A46-240888F862A3}"/>
    <dgm:cxn modelId="{3CFBDB87-AD0D-40EC-8E7A-E80EEEDDADF9}" srcId="{696A1E33-913C-4F9D-87E7-8195F5541F68}" destId="{239E1A8D-0F52-4CF1-BC10-83EEC44C654C}" srcOrd="4" destOrd="0" parTransId="{A33731CD-BD99-4EC0-B9B3-3DAA557C07AD}" sibTransId="{B619C470-06FF-498A-9630-8836D34F87EB}"/>
    <dgm:cxn modelId="{3633DC8C-1589-4D67-8551-78041901B3BC}" type="presOf" srcId="{674D8C2D-D5E2-4B17-91B8-97BBB91AB2C7}" destId="{7354E147-5101-4B7F-B622-2FE35F519E8C}" srcOrd="0" destOrd="0" presId="urn:microsoft.com/office/officeart/2005/8/layout/chevron2"/>
    <dgm:cxn modelId="{5104B297-117C-43D2-96E0-2E01FBBABD4E}" type="presOf" srcId="{181D6A27-8C4B-413B-A4F5-73419E07E06B}" destId="{F6A4A259-D755-42DD-A8AA-DDEC7A44FCFC}" srcOrd="0" destOrd="0" presId="urn:microsoft.com/office/officeart/2005/8/layout/chevron2"/>
    <dgm:cxn modelId="{4CBABFB0-B75E-4073-95FD-EADACCCA0F66}" type="presOf" srcId="{239E1A8D-0F52-4CF1-BC10-83EEC44C654C}" destId="{F1C6D7F1-B67D-4C6E-86F2-F09D12941974}" srcOrd="0" destOrd="0" presId="urn:microsoft.com/office/officeart/2005/8/layout/chevron2"/>
    <dgm:cxn modelId="{E2B4D9BD-5686-4C89-8060-C0D2F3997E63}" type="presOf" srcId="{9780B40A-5B67-4604-9FBC-69774977E318}" destId="{8DF5DA61-045B-4ACB-840B-0B0BFF4FDE43}" srcOrd="0" destOrd="0" presId="urn:microsoft.com/office/officeart/2005/8/layout/chevron2"/>
    <dgm:cxn modelId="{7EC5A0DB-3BF3-43E7-AEA6-47AFC0B735CF}" srcId="{332901E9-9C2A-4AAE-8893-B37A08718BE3}" destId="{B24735F4-EA2A-4D3A-BDE4-F904AFB1B0EF}" srcOrd="0" destOrd="0" parTransId="{7680DF08-250A-4F1F-8096-9AB04CFF4ED4}" sibTransId="{A1CE2BD1-B958-4A87-BD13-A26E9C771147}"/>
    <dgm:cxn modelId="{724D0BDE-B7DE-4C64-8FE6-C3C7C963BC72}" srcId="{181D6A27-8C4B-413B-A4F5-73419E07E06B}" destId="{9780B40A-5B67-4604-9FBC-69774977E318}" srcOrd="0" destOrd="0" parTransId="{814710CC-4E31-44CB-8AE1-0A1343D2F1FC}" sibTransId="{E61BFCCE-C632-49B8-B47E-F3BA3E51D8BB}"/>
    <dgm:cxn modelId="{ECBDF9DE-D29B-48F5-ABCA-BD9D0C2E6011}" srcId="{696A1E33-913C-4F9D-87E7-8195F5541F68}" destId="{E81FC754-20F5-4139-87DF-5BE2CF621352}" srcOrd="5" destOrd="0" parTransId="{66A3F6D5-C151-4622-94C2-4A489FBE6813}" sibTransId="{2D055492-6E15-4C86-9ECA-65E05DB215E7}"/>
    <dgm:cxn modelId="{F617E1E0-3D49-4E09-B9F5-6560BD764D0D}" srcId="{696A1E33-913C-4F9D-87E7-8195F5541F68}" destId="{4E3EBA50-6C92-44CD-9DA9-BC3773BCEE7F}" srcOrd="0" destOrd="0" parTransId="{7FE4BA01-091B-43AD-9082-C3EB681F7924}" sibTransId="{3D9B3AC9-409F-475E-BFFE-77A4A5776FF5}"/>
    <dgm:cxn modelId="{29BE79E6-F568-4316-BF26-B85866DC74FE}" type="presOf" srcId="{8BF0DA8C-5358-4E1E-8D34-DA52622BB055}" destId="{54C10938-0E6D-4F52-BAE5-337E1F0A72F2}" srcOrd="0" destOrd="0" presId="urn:microsoft.com/office/officeart/2005/8/layout/chevron2"/>
    <dgm:cxn modelId="{920A59E9-3321-4A17-B7B2-98D2493C0CCE}" type="presOf" srcId="{B24735F4-EA2A-4D3A-BDE4-F904AFB1B0EF}" destId="{4B2D351B-7994-42C8-866B-8249A3A43698}" srcOrd="0" destOrd="0" presId="urn:microsoft.com/office/officeart/2005/8/layout/chevron2"/>
    <dgm:cxn modelId="{61D7342C-6786-4799-A5C5-5414322D6CB3}" type="presParOf" srcId="{2BA42050-7727-49C3-A3B0-FFBA88BE10A5}" destId="{39AE05C7-39DF-43A5-9B8B-6CD6A3F228FA}" srcOrd="0" destOrd="0" presId="urn:microsoft.com/office/officeart/2005/8/layout/chevron2"/>
    <dgm:cxn modelId="{34743396-FE5F-4BB4-AC19-3D3F86A4CF44}" type="presParOf" srcId="{39AE05C7-39DF-43A5-9B8B-6CD6A3F228FA}" destId="{93ACD3FA-4712-43FF-A2E6-45DED26170F1}" srcOrd="0" destOrd="0" presId="urn:microsoft.com/office/officeart/2005/8/layout/chevron2"/>
    <dgm:cxn modelId="{C2098ADF-F33A-439F-8FE0-E9CAF0B65A43}" type="presParOf" srcId="{39AE05C7-39DF-43A5-9B8B-6CD6A3F228FA}" destId="{54C10938-0E6D-4F52-BAE5-337E1F0A72F2}" srcOrd="1" destOrd="0" presId="urn:microsoft.com/office/officeart/2005/8/layout/chevron2"/>
    <dgm:cxn modelId="{3EBA4518-BF28-4ACA-AEED-7360C92F1379}" type="presParOf" srcId="{2BA42050-7727-49C3-A3B0-FFBA88BE10A5}" destId="{FB6AEB78-9B5B-4141-8405-561CD7E0DFB3}" srcOrd="1" destOrd="0" presId="urn:microsoft.com/office/officeart/2005/8/layout/chevron2"/>
    <dgm:cxn modelId="{AEE661AB-1976-4799-90D3-F0F27AC7AF92}" type="presParOf" srcId="{2BA42050-7727-49C3-A3B0-FFBA88BE10A5}" destId="{0F496957-FDFE-4AE8-874A-C319D88D7276}" srcOrd="2" destOrd="0" presId="urn:microsoft.com/office/officeart/2005/8/layout/chevron2"/>
    <dgm:cxn modelId="{47957C36-91CF-4A78-8F05-5EEAA635CBC1}" type="presParOf" srcId="{0F496957-FDFE-4AE8-874A-C319D88D7276}" destId="{5D6EB027-DA96-4A12-899F-E52D3455D59A}" srcOrd="0" destOrd="0" presId="urn:microsoft.com/office/officeart/2005/8/layout/chevron2"/>
    <dgm:cxn modelId="{7FE7F2A2-1765-43D1-98EF-DF898B630763}" type="presParOf" srcId="{0F496957-FDFE-4AE8-874A-C319D88D7276}" destId="{25177F1C-614D-444E-AAAE-B17EFD77486D}" srcOrd="1" destOrd="0" presId="urn:microsoft.com/office/officeart/2005/8/layout/chevron2"/>
    <dgm:cxn modelId="{0FD69BB5-B632-4C51-BF2E-B177DD53E492}" type="presParOf" srcId="{2BA42050-7727-49C3-A3B0-FFBA88BE10A5}" destId="{D8E2F20B-5E8B-4250-A515-965CB059FADE}" srcOrd="3" destOrd="0" presId="urn:microsoft.com/office/officeart/2005/8/layout/chevron2"/>
    <dgm:cxn modelId="{66CB5544-0CFE-4C38-B479-52A5783A6CFE}" type="presParOf" srcId="{2BA42050-7727-49C3-A3B0-FFBA88BE10A5}" destId="{DCA30654-1617-41B6-9433-84B99F39898B}" srcOrd="4" destOrd="0" presId="urn:microsoft.com/office/officeart/2005/8/layout/chevron2"/>
    <dgm:cxn modelId="{DD260CBD-8330-41C0-9E89-0765C8421014}" type="presParOf" srcId="{DCA30654-1617-41B6-9433-84B99F39898B}" destId="{F6A4A259-D755-42DD-A8AA-DDEC7A44FCFC}" srcOrd="0" destOrd="0" presId="urn:microsoft.com/office/officeart/2005/8/layout/chevron2"/>
    <dgm:cxn modelId="{4EF91D00-01EC-4A37-AA61-7A105A7F6C40}" type="presParOf" srcId="{DCA30654-1617-41B6-9433-84B99F39898B}" destId="{8DF5DA61-045B-4ACB-840B-0B0BFF4FDE43}" srcOrd="1" destOrd="0" presId="urn:microsoft.com/office/officeart/2005/8/layout/chevron2"/>
    <dgm:cxn modelId="{F6D5D243-28B2-4698-B9B7-DF0029FD4F17}" type="presParOf" srcId="{2BA42050-7727-49C3-A3B0-FFBA88BE10A5}" destId="{E61F3E64-8316-464F-8CCE-877F056D7AFA}" srcOrd="5" destOrd="0" presId="urn:microsoft.com/office/officeart/2005/8/layout/chevron2"/>
    <dgm:cxn modelId="{26F0EB9E-DA24-4A32-AA7F-56E03E55EE7C}" type="presParOf" srcId="{2BA42050-7727-49C3-A3B0-FFBA88BE10A5}" destId="{C550B460-B657-418C-B438-601756D7CDF4}" srcOrd="6" destOrd="0" presId="urn:microsoft.com/office/officeart/2005/8/layout/chevron2"/>
    <dgm:cxn modelId="{D5EB1852-BDAC-4187-9778-730F385E5173}" type="presParOf" srcId="{C550B460-B657-418C-B438-601756D7CDF4}" destId="{E9C964A6-1CA5-4CB9-B6D1-59EDCE68300A}" srcOrd="0" destOrd="0" presId="urn:microsoft.com/office/officeart/2005/8/layout/chevron2"/>
    <dgm:cxn modelId="{FB2CB7A5-383C-40CB-B338-F4DA6980E75F}" type="presParOf" srcId="{C550B460-B657-418C-B438-601756D7CDF4}" destId="{4B2D351B-7994-42C8-866B-8249A3A43698}" srcOrd="1" destOrd="0" presId="urn:microsoft.com/office/officeart/2005/8/layout/chevron2"/>
    <dgm:cxn modelId="{3FEDB01C-ACCA-4799-B08B-7C545CC9118C}" type="presParOf" srcId="{2BA42050-7727-49C3-A3B0-FFBA88BE10A5}" destId="{BE3D9165-6E57-4933-810D-54B373B5C93C}" srcOrd="7" destOrd="0" presId="urn:microsoft.com/office/officeart/2005/8/layout/chevron2"/>
    <dgm:cxn modelId="{10BE9A42-4753-48DF-808C-719D0A103840}" type="presParOf" srcId="{2BA42050-7727-49C3-A3B0-FFBA88BE10A5}" destId="{63A14057-F182-4E78-8B6B-9C823A94E5C9}" srcOrd="8" destOrd="0" presId="urn:microsoft.com/office/officeart/2005/8/layout/chevron2"/>
    <dgm:cxn modelId="{D60271CF-66C9-4E97-AB5B-6E1293ACCF4E}" type="presParOf" srcId="{63A14057-F182-4E78-8B6B-9C823A94E5C9}" destId="{F1C6D7F1-B67D-4C6E-86F2-F09D12941974}" srcOrd="0" destOrd="0" presId="urn:microsoft.com/office/officeart/2005/8/layout/chevron2"/>
    <dgm:cxn modelId="{68CEE1C5-0645-4948-9357-61F7A48DBC17}" type="presParOf" srcId="{63A14057-F182-4E78-8B6B-9C823A94E5C9}" destId="{7354E147-5101-4B7F-B622-2FE35F519E8C}" srcOrd="1" destOrd="0" presId="urn:microsoft.com/office/officeart/2005/8/layout/chevron2"/>
    <dgm:cxn modelId="{AAE6C0B8-E2D2-4F68-B5B8-FDC5971C4873}" type="presParOf" srcId="{2BA42050-7727-49C3-A3B0-FFBA88BE10A5}" destId="{AEF2D2F5-E6F2-4370-8C58-522B1368171C}" srcOrd="9" destOrd="0" presId="urn:microsoft.com/office/officeart/2005/8/layout/chevron2"/>
    <dgm:cxn modelId="{747D3362-DB0F-41BB-B00D-9086948C9FB8}" type="presParOf" srcId="{2BA42050-7727-49C3-A3B0-FFBA88BE10A5}" destId="{A6F32BB4-7F64-4F39-8862-AAB8B021F960}" srcOrd="10" destOrd="0" presId="urn:microsoft.com/office/officeart/2005/8/layout/chevron2"/>
    <dgm:cxn modelId="{2AF1371D-2235-4B18-9C35-895C83315A1A}" type="presParOf" srcId="{A6F32BB4-7F64-4F39-8862-AAB8B021F960}" destId="{489E1250-B52C-448C-98AD-F4929DDDE935}" srcOrd="0" destOrd="0" presId="urn:microsoft.com/office/officeart/2005/8/layout/chevron2"/>
    <dgm:cxn modelId="{FB0F0D16-EB63-49E9-93BE-E0FC45E268E6}" type="presParOf" srcId="{A6F32BB4-7F64-4F39-8862-AAB8B021F960}" destId="{A5341B8F-D925-417C-A66F-8956712395E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9D50D0-9BB2-4746-8E91-B42DC38A8799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36162-345E-4A48-ACBE-C085297D0CFF}">
      <dgm:prSet/>
      <dgm:spPr/>
      <dgm:t>
        <a:bodyPr/>
        <a:lstStyle/>
        <a:p>
          <a:r>
            <a:rPr lang="en-US" b="1" dirty="0"/>
            <a:t>Load the CSV file and iterate through it</a:t>
          </a:r>
        </a:p>
      </dgm:t>
    </dgm:pt>
    <dgm:pt modelId="{8236DA87-3D3D-44BA-A063-EF467D02FF61}" type="parTrans" cxnId="{96333284-2AC0-411B-BB6B-F543D7881BE8}">
      <dgm:prSet/>
      <dgm:spPr/>
      <dgm:t>
        <a:bodyPr/>
        <a:lstStyle/>
        <a:p>
          <a:endParaRPr lang="en-US" b="1"/>
        </a:p>
      </dgm:t>
    </dgm:pt>
    <dgm:pt modelId="{0095A88D-686D-4090-BFF5-282413E2D71C}" type="sibTrans" cxnId="{96333284-2AC0-411B-BB6B-F543D7881BE8}">
      <dgm:prSet/>
      <dgm:spPr/>
      <dgm:t>
        <a:bodyPr/>
        <a:lstStyle/>
        <a:p>
          <a:endParaRPr lang="en-US" b="1"/>
        </a:p>
      </dgm:t>
    </dgm:pt>
    <dgm:pt modelId="{CCE893E3-AF0B-461C-9173-14DCBCA0894C}">
      <dgm:prSet/>
      <dgm:spPr/>
      <dgm:t>
        <a:bodyPr/>
        <a:lstStyle/>
        <a:p>
          <a:r>
            <a:rPr lang="en-US" b="1" dirty="0"/>
            <a:t>Retrieve the unique ID used by Spotify or create a unique ID </a:t>
          </a:r>
          <a:r>
            <a:rPr lang="en-US" b="1"/>
            <a:t>by ourself</a:t>
          </a:r>
          <a:endParaRPr lang="en-US" b="1" dirty="0"/>
        </a:p>
      </dgm:t>
    </dgm:pt>
    <dgm:pt modelId="{51D808A2-6548-4A90-A399-3E2026160AD9}" type="parTrans" cxnId="{534E6130-7212-467A-AC84-EDD2D04DA704}">
      <dgm:prSet/>
      <dgm:spPr/>
      <dgm:t>
        <a:bodyPr/>
        <a:lstStyle/>
        <a:p>
          <a:endParaRPr lang="en-US" b="1"/>
        </a:p>
      </dgm:t>
    </dgm:pt>
    <dgm:pt modelId="{D08240E0-7287-4366-AB80-B68C3334300E}" type="sibTrans" cxnId="{534E6130-7212-467A-AC84-EDD2D04DA704}">
      <dgm:prSet/>
      <dgm:spPr/>
      <dgm:t>
        <a:bodyPr/>
        <a:lstStyle/>
        <a:p>
          <a:endParaRPr lang="en-US" b="1"/>
        </a:p>
      </dgm:t>
    </dgm:pt>
    <dgm:pt modelId="{5D686A24-5AF0-4ED6-B247-416C577C6778}">
      <dgm:prSet/>
      <dgm:spPr/>
      <dgm:t>
        <a:bodyPr/>
        <a:lstStyle/>
        <a:p>
          <a:r>
            <a:rPr lang="en-US" b="1" dirty="0"/>
            <a:t>Add the node to the graph using the unique ID</a:t>
          </a:r>
        </a:p>
      </dgm:t>
    </dgm:pt>
    <dgm:pt modelId="{3D3FA19B-B23E-43C0-B509-C8A8275D9434}" type="parTrans" cxnId="{83D6A695-A2B1-45A6-9AC8-36E33B5FB6FB}">
      <dgm:prSet/>
      <dgm:spPr/>
      <dgm:t>
        <a:bodyPr/>
        <a:lstStyle/>
        <a:p>
          <a:endParaRPr lang="en-US" b="1"/>
        </a:p>
      </dgm:t>
    </dgm:pt>
    <dgm:pt modelId="{64E37D26-24ED-4C18-A92D-20E4F3F4DCB9}" type="sibTrans" cxnId="{83D6A695-A2B1-45A6-9AC8-36E33B5FB6FB}">
      <dgm:prSet/>
      <dgm:spPr/>
      <dgm:t>
        <a:bodyPr/>
        <a:lstStyle/>
        <a:p>
          <a:endParaRPr lang="en-US" b="1"/>
        </a:p>
      </dgm:t>
    </dgm:pt>
    <dgm:pt modelId="{94F234B1-BAC3-49D8-9B02-3A126C0446DE}">
      <dgm:prSet/>
      <dgm:spPr/>
      <dgm:t>
        <a:bodyPr/>
        <a:lstStyle/>
        <a:p>
          <a:r>
            <a:rPr lang="en-US" b="1" dirty="0"/>
            <a:t>Add all the data properties</a:t>
          </a:r>
        </a:p>
      </dgm:t>
    </dgm:pt>
    <dgm:pt modelId="{77CF2BA5-9359-42C7-ACDC-9E2C4B9959F4}" type="parTrans" cxnId="{1CFAF162-649C-45CD-B761-ED49D9C8F536}">
      <dgm:prSet/>
      <dgm:spPr/>
      <dgm:t>
        <a:bodyPr/>
        <a:lstStyle/>
        <a:p>
          <a:endParaRPr lang="en-US" b="1"/>
        </a:p>
      </dgm:t>
    </dgm:pt>
    <dgm:pt modelId="{5306F505-5AC3-471A-B912-85D0BFB838FD}" type="sibTrans" cxnId="{1CFAF162-649C-45CD-B761-ED49D9C8F536}">
      <dgm:prSet/>
      <dgm:spPr/>
      <dgm:t>
        <a:bodyPr/>
        <a:lstStyle/>
        <a:p>
          <a:endParaRPr lang="en-US" b="1"/>
        </a:p>
      </dgm:t>
    </dgm:pt>
    <dgm:pt modelId="{FC3A1450-6B64-412C-A0CD-E50ECDC6F9BB}">
      <dgm:prSet/>
      <dgm:spPr/>
      <dgm:t>
        <a:bodyPr/>
        <a:lstStyle/>
        <a:p>
          <a:r>
            <a:rPr lang="en-US" b="1" dirty="0"/>
            <a:t>Add all the object properties</a:t>
          </a:r>
        </a:p>
      </dgm:t>
    </dgm:pt>
    <dgm:pt modelId="{AD04226B-8816-44E5-871C-DA6A6606C204}" type="parTrans" cxnId="{4AD24CC8-AE65-4974-9BC4-B979F9CD5685}">
      <dgm:prSet/>
      <dgm:spPr/>
      <dgm:t>
        <a:bodyPr/>
        <a:lstStyle/>
        <a:p>
          <a:endParaRPr lang="en-US" b="1"/>
        </a:p>
      </dgm:t>
    </dgm:pt>
    <dgm:pt modelId="{5CF000DD-06A3-46E6-946F-673586375B91}" type="sibTrans" cxnId="{4AD24CC8-AE65-4974-9BC4-B979F9CD5685}">
      <dgm:prSet/>
      <dgm:spPr/>
      <dgm:t>
        <a:bodyPr/>
        <a:lstStyle/>
        <a:p>
          <a:endParaRPr lang="en-US" b="1"/>
        </a:p>
      </dgm:t>
    </dgm:pt>
    <dgm:pt modelId="{4CEE519C-0B9B-4730-92AB-1A4C5B660C71}">
      <dgm:prSet/>
      <dgm:spPr/>
      <dgm:t>
        <a:bodyPr/>
        <a:lstStyle/>
        <a:p>
          <a:r>
            <a:rPr lang="en-US" b="1" dirty="0"/>
            <a:t>Serialize the data and save them into a TTL file</a:t>
          </a:r>
        </a:p>
      </dgm:t>
    </dgm:pt>
    <dgm:pt modelId="{CE29741F-E5EE-4FFC-9F40-F4B8DAD03DF5}" type="parTrans" cxnId="{42B4800A-757C-4619-B489-BEC102B0F9D7}">
      <dgm:prSet/>
      <dgm:spPr/>
      <dgm:t>
        <a:bodyPr/>
        <a:lstStyle/>
        <a:p>
          <a:endParaRPr lang="en-US" b="1"/>
        </a:p>
      </dgm:t>
    </dgm:pt>
    <dgm:pt modelId="{DE6D0D1E-FEAC-471B-9893-D05C82237643}" type="sibTrans" cxnId="{42B4800A-757C-4619-B489-BEC102B0F9D7}">
      <dgm:prSet/>
      <dgm:spPr/>
      <dgm:t>
        <a:bodyPr/>
        <a:lstStyle/>
        <a:p>
          <a:endParaRPr lang="en-US" b="1"/>
        </a:p>
      </dgm:t>
    </dgm:pt>
    <dgm:pt modelId="{2A14A389-D129-4494-922E-4652AE6C6050}" type="pres">
      <dgm:prSet presAssocID="{A19D50D0-9BB2-4746-8E91-B42DC38A8799}" presName="linearFlow" presStyleCnt="0">
        <dgm:presLayoutVars>
          <dgm:resizeHandles val="exact"/>
        </dgm:presLayoutVars>
      </dgm:prSet>
      <dgm:spPr/>
    </dgm:pt>
    <dgm:pt modelId="{CF885E57-8E9B-46E7-860E-FAFAFE39739C}" type="pres">
      <dgm:prSet presAssocID="{AF136162-345E-4A48-ACBE-C085297D0CFF}" presName="node" presStyleLbl="node1" presStyleIdx="0" presStyleCnt="6" custScaleX="317920">
        <dgm:presLayoutVars>
          <dgm:bulletEnabled val="1"/>
        </dgm:presLayoutVars>
      </dgm:prSet>
      <dgm:spPr/>
    </dgm:pt>
    <dgm:pt modelId="{2B255C4A-797B-450B-95AC-E643DB75B553}" type="pres">
      <dgm:prSet presAssocID="{0095A88D-686D-4090-BFF5-282413E2D71C}" presName="sibTrans" presStyleLbl="sibTrans2D1" presStyleIdx="0" presStyleCnt="5"/>
      <dgm:spPr/>
    </dgm:pt>
    <dgm:pt modelId="{325EDCC6-4032-482D-85FF-217CC0D74C88}" type="pres">
      <dgm:prSet presAssocID="{0095A88D-686D-4090-BFF5-282413E2D71C}" presName="connectorText" presStyleLbl="sibTrans2D1" presStyleIdx="0" presStyleCnt="5"/>
      <dgm:spPr/>
    </dgm:pt>
    <dgm:pt modelId="{6D3E3D4D-1AC8-44D1-ABDF-FAA70FD27685}" type="pres">
      <dgm:prSet presAssocID="{CCE893E3-AF0B-461C-9173-14DCBCA0894C}" presName="node" presStyleLbl="node1" presStyleIdx="1" presStyleCnt="6" custScaleX="317920">
        <dgm:presLayoutVars>
          <dgm:bulletEnabled val="1"/>
        </dgm:presLayoutVars>
      </dgm:prSet>
      <dgm:spPr/>
    </dgm:pt>
    <dgm:pt modelId="{1EB174C8-57F0-4BD0-A754-C8E0712E7840}" type="pres">
      <dgm:prSet presAssocID="{D08240E0-7287-4366-AB80-B68C3334300E}" presName="sibTrans" presStyleLbl="sibTrans2D1" presStyleIdx="1" presStyleCnt="5"/>
      <dgm:spPr/>
    </dgm:pt>
    <dgm:pt modelId="{1818CBA9-F192-43A8-AAE5-983329EED00E}" type="pres">
      <dgm:prSet presAssocID="{D08240E0-7287-4366-AB80-B68C3334300E}" presName="connectorText" presStyleLbl="sibTrans2D1" presStyleIdx="1" presStyleCnt="5"/>
      <dgm:spPr/>
    </dgm:pt>
    <dgm:pt modelId="{52D09840-E895-4BEE-BBD6-FC8CC1A09721}" type="pres">
      <dgm:prSet presAssocID="{5D686A24-5AF0-4ED6-B247-416C577C6778}" presName="node" presStyleLbl="node1" presStyleIdx="2" presStyleCnt="6" custScaleX="317920">
        <dgm:presLayoutVars>
          <dgm:bulletEnabled val="1"/>
        </dgm:presLayoutVars>
      </dgm:prSet>
      <dgm:spPr/>
    </dgm:pt>
    <dgm:pt modelId="{97C273D7-A1CA-452E-9FAB-3FE80C20C1D4}" type="pres">
      <dgm:prSet presAssocID="{64E37D26-24ED-4C18-A92D-20E4F3F4DCB9}" presName="sibTrans" presStyleLbl="sibTrans2D1" presStyleIdx="2" presStyleCnt="5"/>
      <dgm:spPr/>
    </dgm:pt>
    <dgm:pt modelId="{744028D4-BB65-4F5E-830B-42D7DE80C9CE}" type="pres">
      <dgm:prSet presAssocID="{64E37D26-24ED-4C18-A92D-20E4F3F4DCB9}" presName="connectorText" presStyleLbl="sibTrans2D1" presStyleIdx="2" presStyleCnt="5"/>
      <dgm:spPr/>
    </dgm:pt>
    <dgm:pt modelId="{AB64B4C7-8BAE-4753-BF16-6AA9EDF43D1D}" type="pres">
      <dgm:prSet presAssocID="{94F234B1-BAC3-49D8-9B02-3A126C0446DE}" presName="node" presStyleLbl="node1" presStyleIdx="3" presStyleCnt="6" custScaleX="317920">
        <dgm:presLayoutVars>
          <dgm:bulletEnabled val="1"/>
        </dgm:presLayoutVars>
      </dgm:prSet>
      <dgm:spPr/>
    </dgm:pt>
    <dgm:pt modelId="{C018CC3C-AE5D-4771-8E51-C09BA65C4C61}" type="pres">
      <dgm:prSet presAssocID="{5306F505-5AC3-471A-B912-85D0BFB838FD}" presName="sibTrans" presStyleLbl="sibTrans2D1" presStyleIdx="3" presStyleCnt="5"/>
      <dgm:spPr/>
    </dgm:pt>
    <dgm:pt modelId="{D70B6744-CFFD-4D19-8CCD-DB9ED2A4CCC5}" type="pres">
      <dgm:prSet presAssocID="{5306F505-5AC3-471A-B912-85D0BFB838FD}" presName="connectorText" presStyleLbl="sibTrans2D1" presStyleIdx="3" presStyleCnt="5"/>
      <dgm:spPr/>
    </dgm:pt>
    <dgm:pt modelId="{E9414F29-1073-44B4-A38B-91AAEC4DD88C}" type="pres">
      <dgm:prSet presAssocID="{FC3A1450-6B64-412C-A0CD-E50ECDC6F9BB}" presName="node" presStyleLbl="node1" presStyleIdx="4" presStyleCnt="6" custScaleX="317920">
        <dgm:presLayoutVars>
          <dgm:bulletEnabled val="1"/>
        </dgm:presLayoutVars>
      </dgm:prSet>
      <dgm:spPr/>
    </dgm:pt>
    <dgm:pt modelId="{6E7E0123-FA7E-4C16-ABF5-97A86EA89B54}" type="pres">
      <dgm:prSet presAssocID="{5CF000DD-06A3-46E6-946F-673586375B91}" presName="sibTrans" presStyleLbl="sibTrans2D1" presStyleIdx="4" presStyleCnt="5"/>
      <dgm:spPr/>
    </dgm:pt>
    <dgm:pt modelId="{2327EDA2-BF24-4DC8-9E5B-5AC0869CFA3B}" type="pres">
      <dgm:prSet presAssocID="{5CF000DD-06A3-46E6-946F-673586375B91}" presName="connectorText" presStyleLbl="sibTrans2D1" presStyleIdx="4" presStyleCnt="5"/>
      <dgm:spPr/>
    </dgm:pt>
    <dgm:pt modelId="{EC4001CB-8116-4BF1-917B-1E65C01ACF72}" type="pres">
      <dgm:prSet presAssocID="{4CEE519C-0B9B-4730-92AB-1A4C5B660C71}" presName="node" presStyleLbl="node1" presStyleIdx="5" presStyleCnt="6" custScaleX="317920">
        <dgm:presLayoutVars>
          <dgm:bulletEnabled val="1"/>
        </dgm:presLayoutVars>
      </dgm:prSet>
      <dgm:spPr/>
    </dgm:pt>
  </dgm:ptLst>
  <dgm:cxnLst>
    <dgm:cxn modelId="{42B4800A-757C-4619-B489-BEC102B0F9D7}" srcId="{A19D50D0-9BB2-4746-8E91-B42DC38A8799}" destId="{4CEE519C-0B9B-4730-92AB-1A4C5B660C71}" srcOrd="5" destOrd="0" parTransId="{CE29741F-E5EE-4FFC-9F40-F4B8DAD03DF5}" sibTransId="{DE6D0D1E-FEAC-471B-9893-D05C82237643}"/>
    <dgm:cxn modelId="{B874150E-6933-4A7A-9D6E-6FC6D0C16A58}" type="presOf" srcId="{5306F505-5AC3-471A-B912-85D0BFB838FD}" destId="{D70B6744-CFFD-4D19-8CCD-DB9ED2A4CCC5}" srcOrd="1" destOrd="0" presId="urn:microsoft.com/office/officeart/2005/8/layout/process2"/>
    <dgm:cxn modelId="{D26CD70E-EBE6-4ACC-A3D3-57BEE0AC0D19}" type="presOf" srcId="{FC3A1450-6B64-412C-A0CD-E50ECDC6F9BB}" destId="{E9414F29-1073-44B4-A38B-91AAEC4DD88C}" srcOrd="0" destOrd="0" presId="urn:microsoft.com/office/officeart/2005/8/layout/process2"/>
    <dgm:cxn modelId="{7B35B61F-D7B3-463E-9F32-495D71631E02}" type="presOf" srcId="{D08240E0-7287-4366-AB80-B68C3334300E}" destId="{1EB174C8-57F0-4BD0-A754-C8E0712E7840}" srcOrd="0" destOrd="0" presId="urn:microsoft.com/office/officeart/2005/8/layout/process2"/>
    <dgm:cxn modelId="{0E77102C-48ED-407B-8903-12D260B620D5}" type="presOf" srcId="{5CF000DD-06A3-46E6-946F-673586375B91}" destId="{2327EDA2-BF24-4DC8-9E5B-5AC0869CFA3B}" srcOrd="1" destOrd="0" presId="urn:microsoft.com/office/officeart/2005/8/layout/process2"/>
    <dgm:cxn modelId="{534E6130-7212-467A-AC84-EDD2D04DA704}" srcId="{A19D50D0-9BB2-4746-8E91-B42DC38A8799}" destId="{CCE893E3-AF0B-461C-9173-14DCBCA0894C}" srcOrd="1" destOrd="0" parTransId="{51D808A2-6548-4A90-A399-3E2026160AD9}" sibTransId="{D08240E0-7287-4366-AB80-B68C3334300E}"/>
    <dgm:cxn modelId="{AD1BC632-361D-4B7C-A1AF-842E8F36CAAE}" type="presOf" srcId="{5D686A24-5AF0-4ED6-B247-416C577C6778}" destId="{52D09840-E895-4BEE-BBD6-FC8CC1A09721}" srcOrd="0" destOrd="0" presId="urn:microsoft.com/office/officeart/2005/8/layout/process2"/>
    <dgm:cxn modelId="{B9191839-3C6C-4D50-BCBE-ACF8651F74A9}" type="presOf" srcId="{94F234B1-BAC3-49D8-9B02-3A126C0446DE}" destId="{AB64B4C7-8BAE-4753-BF16-6AA9EDF43D1D}" srcOrd="0" destOrd="0" presId="urn:microsoft.com/office/officeart/2005/8/layout/process2"/>
    <dgm:cxn modelId="{1E9D433F-63AB-4D7F-AB78-B4E359941505}" type="presOf" srcId="{A19D50D0-9BB2-4746-8E91-B42DC38A8799}" destId="{2A14A389-D129-4494-922E-4652AE6C6050}" srcOrd="0" destOrd="0" presId="urn:microsoft.com/office/officeart/2005/8/layout/process2"/>
    <dgm:cxn modelId="{1CFAF162-649C-45CD-B761-ED49D9C8F536}" srcId="{A19D50D0-9BB2-4746-8E91-B42DC38A8799}" destId="{94F234B1-BAC3-49D8-9B02-3A126C0446DE}" srcOrd="3" destOrd="0" parTransId="{77CF2BA5-9359-42C7-ACDC-9E2C4B9959F4}" sibTransId="{5306F505-5AC3-471A-B912-85D0BFB838FD}"/>
    <dgm:cxn modelId="{83A3DC64-97B6-4C25-A108-33D7968A5C4A}" type="presOf" srcId="{64E37D26-24ED-4C18-A92D-20E4F3F4DCB9}" destId="{97C273D7-A1CA-452E-9FAB-3FE80C20C1D4}" srcOrd="0" destOrd="0" presId="urn:microsoft.com/office/officeart/2005/8/layout/process2"/>
    <dgm:cxn modelId="{57D26C65-7518-4005-8D16-1EF73E60C476}" type="presOf" srcId="{64E37D26-24ED-4C18-A92D-20E4F3F4DCB9}" destId="{744028D4-BB65-4F5E-830B-42D7DE80C9CE}" srcOrd="1" destOrd="0" presId="urn:microsoft.com/office/officeart/2005/8/layout/process2"/>
    <dgm:cxn modelId="{7A937853-090B-4E6E-AF84-44661BD045A1}" type="presOf" srcId="{0095A88D-686D-4090-BFF5-282413E2D71C}" destId="{325EDCC6-4032-482D-85FF-217CC0D74C88}" srcOrd="1" destOrd="0" presId="urn:microsoft.com/office/officeart/2005/8/layout/process2"/>
    <dgm:cxn modelId="{6F806F77-37AF-469D-B420-EDABC079C94B}" type="presOf" srcId="{5CF000DD-06A3-46E6-946F-673586375B91}" destId="{6E7E0123-FA7E-4C16-ABF5-97A86EA89B54}" srcOrd="0" destOrd="0" presId="urn:microsoft.com/office/officeart/2005/8/layout/process2"/>
    <dgm:cxn modelId="{5BDC447B-8AF9-4C7B-9D4B-395CE105BB57}" type="presOf" srcId="{5306F505-5AC3-471A-B912-85D0BFB838FD}" destId="{C018CC3C-AE5D-4771-8E51-C09BA65C4C61}" srcOrd="0" destOrd="0" presId="urn:microsoft.com/office/officeart/2005/8/layout/process2"/>
    <dgm:cxn modelId="{22E55A7B-75EB-486E-8675-A6DD6734467D}" type="presOf" srcId="{AF136162-345E-4A48-ACBE-C085297D0CFF}" destId="{CF885E57-8E9B-46E7-860E-FAFAFE39739C}" srcOrd="0" destOrd="0" presId="urn:microsoft.com/office/officeart/2005/8/layout/process2"/>
    <dgm:cxn modelId="{96333284-2AC0-411B-BB6B-F543D7881BE8}" srcId="{A19D50D0-9BB2-4746-8E91-B42DC38A8799}" destId="{AF136162-345E-4A48-ACBE-C085297D0CFF}" srcOrd="0" destOrd="0" parTransId="{8236DA87-3D3D-44BA-A063-EF467D02FF61}" sibTransId="{0095A88D-686D-4090-BFF5-282413E2D71C}"/>
    <dgm:cxn modelId="{83D6A695-A2B1-45A6-9AC8-36E33B5FB6FB}" srcId="{A19D50D0-9BB2-4746-8E91-B42DC38A8799}" destId="{5D686A24-5AF0-4ED6-B247-416C577C6778}" srcOrd="2" destOrd="0" parTransId="{3D3FA19B-B23E-43C0-B509-C8A8275D9434}" sibTransId="{64E37D26-24ED-4C18-A92D-20E4F3F4DCB9}"/>
    <dgm:cxn modelId="{5DEC3EA6-6DE6-4E91-9895-00BDBA4EA847}" type="presOf" srcId="{CCE893E3-AF0B-461C-9173-14DCBCA0894C}" destId="{6D3E3D4D-1AC8-44D1-ABDF-FAA70FD27685}" srcOrd="0" destOrd="0" presId="urn:microsoft.com/office/officeart/2005/8/layout/process2"/>
    <dgm:cxn modelId="{60F3AAA9-511F-4ACE-B574-1F833DAEF2AB}" type="presOf" srcId="{D08240E0-7287-4366-AB80-B68C3334300E}" destId="{1818CBA9-F192-43A8-AAE5-983329EED00E}" srcOrd="1" destOrd="0" presId="urn:microsoft.com/office/officeart/2005/8/layout/process2"/>
    <dgm:cxn modelId="{4AD24CC8-AE65-4974-9BC4-B979F9CD5685}" srcId="{A19D50D0-9BB2-4746-8E91-B42DC38A8799}" destId="{FC3A1450-6B64-412C-A0CD-E50ECDC6F9BB}" srcOrd="4" destOrd="0" parTransId="{AD04226B-8816-44E5-871C-DA6A6606C204}" sibTransId="{5CF000DD-06A3-46E6-946F-673586375B91}"/>
    <dgm:cxn modelId="{B4A1CDEE-D9EB-4112-8C28-C08DE8ABA743}" type="presOf" srcId="{0095A88D-686D-4090-BFF5-282413E2D71C}" destId="{2B255C4A-797B-450B-95AC-E643DB75B553}" srcOrd="0" destOrd="0" presId="urn:microsoft.com/office/officeart/2005/8/layout/process2"/>
    <dgm:cxn modelId="{49117AFE-9E4D-4447-AC90-8AA1E9C8D3EA}" type="presOf" srcId="{4CEE519C-0B9B-4730-92AB-1A4C5B660C71}" destId="{EC4001CB-8116-4BF1-917B-1E65C01ACF72}" srcOrd="0" destOrd="0" presId="urn:microsoft.com/office/officeart/2005/8/layout/process2"/>
    <dgm:cxn modelId="{D46F9B8B-33B5-442C-9807-39E7D5EACA73}" type="presParOf" srcId="{2A14A389-D129-4494-922E-4652AE6C6050}" destId="{CF885E57-8E9B-46E7-860E-FAFAFE39739C}" srcOrd="0" destOrd="0" presId="urn:microsoft.com/office/officeart/2005/8/layout/process2"/>
    <dgm:cxn modelId="{6D245FFA-9C78-4FD8-A4D9-76F95862C289}" type="presParOf" srcId="{2A14A389-D129-4494-922E-4652AE6C6050}" destId="{2B255C4A-797B-450B-95AC-E643DB75B553}" srcOrd="1" destOrd="0" presId="urn:microsoft.com/office/officeart/2005/8/layout/process2"/>
    <dgm:cxn modelId="{5D34EA91-D78E-4196-A6F8-73EE0B148454}" type="presParOf" srcId="{2B255C4A-797B-450B-95AC-E643DB75B553}" destId="{325EDCC6-4032-482D-85FF-217CC0D74C88}" srcOrd="0" destOrd="0" presId="urn:microsoft.com/office/officeart/2005/8/layout/process2"/>
    <dgm:cxn modelId="{7984B4A0-DD37-411A-A401-A7568F02D938}" type="presParOf" srcId="{2A14A389-D129-4494-922E-4652AE6C6050}" destId="{6D3E3D4D-1AC8-44D1-ABDF-FAA70FD27685}" srcOrd="2" destOrd="0" presId="urn:microsoft.com/office/officeart/2005/8/layout/process2"/>
    <dgm:cxn modelId="{35908E81-0970-41E8-A8D7-83E288DE546D}" type="presParOf" srcId="{2A14A389-D129-4494-922E-4652AE6C6050}" destId="{1EB174C8-57F0-4BD0-A754-C8E0712E7840}" srcOrd="3" destOrd="0" presId="urn:microsoft.com/office/officeart/2005/8/layout/process2"/>
    <dgm:cxn modelId="{A7108653-4D9D-4241-8AA2-18F5D4D90DFA}" type="presParOf" srcId="{1EB174C8-57F0-4BD0-A754-C8E0712E7840}" destId="{1818CBA9-F192-43A8-AAE5-983329EED00E}" srcOrd="0" destOrd="0" presId="urn:microsoft.com/office/officeart/2005/8/layout/process2"/>
    <dgm:cxn modelId="{896EC2A8-4F5B-4569-8B21-81637E0F4BD0}" type="presParOf" srcId="{2A14A389-D129-4494-922E-4652AE6C6050}" destId="{52D09840-E895-4BEE-BBD6-FC8CC1A09721}" srcOrd="4" destOrd="0" presId="urn:microsoft.com/office/officeart/2005/8/layout/process2"/>
    <dgm:cxn modelId="{9D84B2A4-B3B6-4F8E-AE3C-0D25F6697735}" type="presParOf" srcId="{2A14A389-D129-4494-922E-4652AE6C6050}" destId="{97C273D7-A1CA-452E-9FAB-3FE80C20C1D4}" srcOrd="5" destOrd="0" presId="urn:microsoft.com/office/officeart/2005/8/layout/process2"/>
    <dgm:cxn modelId="{87409605-9413-45D6-99E9-C92E26ECE8A5}" type="presParOf" srcId="{97C273D7-A1CA-452E-9FAB-3FE80C20C1D4}" destId="{744028D4-BB65-4F5E-830B-42D7DE80C9CE}" srcOrd="0" destOrd="0" presId="urn:microsoft.com/office/officeart/2005/8/layout/process2"/>
    <dgm:cxn modelId="{DC0D8B64-45A4-49C8-98F5-BDE43096AA6A}" type="presParOf" srcId="{2A14A389-D129-4494-922E-4652AE6C6050}" destId="{AB64B4C7-8BAE-4753-BF16-6AA9EDF43D1D}" srcOrd="6" destOrd="0" presId="urn:microsoft.com/office/officeart/2005/8/layout/process2"/>
    <dgm:cxn modelId="{E7C38D5F-61A5-4FF7-9727-3479DA5FA74A}" type="presParOf" srcId="{2A14A389-D129-4494-922E-4652AE6C6050}" destId="{C018CC3C-AE5D-4771-8E51-C09BA65C4C61}" srcOrd="7" destOrd="0" presId="urn:microsoft.com/office/officeart/2005/8/layout/process2"/>
    <dgm:cxn modelId="{1E26CE4A-EEE9-4782-80C1-A794655F8D58}" type="presParOf" srcId="{C018CC3C-AE5D-4771-8E51-C09BA65C4C61}" destId="{D70B6744-CFFD-4D19-8CCD-DB9ED2A4CCC5}" srcOrd="0" destOrd="0" presId="urn:microsoft.com/office/officeart/2005/8/layout/process2"/>
    <dgm:cxn modelId="{F0AED9BB-7F6F-4526-B838-07E1FDEEBC3F}" type="presParOf" srcId="{2A14A389-D129-4494-922E-4652AE6C6050}" destId="{E9414F29-1073-44B4-A38B-91AAEC4DD88C}" srcOrd="8" destOrd="0" presId="urn:microsoft.com/office/officeart/2005/8/layout/process2"/>
    <dgm:cxn modelId="{64EDF133-E3E2-4236-808A-AB46E3B2356B}" type="presParOf" srcId="{2A14A389-D129-4494-922E-4652AE6C6050}" destId="{6E7E0123-FA7E-4C16-ABF5-97A86EA89B54}" srcOrd="9" destOrd="0" presId="urn:microsoft.com/office/officeart/2005/8/layout/process2"/>
    <dgm:cxn modelId="{094AEF1B-BD79-49D9-94A6-55FCEA4DA65C}" type="presParOf" srcId="{6E7E0123-FA7E-4C16-ABF5-97A86EA89B54}" destId="{2327EDA2-BF24-4DC8-9E5B-5AC0869CFA3B}" srcOrd="0" destOrd="0" presId="urn:microsoft.com/office/officeart/2005/8/layout/process2"/>
    <dgm:cxn modelId="{8FF3E4F4-0D60-4476-9B10-B4ACA95F4062}" type="presParOf" srcId="{2A14A389-D129-4494-922E-4652AE6C6050}" destId="{EC4001CB-8116-4BF1-917B-1E65C01ACF7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10B7E-4750-4117-9AC4-FC5C3DA1EC7F}">
      <dsp:nvSpPr>
        <dsp:cNvPr id="0" name=""/>
        <dsp:cNvSpPr/>
      </dsp:nvSpPr>
      <dsp:spPr>
        <a:xfrm>
          <a:off x="553380" y="30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Country</a:t>
          </a:r>
        </a:p>
      </dsp:txBody>
      <dsp:txXfrm>
        <a:off x="553380" y="303"/>
        <a:ext cx="1989536" cy="1193721"/>
      </dsp:txXfrm>
    </dsp:sp>
    <dsp:sp modelId="{B452C95F-4DA2-4283-90C4-BB9403D42533}">
      <dsp:nvSpPr>
        <dsp:cNvPr id="0" name=""/>
        <dsp:cNvSpPr/>
      </dsp:nvSpPr>
      <dsp:spPr>
        <a:xfrm>
          <a:off x="2741869" y="30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Date</a:t>
          </a:r>
        </a:p>
      </dsp:txBody>
      <dsp:txXfrm>
        <a:off x="2741869" y="303"/>
        <a:ext cx="1989536" cy="1193721"/>
      </dsp:txXfrm>
    </dsp:sp>
    <dsp:sp modelId="{00BB7DDB-F135-444F-9CA0-86260D7DCF28}">
      <dsp:nvSpPr>
        <dsp:cNvPr id="0" name=""/>
        <dsp:cNvSpPr/>
      </dsp:nvSpPr>
      <dsp:spPr>
        <a:xfrm>
          <a:off x="553380" y="1392978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Position</a:t>
          </a:r>
        </a:p>
      </dsp:txBody>
      <dsp:txXfrm>
        <a:off x="553380" y="1392978"/>
        <a:ext cx="1989536" cy="1193721"/>
      </dsp:txXfrm>
    </dsp:sp>
    <dsp:sp modelId="{48780221-72EE-47A1-9C44-725C20A40523}">
      <dsp:nvSpPr>
        <dsp:cNvPr id="0" name=""/>
        <dsp:cNvSpPr/>
      </dsp:nvSpPr>
      <dsp:spPr>
        <a:xfrm>
          <a:off x="2741869" y="1392978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Track</a:t>
          </a:r>
        </a:p>
      </dsp:txBody>
      <dsp:txXfrm>
        <a:off x="2741869" y="1392978"/>
        <a:ext cx="1989536" cy="1193721"/>
      </dsp:txXfrm>
    </dsp:sp>
    <dsp:sp modelId="{E6DD2E32-6C1F-4160-855C-39B5E780BF12}">
      <dsp:nvSpPr>
        <dsp:cNvPr id="0" name=""/>
        <dsp:cNvSpPr/>
      </dsp:nvSpPr>
      <dsp:spPr>
        <a:xfrm>
          <a:off x="553380" y="278565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/>
            <a:t>Track</a:t>
          </a:r>
          <a:r>
            <a:rPr lang="en-US" sz="3200" b="1" i="0" kern="1200" baseline="0"/>
            <a:t> URI</a:t>
          </a:r>
          <a:endParaRPr lang="en-US" sz="3200" b="1" i="0" kern="1200" baseline="0" dirty="0"/>
        </a:p>
      </dsp:txBody>
      <dsp:txXfrm>
        <a:off x="553380" y="2785653"/>
        <a:ext cx="1989536" cy="1193721"/>
      </dsp:txXfrm>
    </dsp:sp>
    <dsp:sp modelId="{66AC42E3-41C2-47A9-AE46-475DE7E047FD}">
      <dsp:nvSpPr>
        <dsp:cNvPr id="0" name=""/>
        <dsp:cNvSpPr/>
      </dsp:nvSpPr>
      <dsp:spPr>
        <a:xfrm>
          <a:off x="2741869" y="278565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Artist</a:t>
          </a:r>
        </a:p>
      </dsp:txBody>
      <dsp:txXfrm>
        <a:off x="2741869" y="2785653"/>
        <a:ext cx="1989536" cy="1193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B7F95-F89B-4CEF-A70F-2910CEEFB75D}">
      <dsp:nvSpPr>
        <dsp:cNvPr id="0" name=""/>
        <dsp:cNvSpPr/>
      </dsp:nvSpPr>
      <dsp:spPr>
        <a:xfrm>
          <a:off x="119572" y="841485"/>
          <a:ext cx="1779480" cy="586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1.53 GB</a:t>
          </a:r>
          <a:endParaRPr lang="en-US" sz="2200" kern="1200"/>
        </a:p>
      </dsp:txBody>
      <dsp:txXfrm>
        <a:off x="119572" y="841485"/>
        <a:ext cx="1779480" cy="586419"/>
      </dsp:txXfrm>
    </dsp:sp>
    <dsp:sp modelId="{3507925A-F23F-4345-A5B3-A12BE1D5C80A}">
      <dsp:nvSpPr>
        <dsp:cNvPr id="0" name=""/>
        <dsp:cNvSpPr/>
      </dsp:nvSpPr>
      <dsp:spPr>
        <a:xfrm>
          <a:off x="117550" y="66313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B294F-DA10-4562-8272-0D2538A69A86}">
      <dsp:nvSpPr>
        <dsp:cNvPr id="0" name=""/>
        <dsp:cNvSpPr/>
      </dsp:nvSpPr>
      <dsp:spPr>
        <a:xfrm>
          <a:off x="216634" y="46496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EC168-9B3D-4BBB-B122-A048AFA55A2C}">
      <dsp:nvSpPr>
        <dsp:cNvPr id="0" name=""/>
        <dsp:cNvSpPr/>
      </dsp:nvSpPr>
      <dsp:spPr>
        <a:xfrm>
          <a:off x="454438" y="504597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BF619-AC95-4E8A-8856-9FD65103381C}">
      <dsp:nvSpPr>
        <dsp:cNvPr id="0" name=""/>
        <dsp:cNvSpPr/>
      </dsp:nvSpPr>
      <dsp:spPr>
        <a:xfrm>
          <a:off x="652607" y="286611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A7C19-D93F-49EB-905A-9D5F27AF5B2C}">
      <dsp:nvSpPr>
        <dsp:cNvPr id="0" name=""/>
        <dsp:cNvSpPr/>
      </dsp:nvSpPr>
      <dsp:spPr>
        <a:xfrm>
          <a:off x="910227" y="20734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825EE-6793-4623-A8A7-15D204CB5666}">
      <dsp:nvSpPr>
        <dsp:cNvPr id="0" name=""/>
        <dsp:cNvSpPr/>
      </dsp:nvSpPr>
      <dsp:spPr>
        <a:xfrm>
          <a:off x="1227298" y="346062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0CD5E-142C-4F85-BA52-EB695CC1BA72}">
      <dsp:nvSpPr>
        <dsp:cNvPr id="0" name=""/>
        <dsp:cNvSpPr/>
      </dsp:nvSpPr>
      <dsp:spPr>
        <a:xfrm>
          <a:off x="1425468" y="445146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D4C60-DE9E-4828-9E6D-969D6AE06C3B}">
      <dsp:nvSpPr>
        <dsp:cNvPr id="0" name=""/>
        <dsp:cNvSpPr/>
      </dsp:nvSpPr>
      <dsp:spPr>
        <a:xfrm>
          <a:off x="1702905" y="66313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DDE6E-D367-4D99-B696-4071600DA313}">
      <dsp:nvSpPr>
        <dsp:cNvPr id="0" name=""/>
        <dsp:cNvSpPr/>
      </dsp:nvSpPr>
      <dsp:spPr>
        <a:xfrm>
          <a:off x="1821807" y="881119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2B76B-04FD-41D3-8A83-22442D7CC549}">
      <dsp:nvSpPr>
        <dsp:cNvPr id="0" name=""/>
        <dsp:cNvSpPr/>
      </dsp:nvSpPr>
      <dsp:spPr>
        <a:xfrm>
          <a:off x="791326" y="464963"/>
          <a:ext cx="363984" cy="3639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FFF8-46AB-43FD-A5E7-9A4807DD8279}">
      <dsp:nvSpPr>
        <dsp:cNvPr id="0" name=""/>
        <dsp:cNvSpPr/>
      </dsp:nvSpPr>
      <dsp:spPr>
        <a:xfrm>
          <a:off x="18465" y="1218007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5CF51-5A9A-47C3-A0D7-C1E91A6E24CC}">
      <dsp:nvSpPr>
        <dsp:cNvPr id="0" name=""/>
        <dsp:cNvSpPr/>
      </dsp:nvSpPr>
      <dsp:spPr>
        <a:xfrm>
          <a:off x="137367" y="1396360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C7A9E-8669-4FA3-832E-23094E6377FC}">
      <dsp:nvSpPr>
        <dsp:cNvPr id="0" name=""/>
        <dsp:cNvSpPr/>
      </dsp:nvSpPr>
      <dsp:spPr>
        <a:xfrm>
          <a:off x="434621" y="1554895"/>
          <a:ext cx="323541" cy="3235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8A636-9E9B-4E94-9FE2-760AB3C79CA6}">
      <dsp:nvSpPr>
        <dsp:cNvPr id="0" name=""/>
        <dsp:cNvSpPr/>
      </dsp:nvSpPr>
      <dsp:spPr>
        <a:xfrm>
          <a:off x="850777" y="1812515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7419D-85DA-4088-AED4-CE4C15CB4C7A}">
      <dsp:nvSpPr>
        <dsp:cNvPr id="0" name=""/>
        <dsp:cNvSpPr/>
      </dsp:nvSpPr>
      <dsp:spPr>
        <a:xfrm>
          <a:off x="930044" y="1554895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31CB5-8F35-4557-A1EE-6ECE9C08D1A6}">
      <dsp:nvSpPr>
        <dsp:cNvPr id="0" name=""/>
        <dsp:cNvSpPr/>
      </dsp:nvSpPr>
      <dsp:spPr>
        <a:xfrm>
          <a:off x="1128214" y="1832332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8A6BD-FAB4-40EA-94E2-DB4D178A6B2F}">
      <dsp:nvSpPr>
        <dsp:cNvPr id="0" name=""/>
        <dsp:cNvSpPr/>
      </dsp:nvSpPr>
      <dsp:spPr>
        <a:xfrm>
          <a:off x="1306566" y="1515261"/>
          <a:ext cx="323541" cy="3235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B8A3A-E53E-4962-8828-638A09E1F392}">
      <dsp:nvSpPr>
        <dsp:cNvPr id="0" name=""/>
        <dsp:cNvSpPr/>
      </dsp:nvSpPr>
      <dsp:spPr>
        <a:xfrm>
          <a:off x="1742539" y="1435994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BA851-D03E-4170-9952-818910CCD40D}">
      <dsp:nvSpPr>
        <dsp:cNvPr id="0" name=""/>
        <dsp:cNvSpPr/>
      </dsp:nvSpPr>
      <dsp:spPr>
        <a:xfrm>
          <a:off x="1964974" y="504268"/>
          <a:ext cx="653260" cy="1247144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4D933-D423-4020-9542-4D81F2341FD5}">
      <dsp:nvSpPr>
        <dsp:cNvPr id="0" name=""/>
        <dsp:cNvSpPr/>
      </dsp:nvSpPr>
      <dsp:spPr>
        <a:xfrm>
          <a:off x="2499460" y="504268"/>
          <a:ext cx="653260" cy="1247144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655C9-E004-4434-B411-1057A5D9C7E0}">
      <dsp:nvSpPr>
        <dsp:cNvPr id="0" name=""/>
        <dsp:cNvSpPr/>
      </dsp:nvSpPr>
      <dsp:spPr>
        <a:xfrm>
          <a:off x="3223985" y="401201"/>
          <a:ext cx="1514375" cy="1514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109 MB</a:t>
          </a:r>
          <a:endParaRPr lang="en-US" sz="2200" kern="1200" dirty="0"/>
        </a:p>
      </dsp:txBody>
      <dsp:txXfrm>
        <a:off x="3445760" y="622976"/>
        <a:ext cx="1070825" cy="1070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CD3FA-4712-43FF-A2E6-45DED26170F1}">
      <dsp:nvSpPr>
        <dsp:cNvPr id="0" name=""/>
        <dsp:cNvSpPr/>
      </dsp:nvSpPr>
      <dsp:spPr>
        <a:xfrm rot="5400000">
          <a:off x="-110678" y="111369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1</a:t>
          </a:r>
          <a:endParaRPr lang="en-US" sz="1400" b="1" kern="1200" dirty="0">
            <a:effectLst/>
          </a:endParaRPr>
        </a:p>
      </dsp:txBody>
      <dsp:txXfrm rot="-5400000">
        <a:off x="1" y="258939"/>
        <a:ext cx="516498" cy="221357"/>
      </dsp:txXfrm>
    </dsp:sp>
    <dsp:sp modelId="{54C10938-0E6D-4F52-BAE5-337E1F0A72F2}">
      <dsp:nvSpPr>
        <dsp:cNvPr id="0" name=""/>
        <dsp:cNvSpPr/>
      </dsp:nvSpPr>
      <dsp:spPr>
        <a:xfrm rot="5400000">
          <a:off x="5277437" y="-4760247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We search for the artist on </a:t>
          </a:r>
          <a:r>
            <a:rPr lang="en-US" sz="1400" b="0" i="1" kern="1200" dirty="0"/>
            <a:t>MusicBrainz</a:t>
          </a:r>
          <a:endParaRPr lang="it-IT" sz="1400" b="0" i="1" kern="1200" dirty="0"/>
        </a:p>
      </dsp:txBody>
      <dsp:txXfrm rot="-5400000">
        <a:off x="516499" y="24103"/>
        <a:ext cx="9978071" cy="432782"/>
      </dsp:txXfrm>
    </dsp:sp>
    <dsp:sp modelId="{5D6EB027-DA96-4A12-899F-E52D3455D59A}">
      <dsp:nvSpPr>
        <dsp:cNvPr id="0" name=""/>
        <dsp:cNvSpPr/>
      </dsp:nvSpPr>
      <dsp:spPr>
        <a:xfrm rot="5400000">
          <a:off x="-110678" y="748523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2 </a:t>
          </a:r>
          <a:endParaRPr lang="en-US" sz="1400" b="1" kern="1200" dirty="0">
            <a:effectLst/>
          </a:endParaRPr>
        </a:p>
      </dsp:txBody>
      <dsp:txXfrm rot="-5400000">
        <a:off x="1" y="896093"/>
        <a:ext cx="516498" cy="221357"/>
      </dsp:txXfrm>
    </dsp:sp>
    <dsp:sp modelId="{25177F1C-614D-444E-AAAE-B17EFD77486D}">
      <dsp:nvSpPr>
        <dsp:cNvPr id="0" name=""/>
        <dsp:cNvSpPr/>
      </dsp:nvSpPr>
      <dsp:spPr>
        <a:xfrm rot="5400000">
          <a:off x="5277437" y="-4123092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We take the first result and check if a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link is present</a:t>
          </a:r>
          <a:endParaRPr lang="it-IT" sz="1400" b="0" kern="1200" dirty="0"/>
        </a:p>
      </dsp:txBody>
      <dsp:txXfrm rot="-5400000">
        <a:off x="516499" y="661258"/>
        <a:ext cx="9978071" cy="432782"/>
      </dsp:txXfrm>
    </dsp:sp>
    <dsp:sp modelId="{F6A4A259-D755-42DD-A8AA-DDEC7A44FCFC}">
      <dsp:nvSpPr>
        <dsp:cNvPr id="0" name=""/>
        <dsp:cNvSpPr/>
      </dsp:nvSpPr>
      <dsp:spPr>
        <a:xfrm rot="5400000">
          <a:off x="-110678" y="1385677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3</a:t>
          </a:r>
          <a:endParaRPr lang="en-US" sz="1400" b="1" kern="1200" dirty="0">
            <a:effectLst/>
          </a:endParaRPr>
        </a:p>
      </dsp:txBody>
      <dsp:txXfrm rot="-5400000">
        <a:off x="1" y="1533247"/>
        <a:ext cx="516498" cy="221357"/>
      </dsp:txXfrm>
    </dsp:sp>
    <dsp:sp modelId="{8DF5DA61-045B-4ACB-840B-0B0BFF4FDE43}">
      <dsp:nvSpPr>
        <dsp:cNvPr id="0" name=""/>
        <dsp:cNvSpPr/>
      </dsp:nvSpPr>
      <dsp:spPr>
        <a:xfrm rot="5400000">
          <a:off x="5277437" y="-3485938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Using the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link, we retrieve the artist personal data </a:t>
          </a:r>
          <a:r>
            <a:rPr lang="it-IT" sz="1400" b="0" kern="1200" dirty="0"/>
            <a:t>(different approach if single artist or a group)</a:t>
          </a:r>
        </a:p>
      </dsp:txBody>
      <dsp:txXfrm rot="-5400000">
        <a:off x="516499" y="1298412"/>
        <a:ext cx="9978071" cy="432782"/>
      </dsp:txXfrm>
    </dsp:sp>
    <dsp:sp modelId="{E9C964A6-1CA5-4CB9-B6D1-59EDCE68300A}">
      <dsp:nvSpPr>
        <dsp:cNvPr id="0" name=""/>
        <dsp:cNvSpPr/>
      </dsp:nvSpPr>
      <dsp:spPr>
        <a:xfrm rot="5400000">
          <a:off x="-110678" y="2022832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4</a:t>
          </a:r>
        </a:p>
      </dsp:txBody>
      <dsp:txXfrm rot="-5400000">
        <a:off x="1" y="2170402"/>
        <a:ext cx="516498" cy="221357"/>
      </dsp:txXfrm>
    </dsp:sp>
    <dsp:sp modelId="{4B2D351B-7994-42C8-866B-8249A3A43698}">
      <dsp:nvSpPr>
        <dsp:cNvPr id="0" name=""/>
        <dsp:cNvSpPr/>
      </dsp:nvSpPr>
      <dsp:spPr>
        <a:xfrm rot="5400000">
          <a:off x="5277437" y="-2848784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If the link is not present, we perform a query on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and we perform the same actions of point 3</a:t>
          </a:r>
          <a:endParaRPr lang="it-IT" sz="1400" b="0" kern="1200" dirty="0"/>
        </a:p>
      </dsp:txBody>
      <dsp:txXfrm rot="-5400000">
        <a:off x="516499" y="1935566"/>
        <a:ext cx="9978071" cy="432782"/>
      </dsp:txXfrm>
    </dsp:sp>
    <dsp:sp modelId="{F1C6D7F1-B67D-4C6E-86F2-F09D12941974}">
      <dsp:nvSpPr>
        <dsp:cNvPr id="0" name=""/>
        <dsp:cNvSpPr/>
      </dsp:nvSpPr>
      <dsp:spPr>
        <a:xfrm rot="5400000">
          <a:off x="-110678" y="2659986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5</a:t>
          </a:r>
        </a:p>
      </dsp:txBody>
      <dsp:txXfrm rot="-5400000">
        <a:off x="1" y="2807556"/>
        <a:ext cx="516498" cy="221357"/>
      </dsp:txXfrm>
    </dsp:sp>
    <dsp:sp modelId="{7354E147-5101-4B7F-B622-2FE35F519E8C}">
      <dsp:nvSpPr>
        <dsp:cNvPr id="0" name=""/>
        <dsp:cNvSpPr/>
      </dsp:nvSpPr>
      <dsp:spPr>
        <a:xfrm rot="5400000">
          <a:off x="5277437" y="-2211630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If the link is not present and the query was unsuccessful or incomplete, we search for data on </a:t>
          </a:r>
          <a:r>
            <a:rPr lang="en-US" sz="1400" b="0" i="1" kern="1200" dirty="0"/>
            <a:t>MusicBrainz</a:t>
          </a:r>
          <a:endParaRPr lang="it-IT" sz="1400" b="0" i="1" kern="1200" dirty="0"/>
        </a:p>
      </dsp:txBody>
      <dsp:txXfrm rot="-5400000">
        <a:off x="516499" y="2572720"/>
        <a:ext cx="9978071" cy="432782"/>
      </dsp:txXfrm>
    </dsp:sp>
    <dsp:sp modelId="{489E1250-B52C-448C-98AD-F4929DDDE935}">
      <dsp:nvSpPr>
        <dsp:cNvPr id="0" name=""/>
        <dsp:cNvSpPr/>
      </dsp:nvSpPr>
      <dsp:spPr>
        <a:xfrm rot="5400000">
          <a:off x="-110678" y="3297140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6</a:t>
          </a:r>
        </a:p>
      </dsp:txBody>
      <dsp:txXfrm rot="-5400000">
        <a:off x="1" y="3444710"/>
        <a:ext cx="516498" cy="221357"/>
      </dsp:txXfrm>
    </dsp:sp>
    <dsp:sp modelId="{A5341B8F-D925-417C-A66F-8956712395EE}">
      <dsp:nvSpPr>
        <dsp:cNvPr id="0" name=""/>
        <dsp:cNvSpPr/>
      </dsp:nvSpPr>
      <dsp:spPr>
        <a:xfrm rot="5400000">
          <a:off x="5277437" y="-1574476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Finally, we remove duplicates, and we obtain a dataset with: </a:t>
          </a:r>
          <a:r>
            <a:rPr lang="en-US" sz="1400" b="1" i="1" kern="1200" dirty="0"/>
            <a:t>Name, Surname, BirthDate, DeathDate, Nationality, ArtistName</a:t>
          </a:r>
          <a:endParaRPr lang="it-IT" sz="1400" b="1" kern="1200" dirty="0"/>
        </a:p>
      </dsp:txBody>
      <dsp:txXfrm rot="-5400000">
        <a:off x="516499" y="3209874"/>
        <a:ext cx="9978071" cy="4327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85E57-8E9B-46E7-860E-FAFAFE39739C}">
      <dsp:nvSpPr>
        <dsp:cNvPr id="0" name=""/>
        <dsp:cNvSpPr/>
      </dsp:nvSpPr>
      <dsp:spPr>
        <a:xfrm>
          <a:off x="0" y="1744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Load the CSV file and iterate through it</a:t>
          </a:r>
        </a:p>
      </dsp:txBody>
      <dsp:txXfrm>
        <a:off x="15139" y="16883"/>
        <a:ext cx="4903672" cy="486610"/>
      </dsp:txXfrm>
    </dsp:sp>
    <dsp:sp modelId="{2B255C4A-797B-450B-95AC-E643DB75B553}">
      <dsp:nvSpPr>
        <dsp:cNvPr id="0" name=""/>
        <dsp:cNvSpPr/>
      </dsp:nvSpPr>
      <dsp:spPr>
        <a:xfrm rot="5400000">
          <a:off x="2370058" y="531554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550937"/>
        <a:ext cx="139559" cy="135683"/>
      </dsp:txXfrm>
    </dsp:sp>
    <dsp:sp modelId="{6D3E3D4D-1AC8-44D1-ABDF-FAA70FD27685}">
      <dsp:nvSpPr>
        <dsp:cNvPr id="0" name=""/>
        <dsp:cNvSpPr/>
      </dsp:nvSpPr>
      <dsp:spPr>
        <a:xfrm>
          <a:off x="0" y="777076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Retrieve the unique ID used by Spotify or create a unique ID </a:t>
          </a:r>
          <a:r>
            <a:rPr lang="en-US" sz="1200" b="1" kern="1200"/>
            <a:t>by ourself</a:t>
          </a:r>
          <a:endParaRPr lang="en-US" sz="1200" b="1" kern="1200" dirty="0"/>
        </a:p>
      </dsp:txBody>
      <dsp:txXfrm>
        <a:off x="15139" y="792215"/>
        <a:ext cx="4903672" cy="486610"/>
      </dsp:txXfrm>
    </dsp:sp>
    <dsp:sp modelId="{1EB174C8-57F0-4BD0-A754-C8E0712E7840}">
      <dsp:nvSpPr>
        <dsp:cNvPr id="0" name=""/>
        <dsp:cNvSpPr/>
      </dsp:nvSpPr>
      <dsp:spPr>
        <a:xfrm rot="5400000">
          <a:off x="2370058" y="1306886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1326269"/>
        <a:ext cx="139559" cy="135683"/>
      </dsp:txXfrm>
    </dsp:sp>
    <dsp:sp modelId="{52D09840-E895-4BEE-BBD6-FC8CC1A09721}">
      <dsp:nvSpPr>
        <dsp:cNvPr id="0" name=""/>
        <dsp:cNvSpPr/>
      </dsp:nvSpPr>
      <dsp:spPr>
        <a:xfrm>
          <a:off x="0" y="1552408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the node to the graph using the unique ID</a:t>
          </a:r>
        </a:p>
      </dsp:txBody>
      <dsp:txXfrm>
        <a:off x="15139" y="1567547"/>
        <a:ext cx="4903672" cy="486610"/>
      </dsp:txXfrm>
    </dsp:sp>
    <dsp:sp modelId="{97C273D7-A1CA-452E-9FAB-3FE80C20C1D4}">
      <dsp:nvSpPr>
        <dsp:cNvPr id="0" name=""/>
        <dsp:cNvSpPr/>
      </dsp:nvSpPr>
      <dsp:spPr>
        <a:xfrm rot="5400000">
          <a:off x="2370058" y="2082218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2101601"/>
        <a:ext cx="139559" cy="135683"/>
      </dsp:txXfrm>
    </dsp:sp>
    <dsp:sp modelId="{AB64B4C7-8BAE-4753-BF16-6AA9EDF43D1D}">
      <dsp:nvSpPr>
        <dsp:cNvPr id="0" name=""/>
        <dsp:cNvSpPr/>
      </dsp:nvSpPr>
      <dsp:spPr>
        <a:xfrm>
          <a:off x="0" y="2327740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all the data properties</a:t>
          </a:r>
        </a:p>
      </dsp:txBody>
      <dsp:txXfrm>
        <a:off x="15139" y="2342879"/>
        <a:ext cx="4903672" cy="486610"/>
      </dsp:txXfrm>
    </dsp:sp>
    <dsp:sp modelId="{C018CC3C-AE5D-4771-8E51-C09BA65C4C61}">
      <dsp:nvSpPr>
        <dsp:cNvPr id="0" name=""/>
        <dsp:cNvSpPr/>
      </dsp:nvSpPr>
      <dsp:spPr>
        <a:xfrm rot="5400000">
          <a:off x="2370058" y="2857550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2876933"/>
        <a:ext cx="139559" cy="135683"/>
      </dsp:txXfrm>
    </dsp:sp>
    <dsp:sp modelId="{E9414F29-1073-44B4-A38B-91AAEC4DD88C}">
      <dsp:nvSpPr>
        <dsp:cNvPr id="0" name=""/>
        <dsp:cNvSpPr/>
      </dsp:nvSpPr>
      <dsp:spPr>
        <a:xfrm>
          <a:off x="0" y="3103072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all the object properties</a:t>
          </a:r>
        </a:p>
      </dsp:txBody>
      <dsp:txXfrm>
        <a:off x="15139" y="3118211"/>
        <a:ext cx="4903672" cy="486610"/>
      </dsp:txXfrm>
    </dsp:sp>
    <dsp:sp modelId="{6E7E0123-FA7E-4C16-ABF5-97A86EA89B54}">
      <dsp:nvSpPr>
        <dsp:cNvPr id="0" name=""/>
        <dsp:cNvSpPr/>
      </dsp:nvSpPr>
      <dsp:spPr>
        <a:xfrm rot="5400000">
          <a:off x="2370058" y="3632882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3652265"/>
        <a:ext cx="139559" cy="135683"/>
      </dsp:txXfrm>
    </dsp:sp>
    <dsp:sp modelId="{EC4001CB-8116-4BF1-917B-1E65C01ACF72}">
      <dsp:nvSpPr>
        <dsp:cNvPr id="0" name=""/>
        <dsp:cNvSpPr/>
      </dsp:nvSpPr>
      <dsp:spPr>
        <a:xfrm>
          <a:off x="0" y="3878404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Serialize the data and save them into a TTL file</a:t>
          </a:r>
        </a:p>
      </dsp:txBody>
      <dsp:txXfrm>
        <a:off x="15139" y="3893543"/>
        <a:ext cx="4903672" cy="486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0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7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47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2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37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69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93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13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81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51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" TargetMode="External"/><Relationship Id="rId2" Type="http://schemas.openxmlformats.org/officeDocument/2006/relationships/hyperlink" Target="https://www.kaggle.com/pepepython/spotify-huge-database-daily-charts-over-3-years?select=Database+to+calculate+popularity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usicbrainz.org/" TargetMode="External"/><Relationship Id="rId4" Type="http://schemas.openxmlformats.org/officeDocument/2006/relationships/hyperlink" Target="https://www.wikidata.org/wiki/Wikidata:Main_Pag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58781C-C1AF-4EBF-B6C4-0FC7A0A96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228" y="2311221"/>
            <a:ext cx="5935540" cy="1117779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Team Project 1 : RDF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849EC3-DE8F-493F-9476-8F5B87779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4715479"/>
            <a:ext cx="12192001" cy="667354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Marco </a:t>
            </a:r>
            <a:r>
              <a:rPr lang="it-IT" sz="2000" dirty="0" err="1"/>
              <a:t>alecci</a:t>
            </a:r>
            <a:r>
              <a:rPr lang="it-IT" sz="2000" dirty="0"/>
              <a:t> , Luca martinelli, elia </a:t>
            </a:r>
            <a:r>
              <a:rPr lang="it-IT" sz="2000" dirty="0" err="1"/>
              <a:t>ziroldo</a:t>
            </a:r>
            <a:endParaRPr lang="it-IT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A41DA1-55FB-454A-B897-2B8E5CD0B3B0}"/>
              </a:ext>
            </a:extLst>
          </p:cNvPr>
          <p:cNvSpPr/>
          <p:nvPr/>
        </p:nvSpPr>
        <p:spPr>
          <a:xfrm>
            <a:off x="-1" y="6505575"/>
            <a:ext cx="12192001" cy="3524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8E8A0DC-38B5-458E-BDFB-2E8760E72211}"/>
              </a:ext>
            </a:extLst>
          </p:cNvPr>
          <p:cNvSpPr txBox="1">
            <a:spLocks/>
          </p:cNvSpPr>
          <p:nvPr/>
        </p:nvSpPr>
        <p:spPr>
          <a:xfrm>
            <a:off x="0" y="6048978"/>
            <a:ext cx="12192001" cy="352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b="0" dirty="0" err="1"/>
              <a:t>Academic</a:t>
            </a:r>
            <a:r>
              <a:rPr lang="it-IT" sz="1400" b="0" dirty="0"/>
              <a:t> </a:t>
            </a:r>
            <a:r>
              <a:rPr lang="it-IT" sz="1400" b="0" dirty="0" err="1"/>
              <a:t>year</a:t>
            </a:r>
            <a:r>
              <a:rPr lang="it-IT" sz="1400" b="0" dirty="0"/>
              <a:t> 2021/2022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76BD425-0C56-46DD-ADCA-B7904EE6FEFA}"/>
              </a:ext>
            </a:extLst>
          </p:cNvPr>
          <p:cNvSpPr txBox="1"/>
          <p:nvPr/>
        </p:nvSpPr>
        <p:spPr>
          <a:xfrm>
            <a:off x="0" y="1057353"/>
            <a:ext cx="12192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400" dirty="0">
                <a:ea typeface="+mn-lt"/>
                <a:cs typeface="+mn-lt"/>
              </a:rPr>
              <a:t>Database 2</a:t>
            </a:r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02FB2B0C-9BC6-48DD-BD82-35A5F70B44E3}"/>
              </a:ext>
            </a:extLst>
          </p:cNvPr>
          <p:cNvSpPr txBox="1">
            <a:spLocks/>
          </p:cNvSpPr>
          <p:nvPr/>
        </p:nvSpPr>
        <p:spPr>
          <a:xfrm>
            <a:off x="0" y="740281"/>
            <a:ext cx="12191999" cy="375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ea typeface="+mj-lt"/>
                <a:cs typeface="+mj-lt"/>
              </a:rPr>
              <a:t>Master’s in Computer Engineering</a:t>
            </a:r>
            <a:endParaRPr lang="it-IT" dirty="0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B27185C-B539-42B6-83A3-936B7CA37650}"/>
              </a:ext>
            </a:extLst>
          </p:cNvPr>
          <p:cNvCxnSpPr>
            <a:cxnSpLocks/>
          </p:cNvCxnSpPr>
          <p:nvPr/>
        </p:nvCxnSpPr>
        <p:spPr>
          <a:xfrm>
            <a:off x="3128228" y="4715479"/>
            <a:ext cx="600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544C6497-B6E3-4319-A48C-C0C78673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25" y="3486524"/>
            <a:ext cx="2447550" cy="73467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253ACAF-EC58-413E-8E7D-E8428E065D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43"/>
          <a:stretch/>
        </p:blipFill>
        <p:spPr>
          <a:xfrm>
            <a:off x="317522" y="513967"/>
            <a:ext cx="2446868" cy="1080000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E3E4B8-4A66-47E3-8444-69144F3E87E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lumMod val="10000"/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95" y="517353"/>
            <a:ext cx="171818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4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2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times tracks made by an artist born after 2000 were present in top 100 Italy in 2020?</a:t>
            </a:r>
            <a:endParaRPr lang="en-US" sz="2800" i="1" dirty="0">
              <a:effectLst/>
              <a:latin typeface="Inter"/>
            </a:endParaRPr>
          </a:p>
        </p:txBody>
      </p:sp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2504D2EB-B51B-49F6-81A7-050AB014DF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738368"/>
              </p:ext>
            </p:extLst>
          </p:nvPr>
        </p:nvGraphicFramePr>
        <p:xfrm>
          <a:off x="914400" y="2254385"/>
          <a:ext cx="10440000" cy="39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870">
                  <a:extLst>
                    <a:ext uri="{9D8B030D-6E8A-4147-A177-3AD203B41FA5}">
                      <a16:colId xmlns:a16="http://schemas.microsoft.com/office/drawing/2014/main" val="3166993402"/>
                    </a:ext>
                  </a:extLst>
                </a:gridCol>
                <a:gridCol w="1702174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1718856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  <a:gridCol w="1686525">
                  <a:extLst>
                    <a:ext uri="{9D8B030D-6E8A-4147-A177-3AD203B41FA5}">
                      <a16:colId xmlns:a16="http://schemas.microsoft.com/office/drawing/2014/main" val="38377892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it-IT" sz="13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Track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Artist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Artist Real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3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lang="it-IT" sz="13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3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numAppereances</a:t>
                      </a:r>
                      <a:endParaRPr lang="it-IT" sz="13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blun7 a swishland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tha Supreme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Davide Mattei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2001-03-17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effectLst/>
                        </a:rPr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Cin Cin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Yanomi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Andrea De Filippi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2000-08-22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Roses - Imanbek Remix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Imanbek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Imanbek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2000-10-21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37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Dance Monkey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Tones And 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Toni Watson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2000-08-13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fuck 3x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tha Supreme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Davide Mattei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2001-03-17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Nena (feat. Geolier &amp; Andry The Hitmaker)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2000-03-23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865277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SUPREME - L'ego (feat. tha Supreme &amp; Sfera Ebb...)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tha Supreme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Davide Mattei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2001-03-17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801509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TesTa TrA Le NuVoLE, pT. 2 – prod. Yanomi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Yanomi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Andrea De Filippi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2000-08-22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995295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death bed (coffee for your head)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beabadoobee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Beatrice Kristi Laus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2000-06-03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479643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M' Manc (con Geolier &amp; Sfera Ebbasta)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2000-03-23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21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40851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12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3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20 most popular under-30 Italian artist who published at least a track in 2018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DF93738-E1D4-4460-8560-08CBF3023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6" y="2247701"/>
            <a:ext cx="9999028" cy="42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1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1437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7C966A1-2632-490A-8037-E29CBB8E0D91}"/>
              </a:ext>
            </a:extLst>
          </p:cNvPr>
          <p:cNvSpPr/>
          <p:nvPr/>
        </p:nvSpPr>
        <p:spPr>
          <a:xfrm>
            <a:off x="1894169" y="2367664"/>
            <a:ext cx="8146486" cy="15546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26651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1BA0C8C3-2817-4236-B342-74704E9FBDB3}"/>
              </a:ext>
            </a:extLst>
          </p:cNvPr>
          <p:cNvSpPr txBox="1">
            <a:spLocks/>
          </p:cNvSpPr>
          <p:nvPr/>
        </p:nvSpPr>
        <p:spPr>
          <a:xfrm>
            <a:off x="1894170" y="4207009"/>
            <a:ext cx="8146486" cy="1831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Inter"/>
              </a:rPr>
              <a:t> Argentina : 302 singles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 i="1" dirty="0">
                <a:latin typeface="Inter"/>
              </a:rPr>
              <a:t> Italy : 272 singles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7C966A1-2632-490A-8037-E29CBB8E0D91}"/>
              </a:ext>
            </a:extLst>
          </p:cNvPr>
          <p:cNvSpPr/>
          <p:nvPr/>
        </p:nvSpPr>
        <p:spPr>
          <a:xfrm>
            <a:off x="1894169" y="2367664"/>
            <a:ext cx="8146486" cy="15546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26473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5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average of different features of tracks through the months of the year in Italy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CAB932A-3E48-4DF7-B2D2-D2BCD2C79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25" y="2082934"/>
            <a:ext cx="9621349" cy="477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70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6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30 genres with most danceable songs relative to songs released in 2019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B7FC4DC-489F-42A6-A3ED-BA11C84FC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80" y="2265680"/>
            <a:ext cx="10040296" cy="435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7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7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albums (at least 2) contains the same track?</a:t>
            </a:r>
            <a:endParaRPr lang="en-US" sz="2800" i="1" dirty="0">
              <a:effectLst/>
              <a:latin typeface="Inter"/>
            </a:endParaRPr>
          </a:p>
        </p:txBody>
      </p:sp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10188830-0AB5-4404-86FD-C8EAD69649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215487"/>
              </p:ext>
            </p:extLst>
          </p:nvPr>
        </p:nvGraphicFramePr>
        <p:xfrm>
          <a:off x="914400" y="2187709"/>
          <a:ext cx="10440000" cy="42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938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5076825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291237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it-IT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Track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Albums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4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albumCount</a:t>
                      </a:r>
                      <a:endParaRPr lang="it-IT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Boogieman (feat. Salmo) (Ghali, Salmo)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DNA, Boogieman (feat. Salmo)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Believer (Imagine Dragons)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Evolve, Believer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Thunder (Imagine Dragons)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Evolve, Thunder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Feelings (Lauv)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~how i'm feeling~, Feelings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i'm so tired... (Troye Sivan, Lauv)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~how i'm feeling~, i'm so tired...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Verloren (Tabitha)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Beste Zangers Seizoen 2020 (Tabitha)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865277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Good Times (Ghali)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DNA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801509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Whatever It Takes (Imagine Dragons)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Evolve, Whatever </a:t>
                      </a:r>
                      <a:r>
                        <a:rPr lang="it-IT" dirty="0" err="1">
                          <a:effectLst/>
                        </a:rPr>
                        <a:t>It</a:t>
                      </a:r>
                      <a:r>
                        <a:rPr lang="it-IT" dirty="0">
                          <a:effectLst/>
                        </a:rPr>
                        <a:t> Takes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995295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Sunflower - Spider-Man: Into the Spider-Verse 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Hollywood's Bleeding, Sunflower (Spider-Man: I...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479643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My Only Wish (This Year)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Pop &amp; Wave - Christmas Edition, Five Songs Of 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40851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01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7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albums (at least 2) contains the same track?</a:t>
            </a:r>
            <a:endParaRPr lang="en-US" sz="2800" i="1" dirty="0">
              <a:effectLst/>
              <a:latin typeface="Inter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A8F6A8AF-0FEA-44F9-BC30-FC7907B74725}"/>
              </a:ext>
            </a:extLst>
          </p:cNvPr>
          <p:cNvGrpSpPr/>
          <p:nvPr/>
        </p:nvGrpSpPr>
        <p:grpSpPr>
          <a:xfrm>
            <a:off x="2299384" y="2296313"/>
            <a:ext cx="7593232" cy="4157901"/>
            <a:chOff x="1943099" y="2391563"/>
            <a:chExt cx="7593232" cy="4157901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95726939-5B04-4DD7-8FCF-42E5677E24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6905"/>
            <a:stretch/>
          </p:blipFill>
          <p:spPr>
            <a:xfrm>
              <a:off x="1943099" y="2391564"/>
              <a:ext cx="3067051" cy="1885690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B3CF0311-F748-443D-9C15-3A2C3D015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288"/>
            <a:stretch/>
          </p:blipFill>
          <p:spPr>
            <a:xfrm>
              <a:off x="1943099" y="4663773"/>
              <a:ext cx="3067051" cy="1885690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AE0ADFE3-AE76-4801-9C6D-7395F5D940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034"/>
            <a:stretch/>
          </p:blipFill>
          <p:spPr>
            <a:xfrm>
              <a:off x="6469280" y="4663773"/>
              <a:ext cx="3067051" cy="1885691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8093C292-7FA1-4815-AEDE-8D25AE4B7A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571"/>
            <a:stretch/>
          </p:blipFill>
          <p:spPr>
            <a:xfrm>
              <a:off x="6469280" y="2391563"/>
              <a:ext cx="3067051" cy="18856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470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7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albums (at least 2) contains the same track?</a:t>
            </a:r>
            <a:endParaRPr lang="en-US" sz="2800" i="1" dirty="0">
              <a:effectLst/>
              <a:latin typeface="Inter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A8F6A8AF-0FEA-44F9-BC30-FC7907B74725}"/>
              </a:ext>
            </a:extLst>
          </p:cNvPr>
          <p:cNvGrpSpPr/>
          <p:nvPr/>
        </p:nvGrpSpPr>
        <p:grpSpPr>
          <a:xfrm>
            <a:off x="2299384" y="2296313"/>
            <a:ext cx="7593232" cy="4157901"/>
            <a:chOff x="1943099" y="2391563"/>
            <a:chExt cx="7593232" cy="4157901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95726939-5B04-4DD7-8FCF-42E5677E24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6905"/>
            <a:stretch/>
          </p:blipFill>
          <p:spPr>
            <a:xfrm>
              <a:off x="1943099" y="2391564"/>
              <a:ext cx="3067051" cy="1885690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B3CF0311-F748-443D-9C15-3A2C3D015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288"/>
            <a:stretch/>
          </p:blipFill>
          <p:spPr>
            <a:xfrm>
              <a:off x="1943099" y="4663773"/>
              <a:ext cx="3067051" cy="1885690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AE0ADFE3-AE76-4801-9C6D-7395F5D940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034"/>
            <a:stretch/>
          </p:blipFill>
          <p:spPr>
            <a:xfrm>
              <a:off x="6469280" y="4663773"/>
              <a:ext cx="3067051" cy="1885691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8093C292-7FA1-4815-AEDE-8D25AE4B7A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571"/>
            <a:stretch/>
          </p:blipFill>
          <p:spPr>
            <a:xfrm>
              <a:off x="6469280" y="2391563"/>
              <a:ext cx="3067051" cy="1885691"/>
            </a:xfrm>
            <a:prstGeom prst="rect">
              <a:avLst/>
            </a:prstGeom>
          </p:spPr>
        </p:pic>
      </p:grpSp>
      <p:sp>
        <p:nvSpPr>
          <p:cNvPr id="3" name="Ovale 2">
            <a:extLst>
              <a:ext uri="{FF2B5EF4-FFF2-40B4-BE49-F238E27FC236}">
                <a16:creationId xmlns:a16="http://schemas.microsoft.com/office/drawing/2014/main" id="{DB3503F9-A88F-4249-912C-DBDF1B66C12D}"/>
              </a:ext>
            </a:extLst>
          </p:cNvPr>
          <p:cNvSpPr/>
          <p:nvPr/>
        </p:nvSpPr>
        <p:spPr>
          <a:xfrm>
            <a:off x="3490010" y="3575164"/>
            <a:ext cx="1876425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D0FF1FF-CA75-4E68-A4A1-40D1D3A54C64}"/>
              </a:ext>
            </a:extLst>
          </p:cNvPr>
          <p:cNvSpPr/>
          <p:nvPr/>
        </p:nvSpPr>
        <p:spPr>
          <a:xfrm>
            <a:off x="8016191" y="3575164"/>
            <a:ext cx="1876425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0C113CBE-7B3E-471D-A009-75DF704C1ADD}"/>
              </a:ext>
            </a:extLst>
          </p:cNvPr>
          <p:cNvSpPr/>
          <p:nvPr/>
        </p:nvSpPr>
        <p:spPr>
          <a:xfrm>
            <a:off x="3505200" y="5785056"/>
            <a:ext cx="1876425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6544E24-07CC-4032-905C-54D52BED77D9}"/>
              </a:ext>
            </a:extLst>
          </p:cNvPr>
          <p:cNvSpPr/>
          <p:nvPr/>
        </p:nvSpPr>
        <p:spPr>
          <a:xfrm>
            <a:off x="8016190" y="5785056"/>
            <a:ext cx="1876425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55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254868" cy="749030"/>
          </a:xfrm>
        </p:spPr>
        <p:txBody>
          <a:bodyPr/>
          <a:lstStyle/>
          <a:p>
            <a:r>
              <a:rPr lang="it-IT" b="1" dirty="0"/>
              <a:t>Data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5181601" cy="3088460"/>
          </a:xfrm>
        </p:spPr>
        <p:txBody>
          <a:bodyPr>
            <a:normAutofit lnSpcReduction="10000"/>
          </a:bodyPr>
          <a:lstStyle/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Available on Kaggle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Spotify's Daily Top 200 charts 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35 countries + global chart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Inter"/>
              </a:rPr>
              <a:t> O</a:t>
            </a:r>
            <a:r>
              <a:rPr lang="en-US" sz="2800" b="0" i="0" dirty="0">
                <a:effectLst/>
                <a:latin typeface="Inter"/>
              </a:rPr>
              <a:t>ver 3 years (2017-2020)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1.53 GB of data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B185852-E159-4F22-A892-25F31FD70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88781"/>
              </p:ext>
            </p:extLst>
          </p:nvPr>
        </p:nvGraphicFramePr>
        <p:xfrm>
          <a:off x="6650040" y="1962150"/>
          <a:ext cx="5284786" cy="3979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053EC6A8-1FBF-4CAA-8BDB-C5EB7AA6BF9F}"/>
              </a:ext>
            </a:extLst>
          </p:cNvPr>
          <p:cNvSpPr txBox="1">
            <a:spLocks/>
          </p:cNvSpPr>
          <p:nvPr/>
        </p:nvSpPr>
        <p:spPr>
          <a:xfrm>
            <a:off x="7417847" y="5941829"/>
            <a:ext cx="3749172" cy="4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2400" i="1" dirty="0">
                <a:latin typeface="Inter"/>
              </a:rPr>
              <a:t>features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4216747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8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songs of artists from Japan or South Korea reaches Top 20 in US, Canada or Mexico?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896B48A0-D2A3-494C-92EC-F46F8A031762}"/>
              </a:ext>
            </a:extLst>
          </p:cNvPr>
          <p:cNvSpPr txBox="1">
            <a:spLocks/>
          </p:cNvSpPr>
          <p:nvPr/>
        </p:nvSpPr>
        <p:spPr>
          <a:xfrm>
            <a:off x="914400" y="2216285"/>
            <a:ext cx="2914650" cy="1517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q"/>
            </a:pPr>
            <a:r>
              <a:rPr lang="en-US" sz="2600" dirty="0">
                <a:latin typeface="Inter"/>
              </a:rPr>
              <a:t> US : 7 tracks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600" i="1" dirty="0">
                <a:latin typeface="Inter"/>
              </a:rPr>
              <a:t> Canada : 9 track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600" i="1" dirty="0">
                <a:latin typeface="Inter"/>
              </a:rPr>
              <a:t> Mexico : 0 tracks</a:t>
            </a:r>
          </a:p>
        </p:txBody>
      </p:sp>
    </p:spTree>
    <p:extLst>
      <p:ext uri="{BB962C8B-B14F-4D97-AF65-F5344CB8AC3E}">
        <p14:creationId xmlns:p14="http://schemas.microsoft.com/office/powerpoint/2010/main" val="2355192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8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songs of artists from Japan or South Korea reaches Top 20 in US, Canada or Mexico?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896B48A0-D2A3-494C-92EC-F46F8A031762}"/>
              </a:ext>
            </a:extLst>
          </p:cNvPr>
          <p:cNvSpPr txBox="1">
            <a:spLocks/>
          </p:cNvSpPr>
          <p:nvPr/>
        </p:nvSpPr>
        <p:spPr>
          <a:xfrm>
            <a:off x="914400" y="2216284"/>
            <a:ext cx="2914650" cy="1860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q"/>
            </a:pPr>
            <a:r>
              <a:rPr lang="en-US" sz="2600" dirty="0">
                <a:latin typeface="Inter"/>
              </a:rPr>
              <a:t> US : 7 tracks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600" i="1" dirty="0">
                <a:latin typeface="Inter"/>
              </a:rPr>
              <a:t> Canada : 9 track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600" i="1" dirty="0">
                <a:latin typeface="Inter"/>
              </a:rPr>
              <a:t> Mexico : 0 tracks</a:t>
            </a:r>
          </a:p>
        </p:txBody>
      </p:sp>
      <p:graphicFrame>
        <p:nvGraphicFramePr>
          <p:cNvPr id="7" name="Tabella 12">
            <a:extLst>
              <a:ext uri="{FF2B5EF4-FFF2-40B4-BE49-F238E27FC236}">
                <a16:creationId xmlns:a16="http://schemas.microsoft.com/office/drawing/2014/main" id="{494825DF-E861-4065-8490-00676B0F7C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29944"/>
              </p:ext>
            </p:extLst>
          </p:nvPr>
        </p:nvGraphicFramePr>
        <p:xfrm>
          <a:off x="4495798" y="2216284"/>
          <a:ext cx="7200000" cy="432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4105895808"/>
                    </a:ext>
                  </a:extLst>
                </a:gridCol>
              </a:tblGrid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it-IT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Track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Artist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Run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Jojo</a:t>
                      </a:r>
                      <a:endParaRPr lang="it-IT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60905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Happy Xmas (War Is Over) - Remastered 2010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Yoko Ono, The Plastic Ono Band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Dynamite</a:t>
                      </a:r>
                      <a:endParaRPr lang="it-IT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BTS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Boy With Luv (feat. Halsey)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BTS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Sour Candy (with BLACKPINK)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BLACKPINK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Ice Cream (with Selena Gomez)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BLACKPINK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86527724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How You Like That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BLACKPINK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80150930"/>
                  </a:ext>
                </a:extLst>
              </a:tr>
              <a:tr h="60905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Old Town Road (feat. RM of BTS) - Seoul Town Remix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BTS, RM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99529535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Lovesick</a:t>
                      </a:r>
                      <a:r>
                        <a:rPr lang="it-IT" dirty="0">
                          <a:effectLst/>
                        </a:rPr>
                        <a:t> Girls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BLACKPINK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47964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15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9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how many explicit tracks appears in the top 100 for each country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B4882F2-A1A3-49A8-B7BE-C8BB69282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40" y="2123441"/>
            <a:ext cx="8757920" cy="458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39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10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30 albums with the highest number of tracks present in Top 30 at the same time, showing also how many tracks are contained in the album</a:t>
            </a:r>
            <a:endParaRPr lang="en-US" i="1" dirty="0">
              <a:effectLst/>
              <a:latin typeface="Inter"/>
            </a:endParaRPr>
          </a:p>
        </p:txBody>
      </p:sp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6B9A0894-7A50-4680-8F63-9BF0CCEABB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311010"/>
              </p:ext>
            </p:extLst>
          </p:nvPr>
        </p:nvGraphicFramePr>
        <p:xfrm>
          <a:off x="914400" y="2657473"/>
          <a:ext cx="1044000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62">
                  <a:extLst>
                    <a:ext uri="{9D8B030D-6E8A-4147-A177-3AD203B41FA5}">
                      <a16:colId xmlns:a16="http://schemas.microsoft.com/office/drawing/2014/main" val="3166993402"/>
                    </a:ext>
                  </a:extLst>
                </a:gridCol>
                <a:gridCol w="2903738">
                  <a:extLst>
                    <a:ext uri="{9D8B030D-6E8A-4147-A177-3AD203B41FA5}">
                      <a16:colId xmlns:a16="http://schemas.microsoft.com/office/drawing/2014/main" val="1121015918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3837789272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it-IT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>
                          <a:solidFill>
                            <a:schemeClr val="bg1"/>
                          </a:solidFill>
                          <a:latin typeface="+mn-lt"/>
                        </a:rPr>
                        <a:t>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>
                          <a:solidFill>
                            <a:schemeClr val="bg1"/>
                          </a:solidFill>
                          <a:latin typeface="+mn-lt"/>
                        </a:rPr>
                        <a:t>Album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numTracks</a:t>
                      </a:r>
                      <a:endParaRPr lang="it-IT" sz="16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totalTracks</a:t>
                      </a:r>
                      <a:endParaRPr lang="it-IT" sz="16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TOP 100 USA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2018-07-01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Scorpion</a:t>
                      </a:r>
                      <a:endParaRPr lang="it-IT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Canada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2018-07-01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Scorpion</a:t>
                      </a:r>
                      <a:endParaRPr lang="it-IT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Canada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2017-03-19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More Life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USA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2017-03-19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More Life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Italy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2019-11-17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23 6451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450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762000"/>
          </a:xfrm>
        </p:spPr>
        <p:txBody>
          <a:bodyPr>
            <a:normAutofit/>
          </a:bodyPr>
          <a:lstStyle/>
          <a:p>
            <a:r>
              <a:rPr lang="it-IT" sz="3600" b="1" dirty="0"/>
              <a:t>References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2F64557-1AC4-44FE-B949-2C1A4D026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33601"/>
            <a:ext cx="10363200" cy="36964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Kaggle Spotify Dataset :                        </a:t>
            </a:r>
            <a:r>
              <a:rPr lang="it-IT" sz="2400" b="1" dirty="0">
                <a:hlinkClick r:id="rId2"/>
              </a:rPr>
              <a:t>https://www.kaggle.com/pepepython/spotify-huge-database-daily-charts-over-3-years?select=Database+to+calculate+popularity.csv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Spotify Web API : </a:t>
            </a:r>
            <a:r>
              <a:rPr lang="it-IT" sz="2400" b="1" dirty="0">
                <a:hlinkClick r:id="rId3"/>
              </a:rPr>
              <a:t>https://developer.spotify.com/documentation/web-api/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WikiData : </a:t>
            </a:r>
            <a:r>
              <a:rPr lang="it-IT" sz="2400" b="1" dirty="0">
                <a:hlinkClick r:id="rId4"/>
              </a:rPr>
              <a:t>https://www.wikidata.org/wiki/Wikidata:Main_Page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MusicBrainz : </a:t>
            </a:r>
            <a:r>
              <a:rPr lang="it-IT" sz="2400" b="1" dirty="0">
                <a:hlinkClick r:id="rId5"/>
              </a:rPr>
              <a:t>https://musicbrainz.org/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572451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FB9DBF7-9D3D-4660-9F0F-06EC0DF6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727" y="2886076"/>
            <a:ext cx="6960545" cy="1085847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/>
              <a:t>Thank you for the attention</a:t>
            </a:r>
          </a:p>
        </p:txBody>
      </p:sp>
    </p:spTree>
    <p:extLst>
      <p:ext uri="{BB962C8B-B14F-4D97-AF65-F5344CB8AC3E}">
        <p14:creationId xmlns:p14="http://schemas.microsoft.com/office/powerpoint/2010/main" val="210529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/>
              <a:t>Dataset Reduction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28850"/>
            <a:ext cx="10106025" cy="3417704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0" i="0" dirty="0">
                <a:effectLst/>
                <a:latin typeface="Inter"/>
              </a:rPr>
              <a:t>We reduced the initial dataset combining two different strategies: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selecting only the first </a:t>
            </a:r>
            <a:r>
              <a:rPr lang="en-US" sz="2800" b="1" i="1" dirty="0">
                <a:effectLst/>
                <a:latin typeface="Inter"/>
              </a:rPr>
              <a:t>x positions</a:t>
            </a:r>
            <a:r>
              <a:rPr lang="en-US" sz="2800" b="0" i="0" dirty="0">
                <a:effectLst/>
                <a:latin typeface="Inter"/>
              </a:rPr>
              <a:t> of the charts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sampling charts every </a:t>
            </a:r>
            <a:r>
              <a:rPr lang="en-US" sz="2800" b="1" i="1" dirty="0">
                <a:effectLst/>
                <a:latin typeface="Inter"/>
              </a:rPr>
              <a:t>k days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68F40EF3-3B28-4DCF-B4A0-0A0CC365E9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850112"/>
              </p:ext>
            </p:extLst>
          </p:nvPr>
        </p:nvGraphicFramePr>
        <p:xfrm>
          <a:off x="3681953" y="4067174"/>
          <a:ext cx="4828091" cy="218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78726A8D-E1D7-4567-B566-231CDF895A06}"/>
              </a:ext>
            </a:extLst>
          </p:cNvPr>
          <p:cNvSpPr txBox="1">
            <a:spLocks/>
          </p:cNvSpPr>
          <p:nvPr/>
        </p:nvSpPr>
        <p:spPr>
          <a:xfrm>
            <a:off x="4221413" y="6079031"/>
            <a:ext cx="3749172" cy="4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2400" i="1" dirty="0">
                <a:latin typeface="Inter"/>
              </a:rPr>
              <a:t>x = 100 positions, k = 7 days</a:t>
            </a:r>
          </a:p>
        </p:txBody>
      </p:sp>
    </p:spTree>
    <p:extLst>
      <p:ext uri="{BB962C8B-B14F-4D97-AF65-F5344CB8AC3E}">
        <p14:creationId xmlns:p14="http://schemas.microsoft.com/office/powerpoint/2010/main" val="226302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58807"/>
            <a:ext cx="5181600" cy="749030"/>
          </a:xfrm>
        </p:spPr>
        <p:txBody>
          <a:bodyPr/>
          <a:lstStyle/>
          <a:p>
            <a:r>
              <a:rPr lang="it-IT" b="1" dirty="0"/>
              <a:t>Spotify Web API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171700"/>
            <a:ext cx="4791074" cy="4114799"/>
          </a:xfrm>
        </p:spPr>
        <p:txBody>
          <a:bodyPr>
            <a:normAutofit fontScale="92500"/>
          </a:bodyPr>
          <a:lstStyle/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Inter"/>
              </a:rPr>
              <a:t>To enrich the dataset with more interesting information we decided to use the </a:t>
            </a:r>
            <a:r>
              <a:rPr lang="en-US" sz="1800" b="1" i="0" dirty="0">
                <a:effectLst/>
                <a:latin typeface="Inter"/>
              </a:rPr>
              <a:t>Spotify Web API</a:t>
            </a:r>
          </a:p>
          <a:p>
            <a:pPr marL="0" indent="0" algn="l" fontAlgn="base">
              <a:buNone/>
            </a:pPr>
            <a:endParaRPr lang="en-US" sz="1800" b="1" i="0" dirty="0">
              <a:effectLst/>
              <a:latin typeface="Inter"/>
            </a:endParaRPr>
          </a:p>
          <a:p>
            <a:pPr marL="0" indent="0" algn="l" fontAlgn="base">
              <a:buNone/>
            </a:pPr>
            <a:r>
              <a:rPr lang="en-US" dirty="0">
                <a:latin typeface="Inter"/>
              </a:rPr>
              <a:t>Using the API, we added :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Albums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>
                <a:latin typeface="Inter"/>
              </a:rPr>
              <a:t>Genres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Available Markets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>
                <a:latin typeface="Inter"/>
              </a:rPr>
              <a:t>More data about Tracks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More data about </a:t>
            </a:r>
            <a:r>
              <a:rPr lang="en-US" b="1" dirty="0">
                <a:latin typeface="Inter"/>
              </a:rPr>
              <a:t>Artists</a:t>
            </a:r>
            <a:endParaRPr lang="en-US" b="0" i="0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1193E8F-A3C4-47A1-A1BC-CD19A827D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3" r="2456"/>
          <a:stretch/>
        </p:blipFill>
        <p:spPr>
          <a:xfrm>
            <a:off x="6096000" y="2171700"/>
            <a:ext cx="5729592" cy="3505504"/>
          </a:xfrm>
          <a:prstGeom prst="rect">
            <a:avLst/>
          </a:prstGeom>
        </p:spPr>
      </p:pic>
      <p:sp>
        <p:nvSpPr>
          <p:cNvPr id="9" name="Segnaposto contenuto 4">
            <a:extLst>
              <a:ext uri="{FF2B5EF4-FFF2-40B4-BE49-F238E27FC236}">
                <a16:creationId xmlns:a16="http://schemas.microsoft.com/office/drawing/2014/main" id="{05954528-2976-410A-9ADE-56602F313177}"/>
              </a:ext>
            </a:extLst>
          </p:cNvPr>
          <p:cNvSpPr txBox="1">
            <a:spLocks/>
          </p:cNvSpPr>
          <p:nvPr/>
        </p:nvSpPr>
        <p:spPr>
          <a:xfrm>
            <a:off x="6096000" y="5755329"/>
            <a:ext cx="5729592" cy="371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1600" i="1" dirty="0">
                <a:latin typeface="Inter"/>
              </a:rPr>
              <a:t>An example about how to retrieve data about a specific track</a:t>
            </a:r>
          </a:p>
        </p:txBody>
      </p:sp>
    </p:spTree>
    <p:extLst>
      <p:ext uri="{BB962C8B-B14F-4D97-AF65-F5344CB8AC3E}">
        <p14:creationId xmlns:p14="http://schemas.microsoft.com/office/powerpoint/2010/main" val="358438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1130232"/>
            <a:ext cx="6829425" cy="74903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WikiData and MusicBrainz APIs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1879262"/>
            <a:ext cx="10420349" cy="55245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Inter"/>
              </a:rPr>
              <a:t>To add personal information about the artists, we decided to rely on </a:t>
            </a:r>
            <a:r>
              <a:rPr lang="en-US" sz="1800" b="1" i="0" dirty="0">
                <a:effectLst/>
                <a:latin typeface="Inter"/>
              </a:rPr>
              <a:t>WikiData </a:t>
            </a:r>
            <a:r>
              <a:rPr lang="en-US" sz="1800" b="0" i="0" dirty="0">
                <a:effectLst/>
                <a:latin typeface="Inter"/>
              </a:rPr>
              <a:t>and </a:t>
            </a:r>
            <a:r>
              <a:rPr lang="en-US" sz="1800" b="1" i="0" dirty="0">
                <a:effectLst/>
                <a:latin typeface="Inter"/>
              </a:rPr>
              <a:t>MusicBrainz:</a:t>
            </a:r>
          </a:p>
        </p:txBody>
      </p:sp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BB08F02D-6452-46C5-8920-81B363691C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529878"/>
              </p:ext>
            </p:extLst>
          </p:nvPr>
        </p:nvGraphicFramePr>
        <p:xfrm>
          <a:off x="865580" y="2511071"/>
          <a:ext cx="10517982" cy="392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61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393" y="165371"/>
            <a:ext cx="2228850" cy="666750"/>
          </a:xfrm>
        </p:spPr>
        <p:txBody>
          <a:bodyPr>
            <a:noAutofit/>
          </a:bodyPr>
          <a:lstStyle/>
          <a:p>
            <a:pPr algn="ctr"/>
            <a:r>
              <a:rPr lang="it-IT" b="1" dirty="0"/>
              <a:t>Model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5B7928A-D9AF-48FE-A97A-FCE73C007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3902"/>
          <a:stretch/>
        </p:blipFill>
        <p:spPr>
          <a:xfrm>
            <a:off x="1143020" y="749028"/>
            <a:ext cx="10105597" cy="61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1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/>
              <a:t>Serialization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652" y="2937043"/>
            <a:ext cx="5467348" cy="3278189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 Output: </a:t>
            </a:r>
            <a:r>
              <a:rPr lang="en-US" sz="2400" b="1" i="0" dirty="0">
                <a:effectLst/>
                <a:latin typeface="Inter"/>
              </a:rPr>
              <a:t>turtle format</a:t>
            </a:r>
            <a:r>
              <a:rPr lang="en-US" sz="2400" b="0" i="0" dirty="0">
                <a:effectLst/>
                <a:latin typeface="Inter"/>
              </a:rPr>
              <a:t>  (TTL) </a:t>
            </a:r>
          </a:p>
          <a:p>
            <a:pPr marL="0" indent="0" fontAlgn="base">
              <a:buNone/>
            </a:pPr>
            <a:endParaRPr lang="en-US" sz="2400" b="0" i="0" dirty="0">
              <a:effectLst/>
              <a:latin typeface="Inter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 R</a:t>
            </a:r>
            <a:r>
              <a:rPr lang="en-US" sz="2400" b="0" i="0" dirty="0">
                <a:effectLst/>
                <a:latin typeface="Inter"/>
              </a:rPr>
              <a:t>elying on </a:t>
            </a:r>
            <a:r>
              <a:rPr lang="en-US" sz="2400" b="1" i="0" dirty="0">
                <a:effectLst/>
                <a:latin typeface="Inter"/>
              </a:rPr>
              <a:t>RDFLib</a:t>
            </a:r>
            <a:r>
              <a:rPr lang="en-US" sz="2400" b="0" i="0" dirty="0">
                <a:effectLst/>
                <a:latin typeface="Inter"/>
              </a:rPr>
              <a:t> library</a:t>
            </a:r>
          </a:p>
          <a:p>
            <a:pPr fontAlgn="base">
              <a:buFont typeface="Wingdings" panose="05000000000000000000" pitchFamily="2" charset="2"/>
              <a:buChar char="q"/>
            </a:pPr>
            <a:endParaRPr lang="en-US" sz="2400" dirty="0">
              <a:latin typeface="Inter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Inter"/>
              </a:rPr>
              <a:t> Easy linking thanks to </a:t>
            </a:r>
            <a:r>
              <a:rPr lang="en-US" sz="2400" b="1" dirty="0">
                <a:latin typeface="Inter"/>
              </a:rPr>
              <a:t>Spotify</a:t>
            </a:r>
            <a:r>
              <a:rPr lang="en-US" sz="2400" b="1" dirty="0">
                <a:effectLst/>
                <a:latin typeface="Inter"/>
              </a:rPr>
              <a:t> unique ID</a:t>
            </a:r>
          </a:p>
        </p:txBody>
      </p:sp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A31B6FEE-FB5B-4375-A4B4-3C36CBA38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720916"/>
              </p:ext>
            </p:extLst>
          </p:nvPr>
        </p:nvGraphicFramePr>
        <p:xfrm>
          <a:off x="914400" y="2170620"/>
          <a:ext cx="4933950" cy="4397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95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3024187"/>
            <a:ext cx="3162299" cy="80962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val="349140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1277600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On average how many artist of a specific nationality are in the top 100 of the same country?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641F0D3-8A6E-4B04-AFD6-4A1781A0E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40" y="2180283"/>
            <a:ext cx="8757920" cy="467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19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ersonalizzato 17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1DB954"/>
      </a:accent1>
      <a:accent2>
        <a:srgbClr val="1DB954"/>
      </a:accent2>
      <a:accent3>
        <a:srgbClr val="C59395"/>
      </a:accent3>
      <a:accent4>
        <a:srgbClr val="BA7F9A"/>
      </a:accent4>
      <a:accent5>
        <a:srgbClr val="C38FBC"/>
      </a:accent5>
      <a:accent6>
        <a:srgbClr val="A97FBA"/>
      </a:accent6>
      <a:hlink>
        <a:srgbClr val="6977A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4794E45-0030-4C37-B841-A860D011B368}" vid="{78F63E27-7402-433E-9B3F-49D97EA184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233</TotalTime>
  <Words>1158</Words>
  <Application>Microsoft Office PowerPoint</Application>
  <PresentationFormat>Widescreen</PresentationFormat>
  <Paragraphs>252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Grandview Display</vt:lpstr>
      <vt:lpstr>Inter</vt:lpstr>
      <vt:lpstr>Wingdings</vt:lpstr>
      <vt:lpstr>Tema1</vt:lpstr>
      <vt:lpstr>Team Project 1 : RDF</vt:lpstr>
      <vt:lpstr>Data</vt:lpstr>
      <vt:lpstr>Dataset Reduction</vt:lpstr>
      <vt:lpstr>Spotify Web API</vt:lpstr>
      <vt:lpstr>WikiData and MusicBrainz APIs</vt:lpstr>
      <vt:lpstr>Model</vt:lpstr>
      <vt:lpstr>Serialization</vt:lpstr>
      <vt:lpstr>Queries</vt:lpstr>
      <vt:lpstr>Query 1</vt:lpstr>
      <vt:lpstr>Query 2</vt:lpstr>
      <vt:lpstr>Query 3</vt:lpstr>
      <vt:lpstr>Query 4</vt:lpstr>
      <vt:lpstr>Query 4</vt:lpstr>
      <vt:lpstr>Query 4</vt:lpstr>
      <vt:lpstr>Query 5</vt:lpstr>
      <vt:lpstr>Query 6</vt:lpstr>
      <vt:lpstr>Query 7</vt:lpstr>
      <vt:lpstr>Query 7</vt:lpstr>
      <vt:lpstr>Query 7</vt:lpstr>
      <vt:lpstr>Query 8</vt:lpstr>
      <vt:lpstr>Query 8</vt:lpstr>
      <vt:lpstr>Query 9</vt:lpstr>
      <vt:lpstr>Query 10</vt:lpstr>
      <vt:lpstr>References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1 : RDF</dc:title>
  <dc:creator>Alecci Marco</dc:creator>
  <cp:lastModifiedBy>Alecci Marco</cp:lastModifiedBy>
  <cp:revision>40</cp:revision>
  <dcterms:created xsi:type="dcterms:W3CDTF">2021-11-21T15:34:21Z</dcterms:created>
  <dcterms:modified xsi:type="dcterms:W3CDTF">2021-11-22T12:04:29Z</dcterms:modified>
</cp:coreProperties>
</file>