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9" r:id="rId14"/>
    <p:sldId id="28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F04919-1F60-4965-B56A-0BF8885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0" y="2276273"/>
            <a:ext cx="9784580" cy="41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C2F0AA-9590-46A4-807B-D19C6CC6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03" y="2266073"/>
            <a:ext cx="9114817" cy="3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737A41-A34F-4207-836D-8D2A02FD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83" y="2311436"/>
            <a:ext cx="8171234" cy="4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CFAC6-566F-432A-ADD5-C519098A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25" y="2214420"/>
            <a:ext cx="8044774" cy="42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567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D1166B-C46E-4FE9-8D07-E3839D7A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32" y="2082934"/>
            <a:ext cx="8333935" cy="44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152</TotalTime>
  <Words>599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8</vt:lpstr>
      <vt:lpstr>Query 9</vt:lpstr>
      <vt:lpstr>Query 10</vt:lpstr>
      <vt:lpstr>Conclusions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25</cp:revision>
  <dcterms:created xsi:type="dcterms:W3CDTF">2021-11-21T15:34:21Z</dcterms:created>
  <dcterms:modified xsi:type="dcterms:W3CDTF">2021-11-22T09:06:49Z</dcterms:modified>
</cp:coreProperties>
</file>