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F04919-1F60-4965-B56A-0BF8885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2276273"/>
            <a:ext cx="9784580" cy="4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F04919-1F60-4965-B56A-0BF8885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2276273"/>
            <a:ext cx="9784580" cy="4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</a:t>
            </a:r>
            <a:r>
              <a:rPr lang="it-IT" b="1" dirty="0" err="1"/>
              <a:t>Reduction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119</TotalTime>
  <Words>415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19</cp:revision>
  <dcterms:created xsi:type="dcterms:W3CDTF">2021-11-21T15:34:21Z</dcterms:created>
  <dcterms:modified xsi:type="dcterms:W3CDTF">2021-11-21T20:10:01Z</dcterms:modified>
</cp:coreProperties>
</file>