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70" r:id="rId13"/>
    <p:sldId id="280" r:id="rId14"/>
    <p:sldId id="284" r:id="rId15"/>
    <p:sldId id="272" r:id="rId16"/>
    <p:sldId id="269" r:id="rId17"/>
    <p:sldId id="273" r:id="rId18"/>
    <p:sldId id="281" r:id="rId19"/>
    <p:sldId id="285" r:id="rId20"/>
    <p:sldId id="275" r:id="rId21"/>
    <p:sldId id="283" r:id="rId22"/>
    <p:sldId id="274" r:id="rId23"/>
    <p:sldId id="276" r:id="rId24"/>
    <p:sldId id="286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2685"/>
              </p:ext>
            </p:extLst>
          </p:nvPr>
        </p:nvGraphicFramePr>
        <p:xfrm>
          <a:off x="914399" y="2082934"/>
          <a:ext cx="10506075" cy="461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204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12947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903274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8471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41794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224534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Real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BirthDate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numAppereances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523912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swishland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Cin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Roses - Imanbek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Monkey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Tones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(feat. tha Supreme &amp; Sfera Ebb...)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Kristi Laus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Manc (con Geolier &amp; Sfera Ebbasta)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F93738-E1D4-4460-8560-08CBF302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6" y="2247701"/>
            <a:ext cx="9999028" cy="42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6473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AB932A-3E48-4DF7-B2D2-D2BCD2C7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5" y="2082934"/>
            <a:ext cx="9621349" cy="47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7FC4DC-489F-42A6-A3ED-BA11C84F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0" y="2265680"/>
            <a:ext cx="10040296" cy="4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51099"/>
              </p:ext>
            </p:extLst>
          </p:nvPr>
        </p:nvGraphicFramePr>
        <p:xfrm>
          <a:off x="914399" y="2057401"/>
          <a:ext cx="10639426" cy="459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576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270633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~how i'm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Whatever </a:t>
                      </a:r>
                      <a:r>
                        <a:rPr lang="it-IT" dirty="0" err="1">
                          <a:effectLst/>
                        </a:rPr>
                        <a:t>It</a:t>
                      </a:r>
                      <a:r>
                        <a:rPr lang="it-IT" dirty="0">
                          <a:effectLst/>
                        </a:rPr>
                        <a:t>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6014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6014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 (Britney Spears)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DB3503F9-A88F-4249-912C-DBDF1B66C12D}"/>
              </a:ext>
            </a:extLst>
          </p:cNvPr>
          <p:cNvSpPr/>
          <p:nvPr/>
        </p:nvSpPr>
        <p:spPr>
          <a:xfrm>
            <a:off x="3490010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0FF1FF-CA75-4E68-A4A1-40D1D3A54C64}"/>
              </a:ext>
            </a:extLst>
          </p:cNvPr>
          <p:cNvSpPr/>
          <p:nvPr/>
        </p:nvSpPr>
        <p:spPr>
          <a:xfrm>
            <a:off x="8016191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113CBE-7B3E-471D-A009-75DF704C1ADD}"/>
              </a:ext>
            </a:extLst>
          </p:cNvPr>
          <p:cNvSpPr/>
          <p:nvPr/>
        </p:nvSpPr>
        <p:spPr>
          <a:xfrm>
            <a:off x="350520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6544E24-07CC-4032-905C-54D52BED77D9}"/>
              </a:ext>
            </a:extLst>
          </p:cNvPr>
          <p:cNvSpPr/>
          <p:nvPr/>
        </p:nvSpPr>
        <p:spPr>
          <a:xfrm>
            <a:off x="801619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5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Available on Kaggle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60888"/>
              </p:ext>
            </p:extLst>
          </p:nvPr>
        </p:nvGraphicFramePr>
        <p:xfrm>
          <a:off x="4657723" y="2216285"/>
          <a:ext cx="6838952" cy="431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419476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266351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423284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Jojo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5918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0312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0312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5918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Old Town Road (feat. RM of BTS) - Seoul Town R...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5839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4882F2-A1A3-49A8-B7BE-C8BB6928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23441"/>
            <a:ext cx="8757920" cy="45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33279"/>
              </p:ext>
            </p:extLst>
          </p:nvPr>
        </p:nvGraphicFramePr>
        <p:xfrm>
          <a:off x="1223963" y="2657473"/>
          <a:ext cx="9744074" cy="37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943101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30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710431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31827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Scorpion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96977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Scorpion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41F0D3-8A6E-4B04-AFD6-4A1781A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80283"/>
            <a:ext cx="8757920" cy="46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225</TotalTime>
  <Words>1163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8</vt:lpstr>
      <vt:lpstr>Query 9</vt:lpstr>
      <vt:lpstr>Query 10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38</cp:revision>
  <dcterms:created xsi:type="dcterms:W3CDTF">2021-11-21T15:34:21Z</dcterms:created>
  <dcterms:modified xsi:type="dcterms:W3CDTF">2021-11-22T11:45:31Z</dcterms:modified>
</cp:coreProperties>
</file>