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91" r:id="rId4"/>
    <p:sldId id="264" r:id="rId5"/>
    <p:sldId id="288" r:id="rId6"/>
    <p:sldId id="293" r:id="rId7"/>
    <p:sldId id="265" r:id="rId8"/>
    <p:sldId id="294" r:id="rId9"/>
    <p:sldId id="292" r:id="rId10"/>
    <p:sldId id="266" r:id="rId11"/>
    <p:sldId id="267" r:id="rId12"/>
    <p:sldId id="286" r:id="rId13"/>
    <p:sldId id="27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Genre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D8BEC58-A4B9-48BC-AA9C-80CF769C43FF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Albums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BA8A9B9E-9446-4E10-A63C-AAF1ADC6DB6C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Track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DB227847-405A-4AE6-8561-6C08057DA27C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Charts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951E409F-00E7-4642-B8A7-784F0EE8B707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Artist</a:t>
          </a:r>
          <a:endParaRPr lang="en-US" sz="2800" b="1" i="0" baseline="0" dirty="0">
            <a:latin typeface="+mj-lt"/>
          </a:endParaRPr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EDFDEF5-FB2C-426C-9934-8C2EF39B7A71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People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47A8AC2-7946-4194-93F3-98421C26EA13}" type="pres">
      <dgm:prSet presAssocID="{1D4A73F2-B30F-47A1-93E0-31B8DD3927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656EF3-42FE-4967-BD92-7827D3DB6496}" type="pres">
      <dgm:prSet presAssocID="{1E25A413-3416-406E-95CF-764AEBEB7152}" presName="root" presStyleCnt="0"/>
      <dgm:spPr/>
    </dgm:pt>
    <dgm:pt modelId="{25BCA168-7566-4C7C-84C5-3C2CE9CF560F}" type="pres">
      <dgm:prSet presAssocID="{1E25A413-3416-406E-95CF-764AEBEB7152}" presName="rootComposite" presStyleCnt="0"/>
      <dgm:spPr/>
    </dgm:pt>
    <dgm:pt modelId="{BF598DC0-E350-417D-BD13-5F290C47DF68}" type="pres">
      <dgm:prSet presAssocID="{1E25A413-3416-406E-95CF-764AEBEB7152}" presName="rootText" presStyleLbl="node1" presStyleIdx="0" presStyleCnt="6" custScaleX="128493" custScaleY="174246" custLinFactNeighborX="2034"/>
      <dgm:spPr/>
    </dgm:pt>
    <dgm:pt modelId="{0D9CE966-0249-4DAB-B95C-8449DDA2C1AD}" type="pres">
      <dgm:prSet presAssocID="{1E25A413-3416-406E-95CF-764AEBEB7152}" presName="rootConnector" presStyleLbl="node1" presStyleIdx="0" presStyleCnt="6"/>
      <dgm:spPr/>
    </dgm:pt>
    <dgm:pt modelId="{D084D89D-17EC-4A83-B60D-E3D1DB6D1D50}" type="pres">
      <dgm:prSet presAssocID="{1E25A413-3416-406E-95CF-764AEBEB7152}" presName="childShape" presStyleCnt="0"/>
      <dgm:spPr/>
    </dgm:pt>
    <dgm:pt modelId="{A8A82317-6D4A-44F2-946A-7A6D299AAAE7}" type="pres">
      <dgm:prSet presAssocID="{8D8BEC58-A4B9-48BC-AA9C-80CF769C43FF}" presName="root" presStyleCnt="0"/>
      <dgm:spPr/>
    </dgm:pt>
    <dgm:pt modelId="{161328A6-112F-43BC-B3B4-FDEF8F97E21F}" type="pres">
      <dgm:prSet presAssocID="{8D8BEC58-A4B9-48BC-AA9C-80CF769C43FF}" presName="rootComposite" presStyleCnt="0"/>
      <dgm:spPr/>
    </dgm:pt>
    <dgm:pt modelId="{7CB220B7-E582-41DB-BFC4-70343F86062D}" type="pres">
      <dgm:prSet presAssocID="{8D8BEC58-A4B9-48BC-AA9C-80CF769C43FF}" presName="rootText" presStyleLbl="node1" presStyleIdx="1" presStyleCnt="6" custScaleX="128493" custScaleY="174246" custLinFactNeighborX="2034"/>
      <dgm:spPr/>
    </dgm:pt>
    <dgm:pt modelId="{138E6640-9A19-4997-A3D7-3BE10565340A}" type="pres">
      <dgm:prSet presAssocID="{8D8BEC58-A4B9-48BC-AA9C-80CF769C43FF}" presName="rootConnector" presStyleLbl="node1" presStyleIdx="1" presStyleCnt="6"/>
      <dgm:spPr/>
    </dgm:pt>
    <dgm:pt modelId="{36527DE7-CA7C-4988-808D-463D1EA84E51}" type="pres">
      <dgm:prSet presAssocID="{8D8BEC58-A4B9-48BC-AA9C-80CF769C43FF}" presName="childShape" presStyleCnt="0"/>
      <dgm:spPr/>
    </dgm:pt>
    <dgm:pt modelId="{B336DCF4-61ED-4477-8CCE-B3E3ECDE1437}" type="pres">
      <dgm:prSet presAssocID="{BA8A9B9E-9446-4E10-A63C-AAF1ADC6DB6C}" presName="root" presStyleCnt="0"/>
      <dgm:spPr/>
    </dgm:pt>
    <dgm:pt modelId="{BB2C6BB0-0159-4C76-A2E8-946F19B25881}" type="pres">
      <dgm:prSet presAssocID="{BA8A9B9E-9446-4E10-A63C-AAF1ADC6DB6C}" presName="rootComposite" presStyleCnt="0"/>
      <dgm:spPr/>
    </dgm:pt>
    <dgm:pt modelId="{C38C08AA-3014-4EBE-82CF-B8AB87F345EC}" type="pres">
      <dgm:prSet presAssocID="{BA8A9B9E-9446-4E10-A63C-AAF1ADC6DB6C}" presName="rootText" presStyleLbl="node1" presStyleIdx="2" presStyleCnt="6" custScaleX="128493" custScaleY="174246" custLinFactNeighborX="2034"/>
      <dgm:spPr/>
    </dgm:pt>
    <dgm:pt modelId="{68F24BA3-6AA9-41ED-9088-5F7A37DA3873}" type="pres">
      <dgm:prSet presAssocID="{BA8A9B9E-9446-4E10-A63C-AAF1ADC6DB6C}" presName="rootConnector" presStyleLbl="node1" presStyleIdx="2" presStyleCnt="6"/>
      <dgm:spPr/>
    </dgm:pt>
    <dgm:pt modelId="{4EFA8009-1397-4135-BA83-CFF4D772F8A6}" type="pres">
      <dgm:prSet presAssocID="{BA8A9B9E-9446-4E10-A63C-AAF1ADC6DB6C}" presName="childShape" presStyleCnt="0"/>
      <dgm:spPr/>
    </dgm:pt>
    <dgm:pt modelId="{7A353BD0-CAF0-4971-910A-2F21387115DB}" type="pres">
      <dgm:prSet presAssocID="{DB227847-405A-4AE6-8561-6C08057DA27C}" presName="root" presStyleCnt="0"/>
      <dgm:spPr/>
    </dgm:pt>
    <dgm:pt modelId="{88AD78A8-F383-47BB-B205-E733BB7FCBAB}" type="pres">
      <dgm:prSet presAssocID="{DB227847-405A-4AE6-8561-6C08057DA27C}" presName="rootComposite" presStyleCnt="0"/>
      <dgm:spPr/>
    </dgm:pt>
    <dgm:pt modelId="{3AD79839-8176-4E60-89EB-1B0C865389FE}" type="pres">
      <dgm:prSet presAssocID="{DB227847-405A-4AE6-8561-6C08057DA27C}" presName="rootText" presStyleLbl="node1" presStyleIdx="3" presStyleCnt="6" custScaleX="128493" custScaleY="174246" custLinFactNeighborX="2034"/>
      <dgm:spPr/>
    </dgm:pt>
    <dgm:pt modelId="{CEE4CB4F-350E-40FA-8681-EE46355CAE80}" type="pres">
      <dgm:prSet presAssocID="{DB227847-405A-4AE6-8561-6C08057DA27C}" presName="rootConnector" presStyleLbl="node1" presStyleIdx="3" presStyleCnt="6"/>
      <dgm:spPr/>
    </dgm:pt>
    <dgm:pt modelId="{50793357-1CB6-4D30-B6EB-E55933352283}" type="pres">
      <dgm:prSet presAssocID="{DB227847-405A-4AE6-8561-6C08057DA27C}" presName="childShape" presStyleCnt="0"/>
      <dgm:spPr/>
    </dgm:pt>
    <dgm:pt modelId="{36842165-0296-4B70-9A71-9C4E65A6D41C}" type="pres">
      <dgm:prSet presAssocID="{951E409F-00E7-4642-B8A7-784F0EE8B707}" presName="root" presStyleCnt="0"/>
      <dgm:spPr/>
    </dgm:pt>
    <dgm:pt modelId="{02EFF663-591F-4F74-B2E6-BE2F474E9BE5}" type="pres">
      <dgm:prSet presAssocID="{951E409F-00E7-4642-B8A7-784F0EE8B707}" presName="rootComposite" presStyleCnt="0"/>
      <dgm:spPr/>
    </dgm:pt>
    <dgm:pt modelId="{B1946316-2F5B-4405-A806-9FE33191670C}" type="pres">
      <dgm:prSet presAssocID="{951E409F-00E7-4642-B8A7-784F0EE8B707}" presName="rootText" presStyleLbl="node1" presStyleIdx="4" presStyleCnt="6" custScaleX="128493" custScaleY="174246" custLinFactNeighborX="2034"/>
      <dgm:spPr/>
    </dgm:pt>
    <dgm:pt modelId="{E1CBA777-3EB6-49CB-8680-41F1F0DC6AF4}" type="pres">
      <dgm:prSet presAssocID="{951E409F-00E7-4642-B8A7-784F0EE8B707}" presName="rootConnector" presStyleLbl="node1" presStyleIdx="4" presStyleCnt="6"/>
      <dgm:spPr/>
    </dgm:pt>
    <dgm:pt modelId="{E20B80A0-3D79-48F0-A39A-E90249B01C93}" type="pres">
      <dgm:prSet presAssocID="{951E409F-00E7-4642-B8A7-784F0EE8B707}" presName="childShape" presStyleCnt="0"/>
      <dgm:spPr/>
    </dgm:pt>
    <dgm:pt modelId="{4CC12364-B002-4FE0-90B2-3D59639C5C29}" type="pres">
      <dgm:prSet presAssocID="{8EDFDEF5-FB2C-426C-9934-8C2EF39B7A71}" presName="root" presStyleCnt="0"/>
      <dgm:spPr/>
    </dgm:pt>
    <dgm:pt modelId="{CAFFDFAB-2E41-41A5-B623-55675AE53CF3}" type="pres">
      <dgm:prSet presAssocID="{8EDFDEF5-FB2C-426C-9934-8C2EF39B7A71}" presName="rootComposite" presStyleCnt="0"/>
      <dgm:spPr/>
    </dgm:pt>
    <dgm:pt modelId="{EE4557D1-2C5B-4130-BA63-3964C4732455}" type="pres">
      <dgm:prSet presAssocID="{8EDFDEF5-FB2C-426C-9934-8C2EF39B7A71}" presName="rootText" presStyleLbl="node1" presStyleIdx="5" presStyleCnt="6" custScaleX="128493" custScaleY="174246"/>
      <dgm:spPr/>
    </dgm:pt>
    <dgm:pt modelId="{E4B1A26E-C615-44AA-9F43-14BAFC27AE0D}" type="pres">
      <dgm:prSet presAssocID="{8EDFDEF5-FB2C-426C-9934-8C2EF39B7A71}" presName="rootConnector" presStyleLbl="node1" presStyleIdx="5" presStyleCnt="6"/>
      <dgm:spPr/>
    </dgm:pt>
    <dgm:pt modelId="{9C3529F7-4B45-4593-8808-5D87CB137AA6}" type="pres">
      <dgm:prSet presAssocID="{8EDFDEF5-FB2C-426C-9934-8C2EF39B7A71}" presName="childShape" presStyleCnt="0"/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5E71750B-01DA-462D-B7E5-CE91399B5C8F}" type="presOf" srcId="{1E25A413-3416-406E-95CF-764AEBEB7152}" destId="{0D9CE966-0249-4DAB-B95C-8449DDA2C1AD}" srcOrd="1" destOrd="0" presId="urn:microsoft.com/office/officeart/2005/8/layout/hierarchy3"/>
    <dgm:cxn modelId="{21D50B17-1381-442E-ACC4-50A8399AD506}" type="presOf" srcId="{DB227847-405A-4AE6-8561-6C08057DA27C}" destId="{3AD79839-8176-4E60-89EB-1B0C865389FE}" srcOrd="0" destOrd="0" presId="urn:microsoft.com/office/officeart/2005/8/layout/hierarchy3"/>
    <dgm:cxn modelId="{00354A2B-FE9B-4C98-85DB-D21BD5C2DDC9}" type="presOf" srcId="{8EDFDEF5-FB2C-426C-9934-8C2EF39B7A71}" destId="{E4B1A26E-C615-44AA-9F43-14BAFC27AE0D}" srcOrd="1" destOrd="0" presId="urn:microsoft.com/office/officeart/2005/8/layout/hierarchy3"/>
    <dgm:cxn modelId="{7D72E12E-4AD4-4395-A457-7D53696F18A5}" type="presOf" srcId="{8EDFDEF5-FB2C-426C-9934-8C2EF39B7A71}" destId="{EE4557D1-2C5B-4130-BA63-3964C4732455}" srcOrd="0" destOrd="0" presId="urn:microsoft.com/office/officeart/2005/8/layout/hierarchy3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38812532-E8AD-497C-B489-8F16D73D7035}" type="presOf" srcId="{BA8A9B9E-9446-4E10-A63C-AAF1ADC6DB6C}" destId="{C38C08AA-3014-4EBE-82CF-B8AB87F345EC}" srcOrd="0" destOrd="0" presId="urn:microsoft.com/office/officeart/2005/8/layout/hierarchy3"/>
    <dgm:cxn modelId="{5AE51438-A24C-45BD-AC92-60A8853999D8}" type="presOf" srcId="{DB227847-405A-4AE6-8561-6C08057DA27C}" destId="{CEE4CB4F-350E-40FA-8681-EE46355CAE80}" srcOrd="1" destOrd="0" presId="urn:microsoft.com/office/officeart/2005/8/layout/hierarchy3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D2840F98-013C-417E-A733-B7327460BD6C}" type="presOf" srcId="{8D8BEC58-A4B9-48BC-AA9C-80CF769C43FF}" destId="{7CB220B7-E582-41DB-BFC4-70343F86062D}" srcOrd="0" destOrd="0" presId="urn:microsoft.com/office/officeart/2005/8/layout/hierarchy3"/>
    <dgm:cxn modelId="{71E1069C-F731-4992-8D98-AD592E6BBBA4}" type="presOf" srcId="{1D4A73F2-B30F-47A1-93E0-31B8DD3927D9}" destId="{847A8AC2-7946-4194-93F3-98421C26EA13}" srcOrd="0" destOrd="0" presId="urn:microsoft.com/office/officeart/2005/8/layout/hierarchy3"/>
    <dgm:cxn modelId="{B414999E-7182-4088-ABFD-66D63D555498}" type="presOf" srcId="{BA8A9B9E-9446-4E10-A63C-AAF1ADC6DB6C}" destId="{68F24BA3-6AA9-41ED-9088-5F7A37DA3873}" srcOrd="1" destOrd="0" presId="urn:microsoft.com/office/officeart/2005/8/layout/hierarchy3"/>
    <dgm:cxn modelId="{1C22CABB-4BD7-43A5-ACB0-7F31A2B8DE57}" type="presOf" srcId="{951E409F-00E7-4642-B8A7-784F0EE8B707}" destId="{E1CBA777-3EB6-49CB-8680-41F1F0DC6AF4}" srcOrd="1" destOrd="0" presId="urn:microsoft.com/office/officeart/2005/8/layout/hierarchy3"/>
    <dgm:cxn modelId="{27277BCB-C4C4-4C35-85F1-FD84CD54917C}" type="presOf" srcId="{1E25A413-3416-406E-95CF-764AEBEB7152}" destId="{BF598DC0-E350-417D-BD13-5F290C47DF68}" srcOrd="0" destOrd="0" presId="urn:microsoft.com/office/officeart/2005/8/layout/hierarchy3"/>
    <dgm:cxn modelId="{E89135D2-BB74-42F1-B29B-50D2D8649CD7}" type="presOf" srcId="{8D8BEC58-A4B9-48BC-AA9C-80CF769C43FF}" destId="{138E6640-9A19-4997-A3D7-3BE10565340A}" srcOrd="1" destOrd="0" presId="urn:microsoft.com/office/officeart/2005/8/layout/hierarchy3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BCEBE1E9-EE22-4EFB-932E-99CB0481E645}" type="presOf" srcId="{951E409F-00E7-4642-B8A7-784F0EE8B707}" destId="{B1946316-2F5B-4405-A806-9FE33191670C}" srcOrd="0" destOrd="0" presId="urn:microsoft.com/office/officeart/2005/8/layout/hierarchy3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C6ABE61E-2A1F-429B-A546-BBD8EA9D40F0}" type="presParOf" srcId="{847A8AC2-7946-4194-93F3-98421C26EA13}" destId="{D5656EF3-42FE-4967-BD92-7827D3DB6496}" srcOrd="0" destOrd="0" presId="urn:microsoft.com/office/officeart/2005/8/layout/hierarchy3"/>
    <dgm:cxn modelId="{9232D815-B29C-4951-9F98-DA6C9CA731D5}" type="presParOf" srcId="{D5656EF3-42FE-4967-BD92-7827D3DB6496}" destId="{25BCA168-7566-4C7C-84C5-3C2CE9CF560F}" srcOrd="0" destOrd="0" presId="urn:microsoft.com/office/officeart/2005/8/layout/hierarchy3"/>
    <dgm:cxn modelId="{4CED0C2F-BF9C-4B1C-BBDC-5484DF44C587}" type="presParOf" srcId="{25BCA168-7566-4C7C-84C5-3C2CE9CF560F}" destId="{BF598DC0-E350-417D-BD13-5F290C47DF68}" srcOrd="0" destOrd="0" presId="urn:microsoft.com/office/officeart/2005/8/layout/hierarchy3"/>
    <dgm:cxn modelId="{0B7A640F-F7BA-4968-9C05-B97EF1436585}" type="presParOf" srcId="{25BCA168-7566-4C7C-84C5-3C2CE9CF560F}" destId="{0D9CE966-0249-4DAB-B95C-8449DDA2C1AD}" srcOrd="1" destOrd="0" presId="urn:microsoft.com/office/officeart/2005/8/layout/hierarchy3"/>
    <dgm:cxn modelId="{76BA090C-1797-470C-8F0C-ACFDE256EEFD}" type="presParOf" srcId="{D5656EF3-42FE-4967-BD92-7827D3DB6496}" destId="{D084D89D-17EC-4A83-B60D-E3D1DB6D1D50}" srcOrd="1" destOrd="0" presId="urn:microsoft.com/office/officeart/2005/8/layout/hierarchy3"/>
    <dgm:cxn modelId="{34AD9A5D-88C1-4425-A1A6-9D4E30D9AAFF}" type="presParOf" srcId="{847A8AC2-7946-4194-93F3-98421C26EA13}" destId="{A8A82317-6D4A-44F2-946A-7A6D299AAAE7}" srcOrd="1" destOrd="0" presId="urn:microsoft.com/office/officeart/2005/8/layout/hierarchy3"/>
    <dgm:cxn modelId="{0F6F3D91-FA84-4B11-B1A9-4F16AE97FC03}" type="presParOf" srcId="{A8A82317-6D4A-44F2-946A-7A6D299AAAE7}" destId="{161328A6-112F-43BC-B3B4-FDEF8F97E21F}" srcOrd="0" destOrd="0" presId="urn:microsoft.com/office/officeart/2005/8/layout/hierarchy3"/>
    <dgm:cxn modelId="{786A6F12-9A1E-48EF-8164-57ED60EE017A}" type="presParOf" srcId="{161328A6-112F-43BC-B3B4-FDEF8F97E21F}" destId="{7CB220B7-E582-41DB-BFC4-70343F86062D}" srcOrd="0" destOrd="0" presId="urn:microsoft.com/office/officeart/2005/8/layout/hierarchy3"/>
    <dgm:cxn modelId="{22B1E097-FA8B-4735-B298-5DA49B375E44}" type="presParOf" srcId="{161328A6-112F-43BC-B3B4-FDEF8F97E21F}" destId="{138E6640-9A19-4997-A3D7-3BE10565340A}" srcOrd="1" destOrd="0" presId="urn:microsoft.com/office/officeart/2005/8/layout/hierarchy3"/>
    <dgm:cxn modelId="{9639E3B3-8BAE-4FE2-A0B8-9626D02EC697}" type="presParOf" srcId="{A8A82317-6D4A-44F2-946A-7A6D299AAAE7}" destId="{36527DE7-CA7C-4988-808D-463D1EA84E51}" srcOrd="1" destOrd="0" presId="urn:microsoft.com/office/officeart/2005/8/layout/hierarchy3"/>
    <dgm:cxn modelId="{D96BDE48-170A-4B6D-9AA2-260CD2D62F82}" type="presParOf" srcId="{847A8AC2-7946-4194-93F3-98421C26EA13}" destId="{B336DCF4-61ED-4477-8CCE-B3E3ECDE1437}" srcOrd="2" destOrd="0" presId="urn:microsoft.com/office/officeart/2005/8/layout/hierarchy3"/>
    <dgm:cxn modelId="{4EAF7CDF-5313-4486-98DB-EB1A133B46DB}" type="presParOf" srcId="{B336DCF4-61ED-4477-8CCE-B3E3ECDE1437}" destId="{BB2C6BB0-0159-4C76-A2E8-946F19B25881}" srcOrd="0" destOrd="0" presId="urn:microsoft.com/office/officeart/2005/8/layout/hierarchy3"/>
    <dgm:cxn modelId="{4EB1631A-F50C-4CE1-91E8-38EE87C3AF48}" type="presParOf" srcId="{BB2C6BB0-0159-4C76-A2E8-946F19B25881}" destId="{C38C08AA-3014-4EBE-82CF-B8AB87F345EC}" srcOrd="0" destOrd="0" presId="urn:microsoft.com/office/officeart/2005/8/layout/hierarchy3"/>
    <dgm:cxn modelId="{04CF25CB-E04D-486D-8B1B-CBFEFB801C46}" type="presParOf" srcId="{BB2C6BB0-0159-4C76-A2E8-946F19B25881}" destId="{68F24BA3-6AA9-41ED-9088-5F7A37DA3873}" srcOrd="1" destOrd="0" presId="urn:microsoft.com/office/officeart/2005/8/layout/hierarchy3"/>
    <dgm:cxn modelId="{7052A223-6690-4AED-98D6-C22A0589BADE}" type="presParOf" srcId="{B336DCF4-61ED-4477-8CCE-B3E3ECDE1437}" destId="{4EFA8009-1397-4135-BA83-CFF4D772F8A6}" srcOrd="1" destOrd="0" presId="urn:microsoft.com/office/officeart/2005/8/layout/hierarchy3"/>
    <dgm:cxn modelId="{D535F1A6-5FF6-4AAD-85FD-9EF889808F7E}" type="presParOf" srcId="{847A8AC2-7946-4194-93F3-98421C26EA13}" destId="{7A353BD0-CAF0-4971-910A-2F21387115DB}" srcOrd="3" destOrd="0" presId="urn:microsoft.com/office/officeart/2005/8/layout/hierarchy3"/>
    <dgm:cxn modelId="{FFA06286-081E-485B-BEDB-FB6094896AF9}" type="presParOf" srcId="{7A353BD0-CAF0-4971-910A-2F21387115DB}" destId="{88AD78A8-F383-47BB-B205-E733BB7FCBAB}" srcOrd="0" destOrd="0" presId="urn:microsoft.com/office/officeart/2005/8/layout/hierarchy3"/>
    <dgm:cxn modelId="{1C15BC8D-656E-4111-B810-A7C8031C7D82}" type="presParOf" srcId="{88AD78A8-F383-47BB-B205-E733BB7FCBAB}" destId="{3AD79839-8176-4E60-89EB-1B0C865389FE}" srcOrd="0" destOrd="0" presId="urn:microsoft.com/office/officeart/2005/8/layout/hierarchy3"/>
    <dgm:cxn modelId="{D54E904C-85EB-4631-812E-A31E1623036C}" type="presParOf" srcId="{88AD78A8-F383-47BB-B205-E733BB7FCBAB}" destId="{CEE4CB4F-350E-40FA-8681-EE46355CAE80}" srcOrd="1" destOrd="0" presId="urn:microsoft.com/office/officeart/2005/8/layout/hierarchy3"/>
    <dgm:cxn modelId="{0CE0F0DE-1E9C-41E5-9AC1-B1A1414A4DA6}" type="presParOf" srcId="{7A353BD0-CAF0-4971-910A-2F21387115DB}" destId="{50793357-1CB6-4D30-B6EB-E55933352283}" srcOrd="1" destOrd="0" presId="urn:microsoft.com/office/officeart/2005/8/layout/hierarchy3"/>
    <dgm:cxn modelId="{8456DEDB-C749-4971-A04B-AE59247119AC}" type="presParOf" srcId="{847A8AC2-7946-4194-93F3-98421C26EA13}" destId="{36842165-0296-4B70-9A71-9C4E65A6D41C}" srcOrd="4" destOrd="0" presId="urn:microsoft.com/office/officeart/2005/8/layout/hierarchy3"/>
    <dgm:cxn modelId="{BEAB71E1-ED5A-4330-8999-F85588059F89}" type="presParOf" srcId="{36842165-0296-4B70-9A71-9C4E65A6D41C}" destId="{02EFF663-591F-4F74-B2E6-BE2F474E9BE5}" srcOrd="0" destOrd="0" presId="urn:microsoft.com/office/officeart/2005/8/layout/hierarchy3"/>
    <dgm:cxn modelId="{48FA7AD8-7EF4-473B-BF82-DB8AB0FCF5EC}" type="presParOf" srcId="{02EFF663-591F-4F74-B2E6-BE2F474E9BE5}" destId="{B1946316-2F5B-4405-A806-9FE33191670C}" srcOrd="0" destOrd="0" presId="urn:microsoft.com/office/officeart/2005/8/layout/hierarchy3"/>
    <dgm:cxn modelId="{9930DA11-9F78-4859-8F6A-2A8DEB12A7E2}" type="presParOf" srcId="{02EFF663-591F-4F74-B2E6-BE2F474E9BE5}" destId="{E1CBA777-3EB6-49CB-8680-41F1F0DC6AF4}" srcOrd="1" destOrd="0" presId="urn:microsoft.com/office/officeart/2005/8/layout/hierarchy3"/>
    <dgm:cxn modelId="{18515A7B-92BA-4F95-A80C-2C71BC016B51}" type="presParOf" srcId="{36842165-0296-4B70-9A71-9C4E65A6D41C}" destId="{E20B80A0-3D79-48F0-A39A-E90249B01C93}" srcOrd="1" destOrd="0" presId="urn:microsoft.com/office/officeart/2005/8/layout/hierarchy3"/>
    <dgm:cxn modelId="{43356FDA-0B50-4C48-8A70-701E6628F270}" type="presParOf" srcId="{847A8AC2-7946-4194-93F3-98421C26EA13}" destId="{4CC12364-B002-4FE0-90B2-3D59639C5C29}" srcOrd="5" destOrd="0" presId="urn:microsoft.com/office/officeart/2005/8/layout/hierarchy3"/>
    <dgm:cxn modelId="{19BC12E0-83FB-48F7-92FB-A1991D955711}" type="presParOf" srcId="{4CC12364-B002-4FE0-90B2-3D59639C5C29}" destId="{CAFFDFAB-2E41-41A5-B623-55675AE53CF3}" srcOrd="0" destOrd="0" presId="urn:microsoft.com/office/officeart/2005/8/layout/hierarchy3"/>
    <dgm:cxn modelId="{C23A98E7-F008-4FEC-A694-E9CC65DB13F3}" type="presParOf" srcId="{CAFFDFAB-2E41-41A5-B623-55675AE53CF3}" destId="{EE4557D1-2C5B-4130-BA63-3964C4732455}" srcOrd="0" destOrd="0" presId="urn:microsoft.com/office/officeart/2005/8/layout/hierarchy3"/>
    <dgm:cxn modelId="{9E678C08-988A-4723-84AA-01630F01C0F7}" type="presParOf" srcId="{CAFFDFAB-2E41-41A5-B623-55675AE53CF3}" destId="{E4B1A26E-C615-44AA-9F43-14BAFC27AE0D}" srcOrd="1" destOrd="0" presId="urn:microsoft.com/office/officeart/2005/8/layout/hierarchy3"/>
    <dgm:cxn modelId="{FD4A785B-72B0-413C-AF42-BF441BA2483A}" type="presParOf" srcId="{4CC12364-B002-4FE0-90B2-3D59639C5C29}" destId="{9C3529F7-4B45-4593-8808-5D87CB137A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98DC0-E350-417D-BD13-5F290C47DF68}">
      <dsp:nvSpPr>
        <dsp:cNvPr id="0" name=""/>
        <dsp:cNvSpPr/>
      </dsp:nvSpPr>
      <dsp:spPr>
        <a:xfrm>
          <a:off x="25380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Genre</a:t>
          </a:r>
        </a:p>
      </dsp:txBody>
      <dsp:txXfrm>
        <a:off x="54884" y="210246"/>
        <a:ext cx="1426687" cy="948348"/>
      </dsp:txXfrm>
    </dsp:sp>
    <dsp:sp modelId="{7CB220B7-E582-41DB-BFC4-70343F86062D}">
      <dsp:nvSpPr>
        <dsp:cNvPr id="0" name=""/>
        <dsp:cNvSpPr/>
      </dsp:nvSpPr>
      <dsp:spPr>
        <a:xfrm>
          <a:off x="1800136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Albums</a:t>
          </a:r>
        </a:p>
      </dsp:txBody>
      <dsp:txXfrm>
        <a:off x="1829640" y="210246"/>
        <a:ext cx="1426687" cy="948348"/>
      </dsp:txXfrm>
    </dsp:sp>
    <dsp:sp modelId="{C38C08AA-3014-4EBE-82CF-B8AB87F345EC}">
      <dsp:nvSpPr>
        <dsp:cNvPr id="0" name=""/>
        <dsp:cNvSpPr/>
      </dsp:nvSpPr>
      <dsp:spPr>
        <a:xfrm>
          <a:off x="3574893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Track</a:t>
          </a:r>
        </a:p>
      </dsp:txBody>
      <dsp:txXfrm>
        <a:off x="3604397" y="210246"/>
        <a:ext cx="1426687" cy="948348"/>
      </dsp:txXfrm>
    </dsp:sp>
    <dsp:sp modelId="{3AD79839-8176-4E60-89EB-1B0C865389FE}">
      <dsp:nvSpPr>
        <dsp:cNvPr id="0" name=""/>
        <dsp:cNvSpPr/>
      </dsp:nvSpPr>
      <dsp:spPr>
        <a:xfrm>
          <a:off x="5349649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Charts</a:t>
          </a:r>
        </a:p>
      </dsp:txBody>
      <dsp:txXfrm>
        <a:off x="5379153" y="210246"/>
        <a:ext cx="1426687" cy="948348"/>
      </dsp:txXfrm>
    </dsp:sp>
    <dsp:sp modelId="{B1946316-2F5B-4405-A806-9FE33191670C}">
      <dsp:nvSpPr>
        <dsp:cNvPr id="0" name=""/>
        <dsp:cNvSpPr/>
      </dsp:nvSpPr>
      <dsp:spPr>
        <a:xfrm>
          <a:off x="7124406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Artist</a:t>
          </a:r>
          <a:endParaRPr lang="en-US" sz="2800" b="1" i="0" kern="1200" baseline="0" dirty="0">
            <a:latin typeface="+mj-lt"/>
          </a:endParaRPr>
        </a:p>
      </dsp:txBody>
      <dsp:txXfrm>
        <a:off x="7153910" y="210246"/>
        <a:ext cx="1426687" cy="948348"/>
      </dsp:txXfrm>
    </dsp:sp>
    <dsp:sp modelId="{EE4557D1-2C5B-4130-BA63-3964C4732455}">
      <dsp:nvSpPr>
        <dsp:cNvPr id="0" name=""/>
        <dsp:cNvSpPr/>
      </dsp:nvSpPr>
      <dsp:spPr>
        <a:xfrm>
          <a:off x="8875644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People</a:t>
          </a:r>
        </a:p>
      </dsp:txBody>
      <dsp:txXfrm>
        <a:off x="8905148" y="210246"/>
        <a:ext cx="1426687" cy="94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10EA-D799-4BBA-9231-C29C1C2B6BDF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F562-EDF1-421A-B02F-EDAFB43886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DEB-5C5F-4E73-8AED-845DEF6240CC}" type="datetime1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B066-2D31-4A91-B160-4E7A7606DAC8}" type="datetime1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B72-32C3-4D83-B606-F8FA83F83F67}" type="datetime1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F1E-467A-4853-9F76-6DCAD7AB8AC5}" type="datetime1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5-150E-493B-9A11-56A0A6E112AA}" type="datetime1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1D2-E94E-4C7F-8F6B-72F7F8F70261}" type="datetime1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D7BB-AF97-41CA-AF5F-3B39F1E63410}" type="datetime1">
              <a:rPr lang="it-IT" smtClean="0"/>
              <a:t>04/01/2022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F2E6-11FA-4E29-966D-FB32818C28EF}" type="datetime1">
              <a:rPr lang="it-IT" smtClean="0"/>
              <a:t>04/01/2022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E2BC-CFEC-4D01-A8E5-A416C3284798}" type="datetime1">
              <a:rPr lang="it-IT" smtClean="0"/>
              <a:t>04/01/2022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C0A-0EF8-412E-8856-41D63FAE24C9}" type="datetime1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1976-DE9F-4F58-8CC6-0555CC712AB6}" type="datetime1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E9CFF95-AD70-4CBF-8009-F72101CE8362}" type="datetime1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nwangnwu.github.io/posts/2019/06/import-neo4j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035672"/>
            <a:ext cx="5935540" cy="111777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/>
              <a:t>Team Project 2 : </a:t>
            </a:r>
            <a:r>
              <a:rPr lang="it-IT" sz="4800" dirty="0" err="1"/>
              <a:t>Property</a:t>
            </a:r>
            <a:r>
              <a:rPr lang="it-IT" sz="4800" dirty="0"/>
              <a:t> </a:t>
            </a:r>
            <a:r>
              <a:rPr lang="it-IT" sz="4800" dirty="0" err="1"/>
              <a:t>Graphs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3" y="3629050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1277600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11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1"/>
            <a:ext cx="10363200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Kaggle Spotify Dataset :                        </a:t>
            </a:r>
            <a:r>
              <a:rPr lang="it-IT" sz="2400" b="1" dirty="0"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Spotify Web API : </a:t>
            </a:r>
            <a:r>
              <a:rPr lang="it-IT" sz="2400" b="1" dirty="0">
                <a:hlinkClick r:id="rId3"/>
              </a:rPr>
              <a:t>https://developer.spotify.com/documentation/web-api/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WikiData : </a:t>
            </a:r>
            <a:r>
              <a:rPr lang="it-IT" sz="2400" b="1" dirty="0">
                <a:hlinkClick r:id="rId4"/>
              </a:rPr>
              <a:t>https://www.wikidata.org/wiki/Wikidata:Main_Page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MusicBrainz : </a:t>
            </a:r>
            <a:r>
              <a:rPr lang="it-IT" sz="2400" b="1" dirty="0">
                <a:hlinkClick r:id="rId5"/>
              </a:rPr>
              <a:t>https://musicbrainz.org/</a:t>
            </a:r>
            <a:endParaRPr lang="it-IT" sz="24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214CB7-BA5B-4204-826E-2AB7E3B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12</a:t>
            </a:fld>
            <a:r>
              <a:rPr lang="it-IT" dirty="0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8903D2-4DE1-4B56-993B-F2E374F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4200525" cy="749030"/>
          </a:xfrm>
        </p:spPr>
        <p:txBody>
          <a:bodyPr/>
          <a:lstStyle/>
          <a:p>
            <a:r>
              <a:rPr lang="it-IT" b="1" dirty="0"/>
              <a:t>Data: </a:t>
            </a:r>
            <a:r>
              <a:rPr lang="it-IT" b="1" dirty="0" err="1"/>
              <a:t>Recap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28190"/>
            <a:ext cx="6686552" cy="2067610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Spotify’s Monthly Top 100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35 countries from 2017-2020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Inter"/>
            </a:endParaRP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Initial data enriched with: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399291"/>
              </p:ext>
            </p:extLst>
          </p:nvPr>
        </p:nvGraphicFramePr>
        <p:xfrm>
          <a:off x="914399" y="4365208"/>
          <a:ext cx="10363202" cy="136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4200525" cy="749030"/>
          </a:xfrm>
        </p:spPr>
        <p:txBody>
          <a:bodyPr/>
          <a:lstStyle/>
          <a:p>
            <a:r>
              <a:rPr lang="it-IT" b="1" dirty="0"/>
              <a:t>Data: </a:t>
            </a:r>
            <a:r>
              <a:rPr lang="it-IT" b="1" dirty="0" err="1"/>
              <a:t>Additions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98996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5" y="22252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06AD2D-0C87-4845-8FEA-E81BD46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4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3848100" cy="749030"/>
          </a:xfrm>
        </p:spPr>
        <p:txBody>
          <a:bodyPr/>
          <a:lstStyle/>
          <a:p>
            <a:r>
              <a:rPr lang="it-IT" b="1" dirty="0"/>
              <a:t>Model : Focus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5</a:t>
            </a:fld>
            <a:r>
              <a:rPr lang="it-IT" dirty="0"/>
              <a:t>/24</a:t>
            </a:r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D3D2B87C-E989-4FB4-9FE5-726E227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8928" y="2257425"/>
            <a:ext cx="3730004" cy="3413193"/>
          </a:xfrm>
          <a:prstGeom prst="rect">
            <a:avLst/>
          </a:prstGeom>
        </p:spPr>
      </p:pic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829775"/>
            <a:ext cx="4907010" cy="52657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i="0" dirty="0">
                <a:effectLst/>
                <a:latin typeface="Inter"/>
              </a:rPr>
              <a:t>RDF: dummy node for the position of a track</a:t>
            </a:r>
          </a:p>
          <a:p>
            <a:pPr marL="0" indent="0" algn="ctr" fontAlgn="base">
              <a:buNone/>
            </a:pPr>
            <a:endParaRPr lang="en-US" i="0" dirty="0">
              <a:effectLst/>
              <a:latin typeface="Inter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19DC0BA-6757-4F62-8A61-80ADF21E7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874" y="2095567"/>
            <a:ext cx="2260600" cy="3575051"/>
          </a:xfrm>
          <a:prstGeom prst="rect">
            <a:avLst/>
          </a:prstGeom>
        </p:spPr>
      </p:pic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F6D78FD1-BDED-4741-84BC-026714803B1C}"/>
              </a:ext>
            </a:extLst>
          </p:cNvPr>
          <p:cNvSpPr txBox="1">
            <a:spLocks/>
          </p:cNvSpPr>
          <p:nvPr/>
        </p:nvSpPr>
        <p:spPr>
          <a:xfrm>
            <a:off x="6370592" y="5829774"/>
            <a:ext cx="4907010" cy="52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GB" dirty="0">
                <a:latin typeface="Inter"/>
              </a:rPr>
              <a:t>PG: position as property of the relation</a:t>
            </a:r>
          </a:p>
          <a:p>
            <a:pPr marL="0" indent="0" algn="ctr" fontAlgn="base">
              <a:buFont typeface="Arial" panose="020B0604020202020204" pitchFamily="34" charset="0"/>
              <a:buNone/>
            </a:pPr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302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3848100" cy="749030"/>
          </a:xfrm>
        </p:spPr>
        <p:txBody>
          <a:bodyPr/>
          <a:lstStyle/>
          <a:p>
            <a:r>
              <a:rPr lang="it-IT" b="1" dirty="0"/>
              <a:t>Model : Focus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6</a:t>
            </a:fld>
            <a:r>
              <a:rPr lang="it-IT" dirty="0"/>
              <a:t>/24</a:t>
            </a:r>
          </a:p>
        </p:txBody>
      </p:sp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495" y="3353275"/>
            <a:ext cx="4907010" cy="52657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i="0" dirty="0">
                <a:effectLst/>
                <a:latin typeface="Inter"/>
              </a:rPr>
              <a:t>Focus </a:t>
            </a:r>
            <a:r>
              <a:rPr lang="en-GB" i="0" dirty="0" err="1">
                <a:effectLst/>
                <a:latin typeface="Inter"/>
              </a:rPr>
              <a:t>sulle</a:t>
            </a:r>
            <a:r>
              <a:rPr lang="en-GB" i="0" dirty="0">
                <a:effectLst/>
                <a:latin typeface="Inter"/>
              </a:rPr>
              <a:t> </a:t>
            </a:r>
            <a:r>
              <a:rPr lang="en-GB" i="0" dirty="0" err="1">
                <a:effectLst/>
                <a:latin typeface="Inter"/>
              </a:rPr>
              <a:t>cose</a:t>
            </a:r>
            <a:r>
              <a:rPr lang="en-GB" i="0" dirty="0">
                <a:effectLst/>
                <a:latin typeface="Inter"/>
              </a:rPr>
              <a:t> </a:t>
            </a:r>
            <a:r>
              <a:rPr lang="en-GB" i="0" dirty="0" err="1">
                <a:effectLst/>
                <a:latin typeface="Inter"/>
              </a:rPr>
              <a:t>nuove</a:t>
            </a:r>
            <a:endParaRPr lang="en-GB" i="0" dirty="0">
              <a:effectLst/>
              <a:latin typeface="Inter"/>
            </a:endParaRPr>
          </a:p>
          <a:p>
            <a:pPr marL="0" indent="0" algn="ctr" fontAlgn="base">
              <a:buNone/>
            </a:pPr>
            <a:endParaRPr lang="en-US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36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 err="1"/>
              <a:t>Ingestion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7</a:t>
            </a:fld>
            <a:r>
              <a:rPr lang="it-IT" dirty="0"/>
              <a:t>/24</a:t>
            </a: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7CA44715-9BE4-415B-9907-868E9428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5195"/>
            <a:ext cx="5181600" cy="359603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MERGE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CREATE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CREATE + UNIQUE CONSTRAINTS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LOAD_CSV with customized CSV files</a:t>
            </a:r>
          </a:p>
        </p:txBody>
      </p:sp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 err="1"/>
              <a:t>Ingestion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8</a:t>
            </a:fld>
            <a:r>
              <a:rPr lang="it-IT" dirty="0"/>
              <a:t>/24</a:t>
            </a:r>
          </a:p>
        </p:txBody>
      </p:sp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F609E37C-9C30-40BA-90E1-A5FE3E494DD3}"/>
              </a:ext>
            </a:extLst>
          </p:cNvPr>
          <p:cNvGraphicFramePr>
            <a:graphicFrameLocks/>
          </p:cNvGraphicFramePr>
          <p:nvPr/>
        </p:nvGraphicFramePr>
        <p:xfrm>
          <a:off x="930000" y="2206759"/>
          <a:ext cx="10332000" cy="3655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97066027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9088876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78492166"/>
                    </a:ext>
                  </a:extLst>
                </a:gridCol>
              </a:tblGrid>
              <a:tr h="775943"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Genres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Albums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MERGE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CREATE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CREATE + </a:t>
                      </a:r>
                    </a:p>
                    <a:p>
                      <a:r>
                        <a:rPr lang="it-IT" sz="1400" dirty="0">
                          <a:effectLst/>
                        </a:rPr>
                        <a:t>UNIQUE CONSTRAINTS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LOAD_CSV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45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 err="1"/>
              <a:t>Ingestion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9</a:t>
            </a:fld>
            <a:r>
              <a:rPr lang="it-IT" dirty="0"/>
              <a:t>/24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DA8200-367B-4413-83CC-CD1BC51D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29" y="2047476"/>
            <a:ext cx="6684141" cy="3994427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FC06FB1-81E7-44EB-90DD-32A7772D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6041903"/>
            <a:ext cx="10616610" cy="36512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sz="1400" i="0" dirty="0">
                <a:effectLst/>
                <a:latin typeface="Inter"/>
              </a:rPr>
              <a:t>Ref: </a:t>
            </a:r>
            <a:r>
              <a:rPr lang="en-GB" sz="1400" i="0" dirty="0">
                <a:solidFill>
                  <a:srgbClr val="6977AE"/>
                </a:solidFill>
                <a:effectLst/>
                <a:latin typeface="Inter"/>
                <a:hlinkClick r:id="rId3"/>
              </a:rPr>
              <a:t>https://julianwangnwu.github.io/posts/2019/06/import-neo4j/</a:t>
            </a:r>
            <a:endParaRPr lang="en-US" sz="140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53324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519</TotalTime>
  <Words>246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Grandview Display</vt:lpstr>
      <vt:lpstr>Inter</vt:lpstr>
      <vt:lpstr>Wingdings</vt:lpstr>
      <vt:lpstr>Tema1</vt:lpstr>
      <vt:lpstr>Team Project 2 : Property Graphs</vt:lpstr>
      <vt:lpstr>Data: Recap</vt:lpstr>
      <vt:lpstr>Data: Additions</vt:lpstr>
      <vt:lpstr>Model</vt:lpstr>
      <vt:lpstr>Model : Focus</vt:lpstr>
      <vt:lpstr>Model : Focus</vt:lpstr>
      <vt:lpstr>Ingestion Phase</vt:lpstr>
      <vt:lpstr>Ingestion Phase</vt:lpstr>
      <vt:lpstr>Ingestion Phase</vt:lpstr>
      <vt:lpstr>Queries</vt:lpstr>
      <vt:lpstr>Query 1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60</cp:revision>
  <dcterms:created xsi:type="dcterms:W3CDTF">2021-11-21T15:34:21Z</dcterms:created>
  <dcterms:modified xsi:type="dcterms:W3CDTF">2022-01-04T18:02:21Z</dcterms:modified>
</cp:coreProperties>
</file>