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4"/>
  </p:notesMasterIdLst>
  <p:sldIdLst>
    <p:sldId id="256" r:id="rId2"/>
    <p:sldId id="257" r:id="rId3"/>
    <p:sldId id="291" r:id="rId4"/>
    <p:sldId id="264" r:id="rId5"/>
    <p:sldId id="288" r:id="rId6"/>
    <p:sldId id="293" r:id="rId7"/>
    <p:sldId id="265" r:id="rId8"/>
    <p:sldId id="294" r:id="rId9"/>
    <p:sldId id="292" r:id="rId10"/>
    <p:sldId id="266" r:id="rId11"/>
    <p:sldId id="267" r:id="rId12"/>
    <p:sldId id="312" r:id="rId13"/>
    <p:sldId id="318" r:id="rId14"/>
    <p:sldId id="315" r:id="rId15"/>
    <p:sldId id="313" r:id="rId16"/>
    <p:sldId id="295" r:id="rId17"/>
    <p:sldId id="296" r:id="rId18"/>
    <p:sldId id="297" r:id="rId19"/>
    <p:sldId id="298" r:id="rId20"/>
    <p:sldId id="299" r:id="rId21"/>
    <p:sldId id="300" r:id="rId22"/>
    <p:sldId id="310" r:id="rId23"/>
    <p:sldId id="311" r:id="rId24"/>
    <p:sldId id="316" r:id="rId25"/>
    <p:sldId id="303" r:id="rId26"/>
    <p:sldId id="314" r:id="rId27"/>
    <p:sldId id="304" r:id="rId28"/>
    <p:sldId id="305" r:id="rId29"/>
    <p:sldId id="306" r:id="rId30"/>
    <p:sldId id="319" r:id="rId31"/>
    <p:sldId id="286" r:id="rId32"/>
    <p:sldId id="277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Genre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D8BEC58-A4B9-48BC-AA9C-80CF769C43FF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Albums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BA8A9B9E-9446-4E10-A63C-AAF1ADC6DB6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Track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DB227847-405A-4AE6-8561-6C08057DA27C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Charts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Artist</a:t>
          </a:r>
          <a:endParaRPr lang="en-US" sz="2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/>
      <dgm:t>
        <a:bodyPr/>
        <a:lstStyle/>
        <a:p>
          <a:r>
            <a:rPr lang="en-US" sz="2800" b="1" i="0" dirty="0">
              <a:latin typeface="+mj-lt"/>
            </a:rPr>
            <a:t>People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47A8AC2-7946-4194-93F3-98421C26EA13}" type="pres">
      <dgm:prSet presAssocID="{1D4A73F2-B30F-47A1-93E0-31B8DD3927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56EF3-42FE-4967-BD92-7827D3DB6496}" type="pres">
      <dgm:prSet presAssocID="{1E25A413-3416-406E-95CF-764AEBEB7152}" presName="root" presStyleCnt="0"/>
      <dgm:spPr/>
    </dgm:pt>
    <dgm:pt modelId="{25BCA168-7566-4C7C-84C5-3C2CE9CF560F}" type="pres">
      <dgm:prSet presAssocID="{1E25A413-3416-406E-95CF-764AEBEB7152}" presName="rootComposite" presStyleCnt="0"/>
      <dgm:spPr/>
    </dgm:pt>
    <dgm:pt modelId="{BF598DC0-E350-417D-BD13-5F290C47DF68}" type="pres">
      <dgm:prSet presAssocID="{1E25A413-3416-406E-95CF-764AEBEB7152}" presName="rootText" presStyleLbl="node1" presStyleIdx="0" presStyleCnt="6" custScaleX="128493" custScaleY="174246" custLinFactNeighborX="2034"/>
      <dgm:spPr/>
    </dgm:pt>
    <dgm:pt modelId="{0D9CE966-0249-4DAB-B95C-8449DDA2C1AD}" type="pres">
      <dgm:prSet presAssocID="{1E25A413-3416-406E-95CF-764AEBEB7152}" presName="rootConnector" presStyleLbl="node1" presStyleIdx="0" presStyleCnt="6"/>
      <dgm:spPr/>
    </dgm:pt>
    <dgm:pt modelId="{D084D89D-17EC-4A83-B60D-E3D1DB6D1D50}" type="pres">
      <dgm:prSet presAssocID="{1E25A413-3416-406E-95CF-764AEBEB7152}" presName="childShape" presStyleCnt="0"/>
      <dgm:spPr/>
    </dgm:pt>
    <dgm:pt modelId="{A8A82317-6D4A-44F2-946A-7A6D299AAAE7}" type="pres">
      <dgm:prSet presAssocID="{8D8BEC58-A4B9-48BC-AA9C-80CF769C43FF}" presName="root" presStyleCnt="0"/>
      <dgm:spPr/>
    </dgm:pt>
    <dgm:pt modelId="{161328A6-112F-43BC-B3B4-FDEF8F97E21F}" type="pres">
      <dgm:prSet presAssocID="{8D8BEC58-A4B9-48BC-AA9C-80CF769C43FF}" presName="rootComposite" presStyleCnt="0"/>
      <dgm:spPr/>
    </dgm:pt>
    <dgm:pt modelId="{7CB220B7-E582-41DB-BFC4-70343F86062D}" type="pres">
      <dgm:prSet presAssocID="{8D8BEC58-A4B9-48BC-AA9C-80CF769C43FF}" presName="rootText" presStyleLbl="node1" presStyleIdx="1" presStyleCnt="6" custScaleX="128493" custScaleY="174246" custLinFactNeighborX="2034"/>
      <dgm:spPr/>
    </dgm:pt>
    <dgm:pt modelId="{138E6640-9A19-4997-A3D7-3BE10565340A}" type="pres">
      <dgm:prSet presAssocID="{8D8BEC58-A4B9-48BC-AA9C-80CF769C43FF}" presName="rootConnector" presStyleLbl="node1" presStyleIdx="1" presStyleCnt="6"/>
      <dgm:spPr/>
    </dgm:pt>
    <dgm:pt modelId="{36527DE7-CA7C-4988-808D-463D1EA84E51}" type="pres">
      <dgm:prSet presAssocID="{8D8BEC58-A4B9-48BC-AA9C-80CF769C43FF}" presName="childShape" presStyleCnt="0"/>
      <dgm:spPr/>
    </dgm:pt>
    <dgm:pt modelId="{B336DCF4-61ED-4477-8CCE-B3E3ECDE1437}" type="pres">
      <dgm:prSet presAssocID="{BA8A9B9E-9446-4E10-A63C-AAF1ADC6DB6C}" presName="root" presStyleCnt="0"/>
      <dgm:spPr/>
    </dgm:pt>
    <dgm:pt modelId="{BB2C6BB0-0159-4C76-A2E8-946F19B25881}" type="pres">
      <dgm:prSet presAssocID="{BA8A9B9E-9446-4E10-A63C-AAF1ADC6DB6C}" presName="rootComposite" presStyleCnt="0"/>
      <dgm:spPr/>
    </dgm:pt>
    <dgm:pt modelId="{C38C08AA-3014-4EBE-82CF-B8AB87F345EC}" type="pres">
      <dgm:prSet presAssocID="{BA8A9B9E-9446-4E10-A63C-AAF1ADC6DB6C}" presName="rootText" presStyleLbl="node1" presStyleIdx="2" presStyleCnt="6" custScaleX="128493" custScaleY="174246" custLinFactNeighborX="2034"/>
      <dgm:spPr/>
    </dgm:pt>
    <dgm:pt modelId="{68F24BA3-6AA9-41ED-9088-5F7A37DA3873}" type="pres">
      <dgm:prSet presAssocID="{BA8A9B9E-9446-4E10-A63C-AAF1ADC6DB6C}" presName="rootConnector" presStyleLbl="node1" presStyleIdx="2" presStyleCnt="6"/>
      <dgm:spPr/>
    </dgm:pt>
    <dgm:pt modelId="{4EFA8009-1397-4135-BA83-CFF4D772F8A6}" type="pres">
      <dgm:prSet presAssocID="{BA8A9B9E-9446-4E10-A63C-AAF1ADC6DB6C}" presName="childShape" presStyleCnt="0"/>
      <dgm:spPr/>
    </dgm:pt>
    <dgm:pt modelId="{7A353BD0-CAF0-4971-910A-2F21387115DB}" type="pres">
      <dgm:prSet presAssocID="{DB227847-405A-4AE6-8561-6C08057DA27C}" presName="root" presStyleCnt="0"/>
      <dgm:spPr/>
    </dgm:pt>
    <dgm:pt modelId="{88AD78A8-F383-47BB-B205-E733BB7FCBAB}" type="pres">
      <dgm:prSet presAssocID="{DB227847-405A-4AE6-8561-6C08057DA27C}" presName="rootComposite" presStyleCnt="0"/>
      <dgm:spPr/>
    </dgm:pt>
    <dgm:pt modelId="{3AD79839-8176-4E60-89EB-1B0C865389FE}" type="pres">
      <dgm:prSet presAssocID="{DB227847-405A-4AE6-8561-6C08057DA27C}" presName="rootText" presStyleLbl="node1" presStyleIdx="3" presStyleCnt="6" custScaleX="128493" custScaleY="174246" custLinFactNeighborX="2034"/>
      <dgm:spPr/>
    </dgm:pt>
    <dgm:pt modelId="{CEE4CB4F-350E-40FA-8681-EE46355CAE80}" type="pres">
      <dgm:prSet presAssocID="{DB227847-405A-4AE6-8561-6C08057DA27C}" presName="rootConnector" presStyleLbl="node1" presStyleIdx="3" presStyleCnt="6"/>
      <dgm:spPr/>
    </dgm:pt>
    <dgm:pt modelId="{50793357-1CB6-4D30-B6EB-E55933352283}" type="pres">
      <dgm:prSet presAssocID="{DB227847-405A-4AE6-8561-6C08057DA27C}" presName="childShape" presStyleCnt="0"/>
      <dgm:spPr/>
    </dgm:pt>
    <dgm:pt modelId="{36842165-0296-4B70-9A71-9C4E65A6D41C}" type="pres">
      <dgm:prSet presAssocID="{951E409F-00E7-4642-B8A7-784F0EE8B707}" presName="root" presStyleCnt="0"/>
      <dgm:spPr/>
    </dgm:pt>
    <dgm:pt modelId="{02EFF663-591F-4F74-B2E6-BE2F474E9BE5}" type="pres">
      <dgm:prSet presAssocID="{951E409F-00E7-4642-B8A7-784F0EE8B707}" presName="rootComposite" presStyleCnt="0"/>
      <dgm:spPr/>
    </dgm:pt>
    <dgm:pt modelId="{B1946316-2F5B-4405-A806-9FE33191670C}" type="pres">
      <dgm:prSet presAssocID="{951E409F-00E7-4642-B8A7-784F0EE8B707}" presName="rootText" presStyleLbl="node1" presStyleIdx="4" presStyleCnt="6" custScaleX="128493" custScaleY="174246" custLinFactNeighborX="2034"/>
      <dgm:spPr/>
    </dgm:pt>
    <dgm:pt modelId="{E1CBA777-3EB6-49CB-8680-41F1F0DC6AF4}" type="pres">
      <dgm:prSet presAssocID="{951E409F-00E7-4642-B8A7-784F0EE8B707}" presName="rootConnector" presStyleLbl="node1" presStyleIdx="4" presStyleCnt="6"/>
      <dgm:spPr/>
    </dgm:pt>
    <dgm:pt modelId="{E20B80A0-3D79-48F0-A39A-E90249B01C93}" type="pres">
      <dgm:prSet presAssocID="{951E409F-00E7-4642-B8A7-784F0EE8B707}" presName="childShape" presStyleCnt="0"/>
      <dgm:spPr/>
    </dgm:pt>
    <dgm:pt modelId="{4CC12364-B002-4FE0-90B2-3D59639C5C29}" type="pres">
      <dgm:prSet presAssocID="{8EDFDEF5-FB2C-426C-9934-8C2EF39B7A71}" presName="root" presStyleCnt="0"/>
      <dgm:spPr/>
    </dgm:pt>
    <dgm:pt modelId="{CAFFDFAB-2E41-41A5-B623-55675AE53CF3}" type="pres">
      <dgm:prSet presAssocID="{8EDFDEF5-FB2C-426C-9934-8C2EF39B7A71}" presName="rootComposite" presStyleCnt="0"/>
      <dgm:spPr/>
    </dgm:pt>
    <dgm:pt modelId="{EE4557D1-2C5B-4130-BA63-3964C4732455}" type="pres">
      <dgm:prSet presAssocID="{8EDFDEF5-FB2C-426C-9934-8C2EF39B7A71}" presName="rootText" presStyleLbl="node1" presStyleIdx="5" presStyleCnt="6" custScaleX="128493" custScaleY="174246"/>
      <dgm:spPr/>
    </dgm:pt>
    <dgm:pt modelId="{E4B1A26E-C615-44AA-9F43-14BAFC27AE0D}" type="pres">
      <dgm:prSet presAssocID="{8EDFDEF5-FB2C-426C-9934-8C2EF39B7A71}" presName="rootConnector" presStyleLbl="node1" presStyleIdx="5" presStyleCnt="6"/>
      <dgm:spPr/>
    </dgm:pt>
    <dgm:pt modelId="{9C3529F7-4B45-4593-8808-5D87CB137AA6}" type="pres">
      <dgm:prSet presAssocID="{8EDFDEF5-FB2C-426C-9934-8C2EF39B7A71}" presName="childShape" presStyleCnt="0"/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5E71750B-01DA-462D-B7E5-CE91399B5C8F}" type="presOf" srcId="{1E25A413-3416-406E-95CF-764AEBEB7152}" destId="{0D9CE966-0249-4DAB-B95C-8449DDA2C1AD}" srcOrd="1" destOrd="0" presId="urn:microsoft.com/office/officeart/2005/8/layout/hierarchy3"/>
    <dgm:cxn modelId="{21D50B17-1381-442E-ACC4-50A8399AD506}" type="presOf" srcId="{DB227847-405A-4AE6-8561-6C08057DA27C}" destId="{3AD79839-8176-4E60-89EB-1B0C865389FE}" srcOrd="0" destOrd="0" presId="urn:microsoft.com/office/officeart/2005/8/layout/hierarchy3"/>
    <dgm:cxn modelId="{00354A2B-FE9B-4C98-85DB-D21BD5C2DDC9}" type="presOf" srcId="{8EDFDEF5-FB2C-426C-9934-8C2EF39B7A71}" destId="{E4B1A26E-C615-44AA-9F43-14BAFC27AE0D}" srcOrd="1" destOrd="0" presId="urn:microsoft.com/office/officeart/2005/8/layout/hierarchy3"/>
    <dgm:cxn modelId="{7D72E12E-4AD4-4395-A457-7D53696F18A5}" type="presOf" srcId="{8EDFDEF5-FB2C-426C-9934-8C2EF39B7A71}" destId="{EE4557D1-2C5B-4130-BA63-3964C4732455}" srcOrd="0" destOrd="0" presId="urn:microsoft.com/office/officeart/2005/8/layout/hierarchy3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38812532-E8AD-497C-B489-8F16D73D7035}" type="presOf" srcId="{BA8A9B9E-9446-4E10-A63C-AAF1ADC6DB6C}" destId="{C38C08AA-3014-4EBE-82CF-B8AB87F345EC}" srcOrd="0" destOrd="0" presId="urn:microsoft.com/office/officeart/2005/8/layout/hierarchy3"/>
    <dgm:cxn modelId="{5AE51438-A24C-45BD-AC92-60A8853999D8}" type="presOf" srcId="{DB227847-405A-4AE6-8561-6C08057DA27C}" destId="{CEE4CB4F-350E-40FA-8681-EE46355CAE80}" srcOrd="1" destOrd="0" presId="urn:microsoft.com/office/officeart/2005/8/layout/hierarchy3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D2840F98-013C-417E-A733-B7327460BD6C}" type="presOf" srcId="{8D8BEC58-A4B9-48BC-AA9C-80CF769C43FF}" destId="{7CB220B7-E582-41DB-BFC4-70343F86062D}" srcOrd="0" destOrd="0" presId="urn:microsoft.com/office/officeart/2005/8/layout/hierarchy3"/>
    <dgm:cxn modelId="{71E1069C-F731-4992-8D98-AD592E6BBBA4}" type="presOf" srcId="{1D4A73F2-B30F-47A1-93E0-31B8DD3927D9}" destId="{847A8AC2-7946-4194-93F3-98421C26EA13}" srcOrd="0" destOrd="0" presId="urn:microsoft.com/office/officeart/2005/8/layout/hierarchy3"/>
    <dgm:cxn modelId="{B414999E-7182-4088-ABFD-66D63D555498}" type="presOf" srcId="{BA8A9B9E-9446-4E10-A63C-AAF1ADC6DB6C}" destId="{68F24BA3-6AA9-41ED-9088-5F7A37DA3873}" srcOrd="1" destOrd="0" presId="urn:microsoft.com/office/officeart/2005/8/layout/hierarchy3"/>
    <dgm:cxn modelId="{1C22CABB-4BD7-43A5-ACB0-7F31A2B8DE57}" type="presOf" srcId="{951E409F-00E7-4642-B8A7-784F0EE8B707}" destId="{E1CBA777-3EB6-49CB-8680-41F1F0DC6AF4}" srcOrd="1" destOrd="0" presId="urn:microsoft.com/office/officeart/2005/8/layout/hierarchy3"/>
    <dgm:cxn modelId="{27277BCB-C4C4-4C35-85F1-FD84CD54917C}" type="presOf" srcId="{1E25A413-3416-406E-95CF-764AEBEB7152}" destId="{BF598DC0-E350-417D-BD13-5F290C47DF68}" srcOrd="0" destOrd="0" presId="urn:microsoft.com/office/officeart/2005/8/layout/hierarchy3"/>
    <dgm:cxn modelId="{E89135D2-BB74-42F1-B29B-50D2D8649CD7}" type="presOf" srcId="{8D8BEC58-A4B9-48BC-AA9C-80CF769C43FF}" destId="{138E6640-9A19-4997-A3D7-3BE10565340A}" srcOrd="1" destOrd="0" presId="urn:microsoft.com/office/officeart/2005/8/layout/hierarchy3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BCEBE1E9-EE22-4EFB-932E-99CB0481E645}" type="presOf" srcId="{951E409F-00E7-4642-B8A7-784F0EE8B707}" destId="{B1946316-2F5B-4405-A806-9FE33191670C}" srcOrd="0" destOrd="0" presId="urn:microsoft.com/office/officeart/2005/8/layout/hierarchy3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C6ABE61E-2A1F-429B-A546-BBD8EA9D40F0}" type="presParOf" srcId="{847A8AC2-7946-4194-93F3-98421C26EA13}" destId="{D5656EF3-42FE-4967-BD92-7827D3DB6496}" srcOrd="0" destOrd="0" presId="urn:microsoft.com/office/officeart/2005/8/layout/hierarchy3"/>
    <dgm:cxn modelId="{9232D815-B29C-4951-9F98-DA6C9CA731D5}" type="presParOf" srcId="{D5656EF3-42FE-4967-BD92-7827D3DB6496}" destId="{25BCA168-7566-4C7C-84C5-3C2CE9CF560F}" srcOrd="0" destOrd="0" presId="urn:microsoft.com/office/officeart/2005/8/layout/hierarchy3"/>
    <dgm:cxn modelId="{4CED0C2F-BF9C-4B1C-BBDC-5484DF44C587}" type="presParOf" srcId="{25BCA168-7566-4C7C-84C5-3C2CE9CF560F}" destId="{BF598DC0-E350-417D-BD13-5F290C47DF68}" srcOrd="0" destOrd="0" presId="urn:microsoft.com/office/officeart/2005/8/layout/hierarchy3"/>
    <dgm:cxn modelId="{0B7A640F-F7BA-4968-9C05-B97EF1436585}" type="presParOf" srcId="{25BCA168-7566-4C7C-84C5-3C2CE9CF560F}" destId="{0D9CE966-0249-4DAB-B95C-8449DDA2C1AD}" srcOrd="1" destOrd="0" presId="urn:microsoft.com/office/officeart/2005/8/layout/hierarchy3"/>
    <dgm:cxn modelId="{76BA090C-1797-470C-8F0C-ACFDE256EEFD}" type="presParOf" srcId="{D5656EF3-42FE-4967-BD92-7827D3DB6496}" destId="{D084D89D-17EC-4A83-B60D-E3D1DB6D1D50}" srcOrd="1" destOrd="0" presId="urn:microsoft.com/office/officeart/2005/8/layout/hierarchy3"/>
    <dgm:cxn modelId="{34AD9A5D-88C1-4425-A1A6-9D4E30D9AAFF}" type="presParOf" srcId="{847A8AC2-7946-4194-93F3-98421C26EA13}" destId="{A8A82317-6D4A-44F2-946A-7A6D299AAAE7}" srcOrd="1" destOrd="0" presId="urn:microsoft.com/office/officeart/2005/8/layout/hierarchy3"/>
    <dgm:cxn modelId="{0F6F3D91-FA84-4B11-B1A9-4F16AE97FC03}" type="presParOf" srcId="{A8A82317-6D4A-44F2-946A-7A6D299AAAE7}" destId="{161328A6-112F-43BC-B3B4-FDEF8F97E21F}" srcOrd="0" destOrd="0" presId="urn:microsoft.com/office/officeart/2005/8/layout/hierarchy3"/>
    <dgm:cxn modelId="{786A6F12-9A1E-48EF-8164-57ED60EE017A}" type="presParOf" srcId="{161328A6-112F-43BC-B3B4-FDEF8F97E21F}" destId="{7CB220B7-E582-41DB-BFC4-70343F86062D}" srcOrd="0" destOrd="0" presId="urn:microsoft.com/office/officeart/2005/8/layout/hierarchy3"/>
    <dgm:cxn modelId="{22B1E097-FA8B-4735-B298-5DA49B375E44}" type="presParOf" srcId="{161328A6-112F-43BC-B3B4-FDEF8F97E21F}" destId="{138E6640-9A19-4997-A3D7-3BE10565340A}" srcOrd="1" destOrd="0" presId="urn:microsoft.com/office/officeart/2005/8/layout/hierarchy3"/>
    <dgm:cxn modelId="{9639E3B3-8BAE-4FE2-A0B8-9626D02EC697}" type="presParOf" srcId="{A8A82317-6D4A-44F2-946A-7A6D299AAAE7}" destId="{36527DE7-CA7C-4988-808D-463D1EA84E51}" srcOrd="1" destOrd="0" presId="urn:microsoft.com/office/officeart/2005/8/layout/hierarchy3"/>
    <dgm:cxn modelId="{D96BDE48-170A-4B6D-9AA2-260CD2D62F82}" type="presParOf" srcId="{847A8AC2-7946-4194-93F3-98421C26EA13}" destId="{B336DCF4-61ED-4477-8CCE-B3E3ECDE1437}" srcOrd="2" destOrd="0" presId="urn:microsoft.com/office/officeart/2005/8/layout/hierarchy3"/>
    <dgm:cxn modelId="{4EAF7CDF-5313-4486-98DB-EB1A133B46DB}" type="presParOf" srcId="{B336DCF4-61ED-4477-8CCE-B3E3ECDE1437}" destId="{BB2C6BB0-0159-4C76-A2E8-946F19B25881}" srcOrd="0" destOrd="0" presId="urn:microsoft.com/office/officeart/2005/8/layout/hierarchy3"/>
    <dgm:cxn modelId="{4EB1631A-F50C-4CE1-91E8-38EE87C3AF48}" type="presParOf" srcId="{BB2C6BB0-0159-4C76-A2E8-946F19B25881}" destId="{C38C08AA-3014-4EBE-82CF-B8AB87F345EC}" srcOrd="0" destOrd="0" presId="urn:microsoft.com/office/officeart/2005/8/layout/hierarchy3"/>
    <dgm:cxn modelId="{04CF25CB-E04D-486D-8B1B-CBFEFB801C46}" type="presParOf" srcId="{BB2C6BB0-0159-4C76-A2E8-946F19B25881}" destId="{68F24BA3-6AA9-41ED-9088-5F7A37DA3873}" srcOrd="1" destOrd="0" presId="urn:microsoft.com/office/officeart/2005/8/layout/hierarchy3"/>
    <dgm:cxn modelId="{7052A223-6690-4AED-98D6-C22A0589BADE}" type="presParOf" srcId="{B336DCF4-61ED-4477-8CCE-B3E3ECDE1437}" destId="{4EFA8009-1397-4135-BA83-CFF4D772F8A6}" srcOrd="1" destOrd="0" presId="urn:microsoft.com/office/officeart/2005/8/layout/hierarchy3"/>
    <dgm:cxn modelId="{D535F1A6-5FF6-4AAD-85FD-9EF889808F7E}" type="presParOf" srcId="{847A8AC2-7946-4194-93F3-98421C26EA13}" destId="{7A353BD0-CAF0-4971-910A-2F21387115DB}" srcOrd="3" destOrd="0" presId="urn:microsoft.com/office/officeart/2005/8/layout/hierarchy3"/>
    <dgm:cxn modelId="{FFA06286-081E-485B-BEDB-FB6094896AF9}" type="presParOf" srcId="{7A353BD0-CAF0-4971-910A-2F21387115DB}" destId="{88AD78A8-F383-47BB-B205-E733BB7FCBAB}" srcOrd="0" destOrd="0" presId="urn:microsoft.com/office/officeart/2005/8/layout/hierarchy3"/>
    <dgm:cxn modelId="{1C15BC8D-656E-4111-B810-A7C8031C7D82}" type="presParOf" srcId="{88AD78A8-F383-47BB-B205-E733BB7FCBAB}" destId="{3AD79839-8176-4E60-89EB-1B0C865389FE}" srcOrd="0" destOrd="0" presId="urn:microsoft.com/office/officeart/2005/8/layout/hierarchy3"/>
    <dgm:cxn modelId="{D54E904C-85EB-4631-812E-A31E1623036C}" type="presParOf" srcId="{88AD78A8-F383-47BB-B205-E733BB7FCBAB}" destId="{CEE4CB4F-350E-40FA-8681-EE46355CAE80}" srcOrd="1" destOrd="0" presId="urn:microsoft.com/office/officeart/2005/8/layout/hierarchy3"/>
    <dgm:cxn modelId="{0CE0F0DE-1E9C-41E5-9AC1-B1A1414A4DA6}" type="presParOf" srcId="{7A353BD0-CAF0-4971-910A-2F21387115DB}" destId="{50793357-1CB6-4D30-B6EB-E55933352283}" srcOrd="1" destOrd="0" presId="urn:microsoft.com/office/officeart/2005/8/layout/hierarchy3"/>
    <dgm:cxn modelId="{8456DEDB-C749-4971-A04B-AE59247119AC}" type="presParOf" srcId="{847A8AC2-7946-4194-93F3-98421C26EA13}" destId="{36842165-0296-4B70-9A71-9C4E65A6D41C}" srcOrd="4" destOrd="0" presId="urn:microsoft.com/office/officeart/2005/8/layout/hierarchy3"/>
    <dgm:cxn modelId="{BEAB71E1-ED5A-4330-8999-F85588059F89}" type="presParOf" srcId="{36842165-0296-4B70-9A71-9C4E65A6D41C}" destId="{02EFF663-591F-4F74-B2E6-BE2F474E9BE5}" srcOrd="0" destOrd="0" presId="urn:microsoft.com/office/officeart/2005/8/layout/hierarchy3"/>
    <dgm:cxn modelId="{48FA7AD8-7EF4-473B-BF82-DB8AB0FCF5EC}" type="presParOf" srcId="{02EFF663-591F-4F74-B2E6-BE2F474E9BE5}" destId="{B1946316-2F5B-4405-A806-9FE33191670C}" srcOrd="0" destOrd="0" presId="urn:microsoft.com/office/officeart/2005/8/layout/hierarchy3"/>
    <dgm:cxn modelId="{9930DA11-9F78-4859-8F6A-2A8DEB12A7E2}" type="presParOf" srcId="{02EFF663-591F-4F74-B2E6-BE2F474E9BE5}" destId="{E1CBA777-3EB6-49CB-8680-41F1F0DC6AF4}" srcOrd="1" destOrd="0" presId="urn:microsoft.com/office/officeart/2005/8/layout/hierarchy3"/>
    <dgm:cxn modelId="{18515A7B-92BA-4F95-A80C-2C71BC016B51}" type="presParOf" srcId="{36842165-0296-4B70-9A71-9C4E65A6D41C}" destId="{E20B80A0-3D79-48F0-A39A-E90249B01C93}" srcOrd="1" destOrd="0" presId="urn:microsoft.com/office/officeart/2005/8/layout/hierarchy3"/>
    <dgm:cxn modelId="{43356FDA-0B50-4C48-8A70-701E6628F270}" type="presParOf" srcId="{847A8AC2-7946-4194-93F3-98421C26EA13}" destId="{4CC12364-B002-4FE0-90B2-3D59639C5C29}" srcOrd="5" destOrd="0" presId="urn:microsoft.com/office/officeart/2005/8/layout/hierarchy3"/>
    <dgm:cxn modelId="{19BC12E0-83FB-48F7-92FB-A1991D955711}" type="presParOf" srcId="{4CC12364-B002-4FE0-90B2-3D59639C5C29}" destId="{CAFFDFAB-2E41-41A5-B623-55675AE53CF3}" srcOrd="0" destOrd="0" presId="urn:microsoft.com/office/officeart/2005/8/layout/hierarchy3"/>
    <dgm:cxn modelId="{C23A98E7-F008-4FEC-A694-E9CC65DB13F3}" type="presParOf" srcId="{CAFFDFAB-2E41-41A5-B623-55675AE53CF3}" destId="{EE4557D1-2C5B-4130-BA63-3964C4732455}" srcOrd="0" destOrd="0" presId="urn:microsoft.com/office/officeart/2005/8/layout/hierarchy3"/>
    <dgm:cxn modelId="{9E678C08-988A-4723-84AA-01630F01C0F7}" type="presParOf" srcId="{CAFFDFAB-2E41-41A5-B623-55675AE53CF3}" destId="{E4B1A26E-C615-44AA-9F43-14BAFC27AE0D}" srcOrd="1" destOrd="0" presId="urn:microsoft.com/office/officeart/2005/8/layout/hierarchy3"/>
    <dgm:cxn modelId="{FD4A785B-72B0-413C-AF42-BF441BA2483A}" type="presParOf" srcId="{4CC12364-B002-4FE0-90B2-3D59639C5C29}" destId="{9C3529F7-4B45-4593-8808-5D87CB137A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27847-405A-4AE6-8561-6C08057DA27C}">
      <dgm:prSet custT="1"/>
      <dgm:spPr>
        <a:noFill/>
        <a:ln w="38100">
          <a:solidFill>
            <a:schemeClr val="accent2"/>
          </a:solidFill>
        </a:ln>
      </dgm:spPr>
      <dgm:t>
        <a:bodyPr/>
        <a:lstStyle/>
        <a:p>
          <a:r>
            <a:rPr lang="en-US" sz="2400" b="1" i="0" dirty="0">
              <a:solidFill>
                <a:schemeClr val="accent2"/>
              </a:solidFill>
              <a:latin typeface="+mn-lt"/>
            </a:rPr>
            <a:t>Example Queries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951E409F-00E7-4642-B8A7-784F0EE8B707}">
      <dgm:prSet custT="1"/>
      <dgm:spPr>
        <a:noFill/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Show how it is possible to use the new added information</a:t>
          </a:r>
          <a:endParaRPr lang="en-US" sz="1800" b="1" i="0" baseline="0" dirty="0">
            <a:latin typeface="+mj-lt"/>
          </a:endParaRPr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8EDFDEF5-FB2C-426C-9934-8C2EF39B7A71}">
      <dgm:prSet custT="1"/>
      <dgm:spPr>
        <a:noFill/>
        <a:ln w="38100">
          <a:solidFill>
            <a:schemeClr val="accent2"/>
          </a:solidFill>
        </a:ln>
      </dgm:spPr>
      <dgm:t>
        <a:bodyPr/>
        <a:lstStyle/>
        <a:p>
          <a:r>
            <a:rPr lang="en-US" sz="2400" b="1" i="0" dirty="0">
              <a:solidFill>
                <a:schemeClr val="accent2"/>
              </a:solidFill>
              <a:latin typeface="+mn-lt"/>
            </a:rPr>
            <a:t>Italian Tracks and Italian Artists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>
            <a:latin typeface="+mj-lt"/>
          </a:endParaRPr>
        </a:p>
      </dgm:t>
    </dgm:pt>
    <dgm:pt modelId="{023DC00F-A646-434F-8B45-2C78EEB81F28}">
      <dgm:prSet custT="1"/>
      <dgm:spPr>
        <a:noFill/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Study Italian tracks and artists present in the TOP 100 Italy</a:t>
          </a:r>
        </a:p>
      </dgm:t>
    </dgm:pt>
    <dgm:pt modelId="{0A841F17-BBF0-45C5-9452-E9982C0C7997}" type="parTrans" cxnId="{A77946C7-22EF-4D0E-9247-A8FA4398E717}">
      <dgm:prSet/>
      <dgm:spPr/>
      <dgm:t>
        <a:bodyPr/>
        <a:lstStyle/>
        <a:p>
          <a:endParaRPr lang="en-GB"/>
        </a:p>
      </dgm:t>
    </dgm:pt>
    <dgm:pt modelId="{BC637E12-549F-4665-BA95-F4A4C484CA98}" type="sibTrans" cxnId="{A77946C7-22EF-4D0E-9247-A8FA4398E717}">
      <dgm:prSet/>
      <dgm:spPr/>
      <dgm:t>
        <a:bodyPr/>
        <a:lstStyle/>
        <a:p>
          <a:endParaRPr lang="en-GB"/>
        </a:p>
      </dgm:t>
    </dgm:pt>
    <dgm:pt modelId="{86C196DF-A588-4D9A-8C0A-A41D97E22C9A}">
      <dgm:prSet custT="1"/>
      <dgm:spPr>
        <a:noFill/>
        <a:ln w="38100">
          <a:solidFill>
            <a:schemeClr val="accent2"/>
          </a:solidFill>
        </a:ln>
      </dgm:spPr>
      <dgm:t>
        <a:bodyPr/>
        <a:lstStyle/>
        <a:p>
          <a:r>
            <a:rPr lang="it-IT" sz="2400" b="1" dirty="0">
              <a:solidFill>
                <a:schemeClr val="accent2"/>
              </a:solidFill>
              <a:latin typeface="+mn-lt"/>
            </a:rPr>
            <a:t>Italian Music Abroad</a:t>
          </a:r>
          <a:endParaRPr lang="en-GB" sz="2400" b="1" dirty="0">
            <a:solidFill>
              <a:schemeClr val="accent2"/>
            </a:solidFill>
            <a:latin typeface="+mn-lt"/>
          </a:endParaRPr>
        </a:p>
      </dgm:t>
    </dgm:pt>
    <dgm:pt modelId="{DCAF778E-AA1C-458A-A55F-E3B5C1FC90DE}" type="parTrans" cxnId="{D6C00955-A1D9-4B86-AD24-DFDB3B15FB9A}">
      <dgm:prSet/>
      <dgm:spPr/>
      <dgm:t>
        <a:bodyPr/>
        <a:lstStyle/>
        <a:p>
          <a:endParaRPr lang="en-GB"/>
        </a:p>
      </dgm:t>
    </dgm:pt>
    <dgm:pt modelId="{01F38265-FA57-4566-AA01-1411F8760A57}" type="sibTrans" cxnId="{D6C00955-A1D9-4B86-AD24-DFDB3B15FB9A}">
      <dgm:prSet/>
      <dgm:spPr/>
      <dgm:t>
        <a:bodyPr/>
        <a:lstStyle/>
        <a:p>
          <a:endParaRPr lang="en-GB"/>
        </a:p>
      </dgm:t>
    </dgm:pt>
    <dgm:pt modelId="{3B74D0F4-E30A-40AF-B4E1-84ED67AB0AB0}">
      <dgm:prSet custT="1"/>
      <dgm:spPr>
        <a:noFill/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Discover if Italian tracks are listened also outside Italy</a:t>
          </a:r>
        </a:p>
      </dgm:t>
    </dgm:pt>
    <dgm:pt modelId="{B302B695-80F2-49ED-9455-642DFBF1693F}" type="parTrans" cxnId="{FA5F8E7C-DF59-4634-9473-6B22E39AC2D1}">
      <dgm:prSet/>
      <dgm:spPr/>
      <dgm:t>
        <a:bodyPr/>
        <a:lstStyle/>
        <a:p>
          <a:endParaRPr lang="en-GB"/>
        </a:p>
      </dgm:t>
    </dgm:pt>
    <dgm:pt modelId="{DE540C5C-544F-4265-98D7-C2F03807228B}" type="sibTrans" cxnId="{FA5F8E7C-DF59-4634-9473-6B22E39AC2D1}">
      <dgm:prSet/>
      <dgm:spPr/>
      <dgm:t>
        <a:bodyPr/>
        <a:lstStyle/>
        <a:p>
          <a:endParaRPr lang="en-GB"/>
        </a:p>
      </dgm:t>
    </dgm:pt>
    <dgm:pt modelId="{B38342D8-4BB7-48CC-B6C4-979E1B63E7A1}">
      <dgm:prSet custT="1"/>
      <dgm:spPr>
        <a:noFill/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None/>
          </a:pPr>
          <a:r>
            <a:rPr lang="en-GB" sz="1800" b="1" dirty="0"/>
            <a:t>such as </a:t>
          </a:r>
          <a:r>
            <a:rPr lang="en-GB" sz="1800" b="1" i="1" dirty="0"/>
            <a:t>record label</a:t>
          </a:r>
          <a:r>
            <a:rPr lang="en-GB" sz="1800" b="1" dirty="0"/>
            <a:t> and </a:t>
          </a:r>
          <a:r>
            <a:rPr lang="en-GB" sz="1800" b="1" i="1" dirty="0"/>
            <a:t>instruments</a:t>
          </a:r>
          <a:endParaRPr lang="en-US" sz="1800" b="1" i="0" baseline="0" dirty="0">
            <a:latin typeface="+mj-lt"/>
          </a:endParaRPr>
        </a:p>
      </dgm:t>
    </dgm:pt>
    <dgm:pt modelId="{86AA3C3B-E1BB-4984-B164-92C2DCD72D10}" type="parTrans" cxnId="{59B926EC-AEF3-4772-BD17-8CB616AA2780}">
      <dgm:prSet/>
      <dgm:spPr/>
      <dgm:t>
        <a:bodyPr/>
        <a:lstStyle/>
        <a:p>
          <a:endParaRPr lang="en-GB"/>
        </a:p>
      </dgm:t>
    </dgm:pt>
    <dgm:pt modelId="{7D88BA8E-CC21-480F-B80D-0A42296826BC}" type="sibTrans" cxnId="{59B926EC-AEF3-4772-BD17-8CB616AA2780}">
      <dgm:prSet/>
      <dgm:spPr/>
      <dgm:t>
        <a:bodyPr/>
        <a:lstStyle/>
        <a:p>
          <a:endParaRPr lang="en-GB"/>
        </a:p>
      </dgm:t>
    </dgm:pt>
    <dgm:pt modelId="{00764FAF-D9A6-4CE4-A920-D7BB873F170B}" type="pres">
      <dgm:prSet presAssocID="{1D4A73F2-B30F-47A1-93E0-31B8DD3927D9}" presName="Name0" presStyleCnt="0">
        <dgm:presLayoutVars>
          <dgm:dir/>
          <dgm:animLvl val="lvl"/>
          <dgm:resizeHandles val="exact"/>
        </dgm:presLayoutVars>
      </dgm:prSet>
      <dgm:spPr/>
    </dgm:pt>
    <dgm:pt modelId="{61E93ABD-E3B6-4B3D-998E-B22EE794ADBD}" type="pres">
      <dgm:prSet presAssocID="{DB227847-405A-4AE6-8561-6C08057DA27C}" presName="linNode" presStyleCnt="0"/>
      <dgm:spPr/>
    </dgm:pt>
    <dgm:pt modelId="{A92F1038-24D3-421B-867E-3BE4D342BA43}" type="pres">
      <dgm:prSet presAssocID="{DB227847-405A-4AE6-8561-6C08057DA27C}" presName="parentText" presStyleLbl="node1" presStyleIdx="0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F5CF0FA9-770F-419C-AD21-EE62A8B0D56E}" type="pres">
      <dgm:prSet presAssocID="{DB227847-405A-4AE6-8561-6C08057DA27C}" presName="descendantText" presStyleLbl="alignAccFollowNode1" presStyleIdx="0" presStyleCnt="3" custScaleY="82691" custLinFactNeighborX="-8475" custLinFactNeighborY="-3350">
        <dgm:presLayoutVars>
          <dgm:bulletEnabled val="1"/>
        </dgm:presLayoutVars>
      </dgm:prSet>
      <dgm:spPr/>
    </dgm:pt>
    <dgm:pt modelId="{1C322E0B-21D5-4A9A-A31C-74D3BA9FC51B}" type="pres">
      <dgm:prSet presAssocID="{6DD62F4F-A51D-427E-B7E4-1314CA5AA8FE}" presName="sp" presStyleCnt="0"/>
      <dgm:spPr/>
    </dgm:pt>
    <dgm:pt modelId="{21339960-1530-4E2A-8E96-85541A701D47}" type="pres">
      <dgm:prSet presAssocID="{8EDFDEF5-FB2C-426C-9934-8C2EF39B7A71}" presName="linNode" presStyleCnt="0"/>
      <dgm:spPr/>
    </dgm:pt>
    <dgm:pt modelId="{91C80CFA-A214-46E4-886E-80039CCF3D8B}" type="pres">
      <dgm:prSet presAssocID="{8EDFDEF5-FB2C-426C-9934-8C2EF39B7A71}" presName="parentText" presStyleLbl="node1" presStyleIdx="1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D3225E37-D354-4979-AF19-51A458A75D1D}" type="pres">
      <dgm:prSet presAssocID="{8EDFDEF5-FB2C-426C-9934-8C2EF39B7A71}" presName="descendantText" presStyleLbl="alignAccFollowNode1" presStyleIdx="1" presStyleCnt="3" custScaleY="82691" custLinFactNeighborX="-8475" custLinFactNeighborY="-3350">
        <dgm:presLayoutVars>
          <dgm:bulletEnabled val="1"/>
        </dgm:presLayoutVars>
      </dgm:prSet>
      <dgm:spPr/>
    </dgm:pt>
    <dgm:pt modelId="{88ABFE87-867B-4FD0-B9F1-B3C28EDC0C97}" type="pres">
      <dgm:prSet presAssocID="{5A92E147-F176-4D75-A3B2-812C6C90EC67}" presName="sp" presStyleCnt="0"/>
      <dgm:spPr/>
    </dgm:pt>
    <dgm:pt modelId="{A6DD4B0C-C2D6-4DF0-85F1-6056E78CBAF8}" type="pres">
      <dgm:prSet presAssocID="{86C196DF-A588-4D9A-8C0A-A41D97E22C9A}" presName="linNode" presStyleCnt="0"/>
      <dgm:spPr/>
    </dgm:pt>
    <dgm:pt modelId="{A29D472F-B252-4242-B3F4-026BECD2C075}" type="pres">
      <dgm:prSet presAssocID="{86C196DF-A588-4D9A-8C0A-A41D97E22C9A}" presName="parentText" presStyleLbl="node1" presStyleIdx="2" presStyleCnt="3" custScaleX="83313" custLinFactNeighborX="-4693" custLinFactNeighborY="746">
        <dgm:presLayoutVars>
          <dgm:chMax val="1"/>
          <dgm:bulletEnabled val="1"/>
        </dgm:presLayoutVars>
      </dgm:prSet>
      <dgm:spPr/>
    </dgm:pt>
    <dgm:pt modelId="{A89B64DE-6829-430C-AA93-AD3657840437}" type="pres">
      <dgm:prSet presAssocID="{86C196DF-A588-4D9A-8C0A-A41D97E22C9A}" presName="descendantText" presStyleLbl="alignAccFollowNode1" presStyleIdx="2" presStyleCnt="3" custScaleY="82691" custLinFactNeighborX="-8475" custLinFactNeighborY="-3350">
        <dgm:presLayoutVars>
          <dgm:bulletEnabled val="1"/>
        </dgm:presLayoutVars>
      </dgm:prSet>
      <dgm:spPr/>
    </dgm:pt>
  </dgm:ptLst>
  <dgm:cxnLst>
    <dgm:cxn modelId="{71EE2D14-A767-4897-B38D-AA69E397375A}" type="presOf" srcId="{B38342D8-4BB7-48CC-B6C4-979E1B63E7A1}" destId="{F5CF0FA9-770F-419C-AD21-EE62A8B0D56E}" srcOrd="0" destOrd="1" presId="urn:microsoft.com/office/officeart/2005/8/layout/vList5"/>
    <dgm:cxn modelId="{DD986D1F-661E-4A16-89E0-44A4FD987C2C}" type="presOf" srcId="{3B74D0F4-E30A-40AF-B4E1-84ED67AB0AB0}" destId="{A89B64DE-6829-430C-AA93-AD3657840437}" srcOrd="0" destOrd="0" presId="urn:microsoft.com/office/officeart/2005/8/layout/vList5"/>
    <dgm:cxn modelId="{F869DA31-E22D-4852-B6AB-52D8A6B9F888}" srcId="{1D4A73F2-B30F-47A1-93E0-31B8DD3927D9}" destId="{8EDFDEF5-FB2C-426C-9934-8C2EF39B7A71}" srcOrd="1" destOrd="0" parTransId="{F200CD57-73D8-4FF6-8B07-4AC9381B603A}" sibTransId="{5A92E147-F176-4D75-A3B2-812C6C90EC67}"/>
    <dgm:cxn modelId="{5DFD565F-F410-4E34-88BD-CD4A00C7D1E2}" srcId="{DB227847-405A-4AE6-8561-6C08057DA27C}" destId="{951E409F-00E7-4642-B8A7-784F0EE8B707}" srcOrd="0" destOrd="0" parTransId="{23141C36-8285-46C9-9EB1-9D55D32CB2F2}" sibTransId="{4B841407-4996-4834-B45C-6C6E638E0865}"/>
    <dgm:cxn modelId="{49135B61-D335-4FA7-AEB3-CF5A770C7DFF}" type="presOf" srcId="{951E409F-00E7-4642-B8A7-784F0EE8B707}" destId="{F5CF0FA9-770F-419C-AD21-EE62A8B0D56E}" srcOrd="0" destOrd="0" presId="urn:microsoft.com/office/officeart/2005/8/layout/vList5"/>
    <dgm:cxn modelId="{EAFBD563-F8FA-4C1E-84B7-6C4A7C431277}" type="presOf" srcId="{1D4A73F2-B30F-47A1-93E0-31B8DD3927D9}" destId="{00764FAF-D9A6-4CE4-A920-D7BB873F170B}" srcOrd="0" destOrd="0" presId="urn:microsoft.com/office/officeart/2005/8/layout/vList5"/>
    <dgm:cxn modelId="{D6C00955-A1D9-4B86-AD24-DFDB3B15FB9A}" srcId="{1D4A73F2-B30F-47A1-93E0-31B8DD3927D9}" destId="{86C196DF-A588-4D9A-8C0A-A41D97E22C9A}" srcOrd="2" destOrd="0" parTransId="{DCAF778E-AA1C-458A-A55F-E3B5C1FC90DE}" sibTransId="{01F38265-FA57-4566-AA01-1411F8760A57}"/>
    <dgm:cxn modelId="{FA5F8E7C-DF59-4634-9473-6B22E39AC2D1}" srcId="{86C196DF-A588-4D9A-8C0A-A41D97E22C9A}" destId="{3B74D0F4-E30A-40AF-B4E1-84ED67AB0AB0}" srcOrd="0" destOrd="0" parTransId="{B302B695-80F2-49ED-9455-642DFBF1693F}" sibTransId="{DE540C5C-544F-4265-98D7-C2F03807228B}"/>
    <dgm:cxn modelId="{CCA89985-E344-443B-9652-3C6BA9CFB65B}" type="presOf" srcId="{023DC00F-A646-434F-8B45-2C78EEB81F28}" destId="{D3225E37-D354-4979-AF19-51A458A75D1D}" srcOrd="0" destOrd="0" presId="urn:microsoft.com/office/officeart/2005/8/layout/vList5"/>
    <dgm:cxn modelId="{8CF7048B-D00C-45CB-B8AB-5CFE31428651}" type="presOf" srcId="{8EDFDEF5-FB2C-426C-9934-8C2EF39B7A71}" destId="{91C80CFA-A214-46E4-886E-80039CCF3D8B}" srcOrd="0" destOrd="0" presId="urn:microsoft.com/office/officeart/2005/8/layout/vList5"/>
    <dgm:cxn modelId="{A38249B3-239F-4EE3-89FF-CCBD7408A4D6}" type="presOf" srcId="{86C196DF-A588-4D9A-8C0A-A41D97E22C9A}" destId="{A29D472F-B252-4242-B3F4-026BECD2C075}" srcOrd="0" destOrd="0" presId="urn:microsoft.com/office/officeart/2005/8/layout/vList5"/>
    <dgm:cxn modelId="{A77946C7-22EF-4D0E-9247-A8FA4398E717}" srcId="{8EDFDEF5-FB2C-426C-9934-8C2EF39B7A71}" destId="{023DC00F-A646-434F-8B45-2C78EEB81F28}" srcOrd="0" destOrd="0" parTransId="{0A841F17-BBF0-45C5-9452-E9982C0C7997}" sibTransId="{BC637E12-549F-4665-BA95-F4A4C484CA98}"/>
    <dgm:cxn modelId="{6AAC54D1-953E-4762-B9E7-FFC69D218B13}" type="presOf" srcId="{DB227847-405A-4AE6-8561-6C08057DA27C}" destId="{A92F1038-24D3-421B-867E-3BE4D342BA43}" srcOrd="0" destOrd="0" presId="urn:microsoft.com/office/officeart/2005/8/layout/vList5"/>
    <dgm:cxn modelId="{59B926EC-AEF3-4772-BD17-8CB616AA2780}" srcId="{DB227847-405A-4AE6-8561-6C08057DA27C}" destId="{B38342D8-4BB7-48CC-B6C4-979E1B63E7A1}" srcOrd="1" destOrd="0" parTransId="{86AA3C3B-E1BB-4984-B164-92C2DCD72D10}" sibTransId="{7D88BA8E-CC21-480F-B80D-0A42296826BC}"/>
    <dgm:cxn modelId="{754F8DFB-86AB-469A-87A3-64306BC25D8A}" srcId="{1D4A73F2-B30F-47A1-93E0-31B8DD3927D9}" destId="{DB227847-405A-4AE6-8561-6C08057DA27C}" srcOrd="0" destOrd="0" parTransId="{A56896ED-39D1-4B51-8279-338490392542}" sibTransId="{6DD62F4F-A51D-427E-B7E4-1314CA5AA8FE}"/>
    <dgm:cxn modelId="{43EADD37-C993-4AEE-AFC3-100906B407E0}" type="presParOf" srcId="{00764FAF-D9A6-4CE4-A920-D7BB873F170B}" destId="{61E93ABD-E3B6-4B3D-998E-B22EE794ADBD}" srcOrd="0" destOrd="0" presId="urn:microsoft.com/office/officeart/2005/8/layout/vList5"/>
    <dgm:cxn modelId="{85904C07-4946-481B-8D2C-8A1BACF76C42}" type="presParOf" srcId="{61E93ABD-E3B6-4B3D-998E-B22EE794ADBD}" destId="{A92F1038-24D3-421B-867E-3BE4D342BA43}" srcOrd="0" destOrd="0" presId="urn:microsoft.com/office/officeart/2005/8/layout/vList5"/>
    <dgm:cxn modelId="{0C8D5C9D-774D-4271-BB20-1D72CB6642E3}" type="presParOf" srcId="{61E93ABD-E3B6-4B3D-998E-B22EE794ADBD}" destId="{F5CF0FA9-770F-419C-AD21-EE62A8B0D56E}" srcOrd="1" destOrd="0" presId="urn:microsoft.com/office/officeart/2005/8/layout/vList5"/>
    <dgm:cxn modelId="{6907C56D-AA81-452C-B536-AAED4117C984}" type="presParOf" srcId="{00764FAF-D9A6-4CE4-A920-D7BB873F170B}" destId="{1C322E0B-21D5-4A9A-A31C-74D3BA9FC51B}" srcOrd="1" destOrd="0" presId="urn:microsoft.com/office/officeart/2005/8/layout/vList5"/>
    <dgm:cxn modelId="{E603EF36-5381-4D6C-AA26-2FFB53346DD4}" type="presParOf" srcId="{00764FAF-D9A6-4CE4-A920-D7BB873F170B}" destId="{21339960-1530-4E2A-8E96-85541A701D47}" srcOrd="2" destOrd="0" presId="urn:microsoft.com/office/officeart/2005/8/layout/vList5"/>
    <dgm:cxn modelId="{D34D1A07-46F6-4B52-AE5F-AD7C0FE3B2AE}" type="presParOf" srcId="{21339960-1530-4E2A-8E96-85541A701D47}" destId="{91C80CFA-A214-46E4-886E-80039CCF3D8B}" srcOrd="0" destOrd="0" presId="urn:microsoft.com/office/officeart/2005/8/layout/vList5"/>
    <dgm:cxn modelId="{619D14D7-5AC4-4CD0-A5B6-EF095E2581FA}" type="presParOf" srcId="{21339960-1530-4E2A-8E96-85541A701D47}" destId="{D3225E37-D354-4979-AF19-51A458A75D1D}" srcOrd="1" destOrd="0" presId="urn:microsoft.com/office/officeart/2005/8/layout/vList5"/>
    <dgm:cxn modelId="{FBCCB9B6-C2A2-4C82-918D-C54F74C385F1}" type="presParOf" srcId="{00764FAF-D9A6-4CE4-A920-D7BB873F170B}" destId="{88ABFE87-867B-4FD0-B9F1-B3C28EDC0C97}" srcOrd="3" destOrd="0" presId="urn:microsoft.com/office/officeart/2005/8/layout/vList5"/>
    <dgm:cxn modelId="{82E3B569-074A-4D6B-AEBC-E73233B89591}" type="presParOf" srcId="{00764FAF-D9A6-4CE4-A920-D7BB873F170B}" destId="{A6DD4B0C-C2D6-4DF0-85F1-6056E78CBAF8}" srcOrd="4" destOrd="0" presId="urn:microsoft.com/office/officeart/2005/8/layout/vList5"/>
    <dgm:cxn modelId="{925E8583-5347-489B-A4BF-952F247C71EF}" type="presParOf" srcId="{A6DD4B0C-C2D6-4DF0-85F1-6056E78CBAF8}" destId="{A29D472F-B252-4242-B3F4-026BECD2C075}" srcOrd="0" destOrd="0" presId="urn:microsoft.com/office/officeart/2005/8/layout/vList5"/>
    <dgm:cxn modelId="{1817BACC-27A8-40A9-98D3-BBB57D451626}" type="presParOf" srcId="{A6DD4B0C-C2D6-4DF0-85F1-6056E78CBAF8}" destId="{A89B64DE-6829-430C-AA93-AD36578404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98DC0-E350-417D-BD13-5F290C47DF68}">
      <dsp:nvSpPr>
        <dsp:cNvPr id="0" name=""/>
        <dsp:cNvSpPr/>
      </dsp:nvSpPr>
      <dsp:spPr>
        <a:xfrm>
          <a:off x="25380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Genre</a:t>
          </a:r>
        </a:p>
      </dsp:txBody>
      <dsp:txXfrm>
        <a:off x="54884" y="210246"/>
        <a:ext cx="1426687" cy="948348"/>
      </dsp:txXfrm>
    </dsp:sp>
    <dsp:sp modelId="{7CB220B7-E582-41DB-BFC4-70343F86062D}">
      <dsp:nvSpPr>
        <dsp:cNvPr id="0" name=""/>
        <dsp:cNvSpPr/>
      </dsp:nvSpPr>
      <dsp:spPr>
        <a:xfrm>
          <a:off x="180013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Albums</a:t>
          </a:r>
        </a:p>
      </dsp:txBody>
      <dsp:txXfrm>
        <a:off x="1829640" y="210246"/>
        <a:ext cx="1426687" cy="948348"/>
      </dsp:txXfrm>
    </dsp:sp>
    <dsp:sp modelId="{C38C08AA-3014-4EBE-82CF-B8AB87F345EC}">
      <dsp:nvSpPr>
        <dsp:cNvPr id="0" name=""/>
        <dsp:cNvSpPr/>
      </dsp:nvSpPr>
      <dsp:spPr>
        <a:xfrm>
          <a:off x="3574893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Track</a:t>
          </a:r>
        </a:p>
      </dsp:txBody>
      <dsp:txXfrm>
        <a:off x="3604397" y="210246"/>
        <a:ext cx="1426687" cy="948348"/>
      </dsp:txXfrm>
    </dsp:sp>
    <dsp:sp modelId="{3AD79839-8176-4E60-89EB-1B0C865389FE}">
      <dsp:nvSpPr>
        <dsp:cNvPr id="0" name=""/>
        <dsp:cNvSpPr/>
      </dsp:nvSpPr>
      <dsp:spPr>
        <a:xfrm>
          <a:off x="5349649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Charts</a:t>
          </a:r>
        </a:p>
      </dsp:txBody>
      <dsp:txXfrm>
        <a:off x="5379153" y="210246"/>
        <a:ext cx="1426687" cy="948348"/>
      </dsp:txXfrm>
    </dsp:sp>
    <dsp:sp modelId="{B1946316-2F5B-4405-A806-9FE33191670C}">
      <dsp:nvSpPr>
        <dsp:cNvPr id="0" name=""/>
        <dsp:cNvSpPr/>
      </dsp:nvSpPr>
      <dsp:spPr>
        <a:xfrm>
          <a:off x="7124406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Artist</a:t>
          </a:r>
          <a:endParaRPr lang="en-US" sz="2800" b="1" i="0" kern="1200" baseline="0" dirty="0">
            <a:latin typeface="+mj-lt"/>
          </a:endParaRPr>
        </a:p>
      </dsp:txBody>
      <dsp:txXfrm>
        <a:off x="7153910" y="210246"/>
        <a:ext cx="1426687" cy="948348"/>
      </dsp:txXfrm>
    </dsp:sp>
    <dsp:sp modelId="{EE4557D1-2C5B-4130-BA63-3964C4732455}">
      <dsp:nvSpPr>
        <dsp:cNvPr id="0" name=""/>
        <dsp:cNvSpPr/>
      </dsp:nvSpPr>
      <dsp:spPr>
        <a:xfrm>
          <a:off x="8875644" y="180742"/>
          <a:ext cx="1485695" cy="1007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+mj-lt"/>
            </a:rPr>
            <a:t>People</a:t>
          </a:r>
        </a:p>
      </dsp:txBody>
      <dsp:txXfrm>
        <a:off x="8905148" y="210246"/>
        <a:ext cx="1426687" cy="94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F0FA9-770F-419C-AD21-EE62A8B0D56E}">
      <dsp:nvSpPr>
        <dsp:cNvPr id="0" name=""/>
        <dsp:cNvSpPr/>
      </dsp:nvSpPr>
      <dsp:spPr>
        <a:xfrm rot="5400000">
          <a:off x="6154296" y="-2791372"/>
          <a:ext cx="844396" cy="6794629"/>
        </a:xfrm>
        <a:prstGeom prst="round2SameRect">
          <a:avLst/>
        </a:prstGeom>
        <a:noFill/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Show how it is possible to use the new added information</a:t>
          </a:r>
          <a:endParaRPr lang="en-US" sz="1800" b="1" i="0" kern="1200" baseline="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such as </a:t>
          </a:r>
          <a:r>
            <a:rPr lang="en-GB" sz="1800" b="1" i="1" kern="1200" dirty="0"/>
            <a:t>record label</a:t>
          </a:r>
          <a:r>
            <a:rPr lang="en-GB" sz="1800" b="1" kern="1200" dirty="0"/>
            <a:t> and </a:t>
          </a:r>
          <a:r>
            <a:rPr lang="en-GB" sz="1800" b="1" i="1" kern="1200" dirty="0"/>
            <a:t>instruments</a:t>
          </a:r>
          <a:endParaRPr lang="en-US" sz="1800" b="1" i="0" kern="1200" baseline="0" dirty="0">
            <a:latin typeface="+mj-lt"/>
          </a:endParaRPr>
        </a:p>
      </dsp:txBody>
      <dsp:txXfrm rot="-5400000">
        <a:off x="3179180" y="224964"/>
        <a:ext cx="6753409" cy="761956"/>
      </dsp:txXfrm>
    </dsp:sp>
    <dsp:sp modelId="{A92F1038-24D3-421B-867E-3BE4D342BA43}">
      <dsp:nvSpPr>
        <dsp:cNvPr id="0" name=""/>
        <dsp:cNvSpPr/>
      </dsp:nvSpPr>
      <dsp:spPr>
        <a:xfrm>
          <a:off x="14" y="11456"/>
          <a:ext cx="3184205" cy="1276433"/>
        </a:xfrm>
        <a:prstGeom prst="roundRect">
          <a:avLst/>
        </a:prstGeom>
        <a:noFill/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2"/>
              </a:solidFill>
              <a:latin typeface="+mn-lt"/>
            </a:rPr>
            <a:t>Example Queries</a:t>
          </a:r>
        </a:p>
      </dsp:txBody>
      <dsp:txXfrm>
        <a:off x="62324" y="73766"/>
        <a:ext cx="3059585" cy="1151813"/>
      </dsp:txXfrm>
    </dsp:sp>
    <dsp:sp modelId="{D3225E37-D354-4979-AF19-51A458A75D1D}">
      <dsp:nvSpPr>
        <dsp:cNvPr id="0" name=""/>
        <dsp:cNvSpPr/>
      </dsp:nvSpPr>
      <dsp:spPr>
        <a:xfrm rot="5400000">
          <a:off x="6154296" y="-1451116"/>
          <a:ext cx="844396" cy="6794629"/>
        </a:xfrm>
        <a:prstGeom prst="round2SameRect">
          <a:avLst/>
        </a:prstGeom>
        <a:noFill/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Study Italian tracks and artists present in the TOP 100 Italy</a:t>
          </a:r>
        </a:p>
      </dsp:txBody>
      <dsp:txXfrm rot="-5400000">
        <a:off x="3179180" y="1565220"/>
        <a:ext cx="6753409" cy="761956"/>
      </dsp:txXfrm>
    </dsp:sp>
    <dsp:sp modelId="{91C80CFA-A214-46E4-886E-80039CCF3D8B}">
      <dsp:nvSpPr>
        <dsp:cNvPr id="0" name=""/>
        <dsp:cNvSpPr/>
      </dsp:nvSpPr>
      <dsp:spPr>
        <a:xfrm>
          <a:off x="14" y="1351711"/>
          <a:ext cx="3184205" cy="1276433"/>
        </a:xfrm>
        <a:prstGeom prst="roundRect">
          <a:avLst/>
        </a:prstGeom>
        <a:noFill/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accent2"/>
              </a:solidFill>
              <a:latin typeface="+mn-lt"/>
            </a:rPr>
            <a:t>Italian Tracks and Italian Artists</a:t>
          </a:r>
        </a:p>
      </dsp:txBody>
      <dsp:txXfrm>
        <a:off x="62324" y="1414021"/>
        <a:ext cx="3059585" cy="1151813"/>
      </dsp:txXfrm>
    </dsp:sp>
    <dsp:sp modelId="{A89B64DE-6829-430C-AA93-AD3657840437}">
      <dsp:nvSpPr>
        <dsp:cNvPr id="0" name=""/>
        <dsp:cNvSpPr/>
      </dsp:nvSpPr>
      <dsp:spPr>
        <a:xfrm rot="5400000">
          <a:off x="6154296" y="-110861"/>
          <a:ext cx="844396" cy="6794629"/>
        </a:xfrm>
        <a:prstGeom prst="round2SameRect">
          <a:avLst/>
        </a:prstGeom>
        <a:noFill/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800" b="1" kern="1200" dirty="0"/>
            <a:t>Discover if Italian tracks are listened also outside Italy</a:t>
          </a:r>
        </a:p>
      </dsp:txBody>
      <dsp:txXfrm rot="-5400000">
        <a:off x="3179180" y="2905475"/>
        <a:ext cx="6753409" cy="761956"/>
      </dsp:txXfrm>
    </dsp:sp>
    <dsp:sp modelId="{A29D472F-B252-4242-B3F4-026BECD2C075}">
      <dsp:nvSpPr>
        <dsp:cNvPr id="0" name=""/>
        <dsp:cNvSpPr/>
      </dsp:nvSpPr>
      <dsp:spPr>
        <a:xfrm>
          <a:off x="14" y="2684379"/>
          <a:ext cx="3184205" cy="1276433"/>
        </a:xfrm>
        <a:prstGeom prst="roundRect">
          <a:avLst/>
        </a:prstGeom>
        <a:noFill/>
        <a:ln w="381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accent2"/>
              </a:solidFill>
              <a:latin typeface="+mn-lt"/>
            </a:rPr>
            <a:t>Italian Music Abroad</a:t>
          </a:r>
          <a:endParaRPr lang="en-GB" sz="2400" b="1" kern="1200" dirty="0">
            <a:solidFill>
              <a:schemeClr val="accent2"/>
            </a:solidFill>
            <a:latin typeface="+mn-lt"/>
          </a:endParaRPr>
        </a:p>
      </dsp:txBody>
      <dsp:txXfrm>
        <a:off x="62324" y="2746689"/>
        <a:ext cx="3059585" cy="1151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E10EA-D799-4BBA-9231-C29C1C2B6BDF}" type="datetimeFigureOut">
              <a:rPr lang="it-IT" smtClean="0"/>
              <a:t>07/01/2022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7F562-EDF1-421A-B02F-EDAFB43886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7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DEB-5C5F-4E73-8AED-845DEF6240CC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B066-2D31-4A91-B160-4E7A7606DAC8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FB72-32C3-4D83-B606-F8FA83F83F67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3F1E-467A-4853-9F76-6DCAD7AB8AC5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5B75-150E-493B-9A11-56A0A6E112AA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01D2-E94E-4C7F-8F6B-72F7F8F70261}" type="datetime1">
              <a:rPr lang="it-IT" smtClean="0"/>
              <a:t>07/01/2022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D7BB-AF97-41CA-AF5F-3B39F1E63410}" type="datetime1">
              <a:rPr lang="it-IT" smtClean="0"/>
              <a:t>07/01/2022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F2E6-11FA-4E29-966D-FB32818C28EF}" type="datetime1">
              <a:rPr lang="it-IT" smtClean="0"/>
              <a:t>07/01/2022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E2BC-CFEC-4D01-A8E5-A416C3284798}" type="datetime1">
              <a:rPr lang="it-IT" smtClean="0"/>
              <a:t>07/01/2022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EC0A-0EF8-412E-8856-41D63FAE24C9}" type="datetime1">
              <a:rPr lang="it-IT" smtClean="0"/>
              <a:t>07/01/2022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1976-DE9F-4F58-8CC6-0555CC712AB6}" type="datetime1">
              <a:rPr lang="it-IT" smtClean="0"/>
              <a:t>07/01/2022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E9CFF95-AD70-4CBF-8009-F72101CE8362}" type="datetime1">
              <a:rPr lang="it-IT" smtClean="0"/>
              <a:t>07/01/2022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/" TargetMode="External"/><Relationship Id="rId2" Type="http://schemas.openxmlformats.org/officeDocument/2006/relationships/hyperlink" Target="https://www.kaggle.com/pepepython/spotify-huge-database-daily-charts-over-3-years?select=Database+to+calculate+popularit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icbrainz.org/" TargetMode="External"/><Relationship Id="rId4" Type="http://schemas.openxmlformats.org/officeDocument/2006/relationships/hyperlink" Target="https://www.wikidata.org/wiki/Wikidata:Main_Pag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lianwangnwu.github.io/posts/2019/06/import-neo4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035672"/>
            <a:ext cx="5935540" cy="111777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800" dirty="0"/>
              <a:t>Team Project 2 : </a:t>
            </a:r>
            <a:r>
              <a:rPr lang="it-IT" sz="4800" dirty="0" err="1"/>
              <a:t>Property</a:t>
            </a:r>
            <a:r>
              <a:rPr lang="it-IT" sz="4800" dirty="0"/>
              <a:t> </a:t>
            </a:r>
            <a:r>
              <a:rPr lang="it-IT" sz="4800" dirty="0" err="1"/>
              <a:t>Graphs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3629050"/>
            <a:ext cx="2447550" cy="73467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53ACAF-EC58-413E-8E7D-E8428E06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43"/>
          <a:stretch/>
        </p:blipFill>
        <p:spPr>
          <a:xfrm>
            <a:off x="317522" y="513967"/>
            <a:ext cx="2446868" cy="1080000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E3E4B8-4A66-47E3-8444-69144F3E87E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1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95" y="517353"/>
            <a:ext cx="171818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Queries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11</a:t>
            </a:fld>
            <a:r>
              <a:rPr lang="it-IT" dirty="0"/>
              <a:t>/24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5356CDB-0EC2-47CA-8846-A3B4021BC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16987"/>
              </p:ext>
            </p:extLst>
          </p:nvPr>
        </p:nvGraphicFramePr>
        <p:xfrm>
          <a:off x="914399" y="1981200"/>
          <a:ext cx="10616609" cy="396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1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50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…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20169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the most common played instrument in rock groups.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14</a:t>
            </a:fld>
            <a:r>
              <a:rPr lang="it-IT" dirty="0"/>
              <a:t>/24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A78A44-B1B6-4AAC-8B32-2ABB910E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151" y="2153942"/>
            <a:ext cx="2160000" cy="216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67B94FD-AF90-4022-A9C0-6524844D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0" y="2153942"/>
            <a:ext cx="2160000" cy="216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619F71-7DEE-4EAB-918F-D9EBDC6C1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02" y="2153942"/>
            <a:ext cx="2160000" cy="2160000"/>
          </a:xfrm>
          <a:prstGeom prst="rect">
            <a:avLst/>
          </a:prstGeom>
        </p:spPr>
      </p:pic>
      <p:sp>
        <p:nvSpPr>
          <p:cNvPr id="15" name="Titolo 3">
            <a:extLst>
              <a:ext uri="{FF2B5EF4-FFF2-40B4-BE49-F238E27FC236}">
                <a16:creationId xmlns:a16="http://schemas.microsoft.com/office/drawing/2014/main" id="{5065F5CE-E4CC-44F3-B240-831CB4A75655}"/>
              </a:ext>
            </a:extLst>
          </p:cNvPr>
          <p:cNvSpPr txBox="1">
            <a:spLocks/>
          </p:cNvSpPr>
          <p:nvPr/>
        </p:nvSpPr>
        <p:spPr>
          <a:xfrm>
            <a:off x="946911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Guitar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159 artists</a:t>
            </a:r>
            <a:endParaRPr lang="it-IT" sz="2800" b="1" dirty="0"/>
          </a:p>
        </p:txBody>
      </p:sp>
      <p:sp>
        <p:nvSpPr>
          <p:cNvPr id="16" name="Titolo 3">
            <a:extLst>
              <a:ext uri="{FF2B5EF4-FFF2-40B4-BE49-F238E27FC236}">
                <a16:creationId xmlns:a16="http://schemas.microsoft.com/office/drawing/2014/main" id="{12066D2F-CEE1-43C4-90F0-62E2B0A2862B}"/>
              </a:ext>
            </a:extLst>
          </p:cNvPr>
          <p:cNvSpPr txBox="1">
            <a:spLocks/>
          </p:cNvSpPr>
          <p:nvPr/>
        </p:nvSpPr>
        <p:spPr>
          <a:xfrm>
            <a:off x="4850111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Voice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127 artists</a:t>
            </a:r>
            <a:endParaRPr lang="it-IT" sz="2800" b="1" dirty="0"/>
          </a:p>
        </p:txBody>
      </p:sp>
      <p:sp>
        <p:nvSpPr>
          <p:cNvPr id="17" name="Titolo 3">
            <a:extLst>
              <a:ext uri="{FF2B5EF4-FFF2-40B4-BE49-F238E27FC236}">
                <a16:creationId xmlns:a16="http://schemas.microsoft.com/office/drawing/2014/main" id="{203354C4-30D5-46A8-B601-946C83F19C4C}"/>
              </a:ext>
            </a:extLst>
          </p:cNvPr>
          <p:cNvSpPr txBox="1">
            <a:spLocks/>
          </p:cNvSpPr>
          <p:nvPr/>
        </p:nvSpPr>
        <p:spPr>
          <a:xfrm>
            <a:off x="8843613" y="4743858"/>
            <a:ext cx="2491777" cy="161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i="1" dirty="0"/>
              <a:t>Drum Kit</a:t>
            </a:r>
          </a:p>
          <a:p>
            <a:pPr algn="ctr"/>
            <a:endParaRPr lang="en-GB" sz="2800" b="1" i="1" dirty="0"/>
          </a:p>
          <a:p>
            <a:pPr algn="ctr"/>
            <a:r>
              <a:rPr lang="en-GB" sz="2800" b="1" i="1" dirty="0"/>
              <a:t>67 artists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428049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2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56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technical features of Italian Tracks through the years 2017-2020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16</a:t>
            </a:fld>
            <a:r>
              <a:rPr lang="it-IT" dirty="0"/>
              <a:t>/24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8949045-6E13-4097-8A4C-86B31B8E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13" y="1724025"/>
            <a:ext cx="4763973" cy="45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for each year?</a:t>
            </a:r>
            <a:br>
              <a:rPr lang="en-GB" sz="2400" b="0" dirty="0">
                <a:effectLst/>
              </a:rPr>
            </a:b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17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5FCA7D-FDC9-4BA2-B074-A35718FF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827727"/>
            <a:ext cx="9086850" cy="44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Italian tracks were released every year from 2017 to 2020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18</a:t>
            </a:fld>
            <a:r>
              <a:rPr lang="it-IT" dirty="0"/>
              <a:t>/24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D01FAB3-8435-4112-8419-04BA07A0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0" y="2139986"/>
            <a:ext cx="6560005" cy="40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7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561975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different Italian artist entered in Top 100 Italy for each Year ?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19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9AF741-37FB-4E39-9062-74A59F2D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00" y="2159442"/>
            <a:ext cx="6560005" cy="40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Recap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28190"/>
            <a:ext cx="6686552" cy="2067610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Spotify’s Monthly Top 100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35 countries from 2017-2020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dirty="0">
              <a:effectLst/>
              <a:latin typeface="Inter"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Initial data enriched with: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399291"/>
              </p:ext>
            </p:extLst>
          </p:nvPr>
        </p:nvGraphicFramePr>
        <p:xfrm>
          <a:off x="914399" y="4365208"/>
          <a:ext cx="10363202" cy="1368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</a:t>
            </a:fld>
            <a:r>
              <a:rPr lang="it-IT" dirty="0"/>
              <a:t>/24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A1FA0EA-5C11-4B2F-81F3-E864AD6120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3" y="2428190"/>
            <a:ext cx="3334153" cy="10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On average how many Italian tracks are present in Top 100 Italy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20</a:t>
            </a:fld>
            <a:r>
              <a:rPr lang="it-IT" dirty="0"/>
              <a:t>/24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5B332E-BB45-4B05-AA54-1854B254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9" y="2019300"/>
            <a:ext cx="10024602" cy="48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How many albums from Italian artists are released through the different months of the year ? 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21</a:t>
            </a:fld>
            <a:r>
              <a:rPr lang="it-IT" dirty="0"/>
              <a:t>/24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092AA-D2F6-4E0B-B227-D98B1F4F5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4" y="2019300"/>
            <a:ext cx="10019071" cy="48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Italian artist with the highest number of tracks present in Top 100 Italy for each year.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22</a:t>
            </a:fld>
            <a:r>
              <a:rPr lang="it-IT" dirty="0"/>
              <a:t>/24</a:t>
            </a:r>
          </a:p>
        </p:txBody>
      </p:sp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10821EB8-3D7C-4267-A5F1-47CF8E7D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16" y="2045967"/>
            <a:ext cx="1485901" cy="695325"/>
          </a:xfrm>
        </p:spPr>
        <p:txBody>
          <a:bodyPr anchor="ctr">
            <a:noAutofit/>
          </a:bodyPr>
          <a:lstStyle/>
          <a:p>
            <a:pPr marL="0" indent="0" algn="ctr" fontAlgn="base">
              <a:buNone/>
            </a:pPr>
            <a:r>
              <a:rPr lang="en-US" sz="2500" b="1" i="0" dirty="0">
                <a:effectLst/>
              </a:rPr>
              <a:t> </a:t>
            </a:r>
            <a:r>
              <a:rPr lang="it-IT" sz="2500" b="1" dirty="0"/>
              <a:t>2017</a:t>
            </a:r>
            <a:endParaRPr lang="en-US" sz="2500" b="0" i="0" baseline="30000" dirty="0">
              <a:effectLst/>
              <a:latin typeface="Inter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6D577CF-2BFB-47D7-ABD0-4E527661BDB7}"/>
              </a:ext>
            </a:extLst>
          </p:cNvPr>
          <p:cNvSpPr/>
          <p:nvPr/>
        </p:nvSpPr>
        <p:spPr>
          <a:xfrm>
            <a:off x="6599288" y="2087629"/>
            <a:ext cx="3445170" cy="61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i="1" dirty="0" err="1">
                <a:solidFill>
                  <a:schemeClr val="tx1"/>
                </a:solidFill>
              </a:rPr>
              <a:t>Guè</a:t>
            </a:r>
            <a:r>
              <a:rPr lang="it-IT" i="1" dirty="0">
                <a:solidFill>
                  <a:schemeClr val="tx1"/>
                </a:solidFill>
              </a:rPr>
              <a:t>, 3</a:t>
            </a:r>
            <a:r>
              <a:rPr lang="it-IT" dirty="0">
                <a:solidFill>
                  <a:schemeClr val="tx1"/>
                </a:solidFill>
              </a:rPr>
              <a:t>0 Tracks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7" name="Immagine 26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A0277C78-881A-44A2-8A87-A86C4CA2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94" y="1943629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EEA460D-66DB-4F4C-A239-D040A05AB2F6}"/>
              </a:ext>
            </a:extLst>
          </p:cNvPr>
          <p:cNvCxnSpPr>
            <a:cxnSpLocks/>
          </p:cNvCxnSpPr>
          <p:nvPr/>
        </p:nvCxnSpPr>
        <p:spPr>
          <a:xfrm>
            <a:off x="3370430" y="2393629"/>
            <a:ext cx="226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21D7DC82-F40C-48A8-9123-B35F1EA16D3A}"/>
              </a:ext>
            </a:extLst>
          </p:cNvPr>
          <p:cNvGrpSpPr/>
          <p:nvPr/>
        </p:nvGrpSpPr>
        <p:grpSpPr>
          <a:xfrm>
            <a:off x="1773916" y="3238595"/>
            <a:ext cx="8270542" cy="695325"/>
            <a:chOff x="1773916" y="3238595"/>
            <a:chExt cx="8270542" cy="695325"/>
          </a:xfrm>
        </p:grpSpPr>
        <p:sp>
          <p:nvSpPr>
            <p:cNvPr id="14" name="Segnaposto contenuto 4">
              <a:extLst>
                <a:ext uri="{FF2B5EF4-FFF2-40B4-BE49-F238E27FC236}">
                  <a16:creationId xmlns:a16="http://schemas.microsoft.com/office/drawing/2014/main" id="{6AC7A45E-3833-4A80-B08B-8103243D2C63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3238595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2018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E27F12BE-CE28-4290-91F0-16ADEBB6829B}"/>
                </a:ext>
              </a:extLst>
            </p:cNvPr>
            <p:cNvSpPr/>
            <p:nvPr/>
          </p:nvSpPr>
          <p:spPr>
            <a:xfrm>
              <a:off x="6599288" y="3280257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 err="1">
                  <a:solidFill>
                    <a:schemeClr val="tx1"/>
                  </a:solidFill>
                </a:rPr>
                <a:t>Gemitaiz</a:t>
              </a:r>
              <a:r>
                <a:rPr lang="it-IT" i="1" dirty="0">
                  <a:solidFill>
                    <a:schemeClr val="tx1"/>
                  </a:solidFill>
                </a:rPr>
                <a:t>, 31</a:t>
              </a:r>
              <a:r>
                <a:rPr lang="it-IT" dirty="0">
                  <a:solidFill>
                    <a:schemeClr val="tx1"/>
                  </a:solidFill>
                </a:rPr>
                <a:t>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FC475B57-92B2-4394-BFE2-31ACDC9E648E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3586257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E2DA7328-6BD8-483C-9681-0DE1D96F95CB}"/>
              </a:ext>
            </a:extLst>
          </p:cNvPr>
          <p:cNvGrpSpPr/>
          <p:nvPr/>
        </p:nvGrpSpPr>
        <p:grpSpPr>
          <a:xfrm>
            <a:off x="1773916" y="4431223"/>
            <a:ext cx="8270542" cy="695325"/>
            <a:chOff x="1773916" y="4431223"/>
            <a:chExt cx="8270542" cy="695325"/>
          </a:xfrm>
        </p:grpSpPr>
        <p:sp>
          <p:nvSpPr>
            <p:cNvPr id="17" name="Segnaposto contenuto 4">
              <a:extLst>
                <a:ext uri="{FF2B5EF4-FFF2-40B4-BE49-F238E27FC236}">
                  <a16:creationId xmlns:a16="http://schemas.microsoft.com/office/drawing/2014/main" id="{379E26E0-F1F0-429E-8876-958FA9492730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4431223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2019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23DE3547-492F-435D-9686-80AD8C81016B}"/>
                </a:ext>
              </a:extLst>
            </p:cNvPr>
            <p:cNvSpPr/>
            <p:nvPr/>
          </p:nvSpPr>
          <p:spPr>
            <a:xfrm>
              <a:off x="6599288" y="4472885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>
                  <a:solidFill>
                    <a:schemeClr val="tx1"/>
                  </a:solidFill>
                </a:rPr>
                <a:t>Lazza</a:t>
              </a:r>
              <a:r>
                <a:rPr lang="it-IT" i="1" dirty="0">
                  <a:solidFill>
                    <a:schemeClr val="tx1"/>
                  </a:solidFill>
                </a:rPr>
                <a:t>, </a:t>
              </a:r>
              <a:r>
                <a:rPr lang="it-IT" dirty="0">
                  <a:solidFill>
                    <a:schemeClr val="tx1"/>
                  </a:solidFill>
                </a:rPr>
                <a:t>35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00DA8FF6-83ED-4881-AC60-0B5F35918A08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4778885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380DB98-D49B-4B69-8607-620A8E71C5C7}"/>
              </a:ext>
            </a:extLst>
          </p:cNvPr>
          <p:cNvGrpSpPr/>
          <p:nvPr/>
        </p:nvGrpSpPr>
        <p:grpSpPr>
          <a:xfrm>
            <a:off x="1773916" y="5563176"/>
            <a:ext cx="8270542" cy="900000"/>
            <a:chOff x="1773916" y="5563176"/>
            <a:chExt cx="8270542" cy="900000"/>
          </a:xfrm>
        </p:grpSpPr>
        <p:sp>
          <p:nvSpPr>
            <p:cNvPr id="20" name="Segnaposto contenuto 4">
              <a:extLst>
                <a:ext uri="{FF2B5EF4-FFF2-40B4-BE49-F238E27FC236}">
                  <a16:creationId xmlns:a16="http://schemas.microsoft.com/office/drawing/2014/main" id="{86263066-CB30-4B91-A49D-BE5D0E998342}"/>
                </a:ext>
              </a:extLst>
            </p:cNvPr>
            <p:cNvSpPr txBox="1">
              <a:spLocks/>
            </p:cNvSpPr>
            <p:nvPr/>
          </p:nvSpPr>
          <p:spPr>
            <a:xfrm>
              <a:off x="1773916" y="5665514"/>
              <a:ext cx="1485901" cy="6953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87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432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6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87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buFont typeface="Arial" panose="020B0604020202020204" pitchFamily="34" charset="0"/>
                <a:buNone/>
              </a:pPr>
              <a:r>
                <a:rPr lang="en-US" sz="2500" b="1" dirty="0"/>
                <a:t> </a:t>
              </a:r>
              <a:r>
                <a:rPr lang="it-IT" sz="2500" b="1" dirty="0"/>
                <a:t>2020</a:t>
              </a:r>
              <a:endParaRPr lang="en-US" sz="2500" baseline="30000" dirty="0">
                <a:latin typeface="Inter"/>
              </a:endParaRP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5BF0C6EB-D381-47D2-BC67-88C641CBED88}"/>
                </a:ext>
              </a:extLst>
            </p:cNvPr>
            <p:cNvSpPr/>
            <p:nvPr/>
          </p:nvSpPr>
          <p:spPr>
            <a:xfrm>
              <a:off x="6599288" y="5707176"/>
              <a:ext cx="3445170" cy="612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i="1" dirty="0">
                  <a:solidFill>
                    <a:schemeClr val="tx1"/>
                  </a:solidFill>
                </a:rPr>
                <a:t>Tha Supreme</a:t>
              </a:r>
              <a:r>
                <a:rPr lang="it-IT" dirty="0">
                  <a:solidFill>
                    <a:schemeClr val="tx1"/>
                  </a:solidFill>
                </a:rPr>
                <a:t>, 40 Tracks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23" name="Immagine 22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35C108CB-8BB5-47AF-B3D7-E4C2A9B13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64" t="-3398" r="564" b="20274"/>
            <a:stretch/>
          </p:blipFill>
          <p:spPr>
            <a:xfrm>
              <a:off x="5937894" y="5563176"/>
              <a:ext cx="900000" cy="90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D8CAF175-0CE2-4CB9-AAC6-7BD816FCF5B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430" y="6013176"/>
              <a:ext cx="22640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magine 28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5D576738-F747-4A10-ACD9-9B46E4FB6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5937894" y="3136257"/>
            <a:ext cx="900000" cy="900000"/>
          </a:xfrm>
          <a:prstGeom prst="ellipse">
            <a:avLst/>
          </a:prstGeom>
        </p:spPr>
      </p:pic>
      <p:pic>
        <p:nvPicPr>
          <p:cNvPr id="6" name="Immagine 5" descr="Immagine che contiene colorato&#10;&#10;Descrizione generata automaticamente">
            <a:extLst>
              <a:ext uri="{FF2B5EF4-FFF2-40B4-BE49-F238E27FC236}">
                <a16:creationId xmlns:a16="http://schemas.microsoft.com/office/drawing/2014/main" id="{63542C46-AF62-4ADA-8321-D04CD3DD9B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5937894" y="4328885"/>
            <a:ext cx="900000" cy="9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24919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162050"/>
            <a:ext cx="10763251" cy="542925"/>
          </a:xfrm>
        </p:spPr>
        <p:txBody>
          <a:bodyPr>
            <a:noAutofit/>
          </a:bodyPr>
          <a:lstStyle/>
          <a:p>
            <a:r>
              <a:rPr lang="en-GB" sz="2000" b="1" dirty="0">
                <a:effectLst/>
              </a:rPr>
              <a:t>Show the distribution of the positions in the TOP 100 Italy reached by the just retrieved artist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23</a:t>
            </a:fld>
            <a:r>
              <a:rPr lang="it-IT" dirty="0"/>
              <a:t>/24</a:t>
            </a:r>
          </a:p>
        </p:txBody>
      </p:sp>
      <p:pic>
        <p:nvPicPr>
          <p:cNvPr id="30" name="Immagine 29" descr="Immagine che contiene persona, abbigliamento&#10;&#10;Descrizione generata automaticamente">
            <a:extLst>
              <a:ext uri="{FF2B5EF4-FFF2-40B4-BE49-F238E27FC236}">
                <a16:creationId xmlns:a16="http://schemas.microsoft.com/office/drawing/2014/main" id="{2E57905C-2181-470C-A146-0437101E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33" y="5007937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6" name="Immagine 4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050A9581-925B-4E39-86C2-EB8A44ACC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" t="-3398" r="564" b="20274"/>
          <a:stretch/>
        </p:blipFill>
        <p:spPr>
          <a:xfrm>
            <a:off x="8909694" y="5007937"/>
            <a:ext cx="900000" cy="90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48" name="Immagine 47" descr="Immagine che contiene persona, parete, uomo, vestito&#10;&#10;Descrizione generata automaticamente">
            <a:extLst>
              <a:ext uri="{FF2B5EF4-FFF2-40B4-BE49-F238E27FC236}">
                <a16:creationId xmlns:a16="http://schemas.microsoft.com/office/drawing/2014/main" id="{FC49A1DD-DD35-4DC6-88F9-D18D088AE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4914361" y="5007937"/>
            <a:ext cx="900000" cy="900000"/>
          </a:xfrm>
          <a:prstGeom prst="ellipse">
            <a:avLst/>
          </a:prstGeom>
        </p:spPr>
      </p:pic>
      <p:pic>
        <p:nvPicPr>
          <p:cNvPr id="9" name="Immagine 8" descr="Immagine che contiene colorato&#10;&#10;Descrizione generata automaticamente">
            <a:extLst>
              <a:ext uri="{FF2B5EF4-FFF2-40B4-BE49-F238E27FC236}">
                <a16:creationId xmlns:a16="http://schemas.microsoft.com/office/drawing/2014/main" id="{B521988D-375D-42DD-ABFD-3BAAC36E19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" b="1563"/>
          <a:stretch/>
        </p:blipFill>
        <p:spPr>
          <a:xfrm>
            <a:off x="6912027" y="5007937"/>
            <a:ext cx="900000" cy="900000"/>
          </a:xfrm>
          <a:prstGeom prst="ellipse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0AC5C7-E79B-47FD-BAD6-803E47C87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140" y="1981074"/>
            <a:ext cx="8878069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5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>
                <a:effectLst/>
              </a:rPr>
              <a:t>Show the top 3 Italian artists with the highest number of tracks present in Top 100 Italy at the same time.</a:t>
            </a:r>
            <a:endParaRPr lang="it-IT" sz="2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24</a:t>
            </a:fld>
            <a:r>
              <a:rPr lang="it-IT" dirty="0"/>
              <a:t>/24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5E66556-5F1A-476A-B08B-0146A2E242AD}"/>
              </a:ext>
            </a:extLst>
          </p:cNvPr>
          <p:cNvGrpSpPr/>
          <p:nvPr/>
        </p:nvGrpSpPr>
        <p:grpSpPr>
          <a:xfrm>
            <a:off x="1473868" y="2207988"/>
            <a:ext cx="2491777" cy="2210632"/>
            <a:chOff x="1472053" y="2122263"/>
            <a:chExt cx="2491777" cy="2210632"/>
          </a:xfrm>
        </p:grpSpPr>
        <p:sp>
          <p:nvSpPr>
            <p:cNvPr id="12" name="Titolo 3">
              <a:extLst>
                <a:ext uri="{FF2B5EF4-FFF2-40B4-BE49-F238E27FC236}">
                  <a16:creationId xmlns:a16="http://schemas.microsoft.com/office/drawing/2014/main" id="{AE914E4C-42D0-484F-80ED-F83CFA2DEE2E}"/>
                </a:ext>
              </a:extLst>
            </p:cNvPr>
            <p:cNvSpPr txBox="1">
              <a:spLocks/>
            </p:cNvSpPr>
            <p:nvPr/>
          </p:nvSpPr>
          <p:spPr>
            <a:xfrm>
              <a:off x="14720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Tha</a:t>
              </a:r>
              <a:r>
                <a:rPr lang="en-GB" sz="2000" b="1" i="1" dirty="0"/>
                <a:t> Supreme</a:t>
              </a:r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 </a:t>
              </a:r>
              <a:r>
                <a:rPr lang="en-GB" sz="2000" b="1" dirty="0"/>
                <a:t>Nov 2019</a:t>
              </a:r>
            </a:p>
            <a:p>
              <a:pPr algn="ctr"/>
              <a:r>
                <a:rPr lang="en-GB" sz="2000" b="1" dirty="0"/>
                <a:t>24 tracks</a:t>
              </a:r>
              <a:endParaRPr lang="it-IT" sz="2000" b="1" dirty="0"/>
            </a:p>
          </p:txBody>
        </p:sp>
        <p:pic>
          <p:nvPicPr>
            <p:cNvPr id="26" name="Immagine 2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BB261DDC-1F3A-4804-B48A-6E9A67820FDB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" b="19703"/>
            <a:stretch/>
          </p:blipFill>
          <p:spPr>
            <a:xfrm>
              <a:off x="2177941" y="2122263"/>
              <a:ext cx="1080000" cy="10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Titolo 3">
            <a:extLst>
              <a:ext uri="{FF2B5EF4-FFF2-40B4-BE49-F238E27FC236}">
                <a16:creationId xmlns:a16="http://schemas.microsoft.com/office/drawing/2014/main" id="{93D11056-5167-483D-8045-92048AC543D1}"/>
              </a:ext>
            </a:extLst>
          </p:cNvPr>
          <p:cNvSpPr txBox="1">
            <a:spLocks/>
          </p:cNvSpPr>
          <p:nvPr/>
        </p:nvSpPr>
        <p:spPr>
          <a:xfrm>
            <a:off x="8772797" y="3338498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Marracash</a:t>
            </a:r>
            <a:endParaRPr lang="en-GB" sz="2000" b="1" i="1" dirty="0"/>
          </a:p>
          <a:p>
            <a:pPr algn="ctr"/>
            <a:r>
              <a:rPr lang="en-GB" sz="2000" b="1" dirty="0"/>
              <a:t>17</a:t>
            </a:r>
            <a:r>
              <a:rPr lang="en-GB" sz="2000" b="1" baseline="30000" dirty="0"/>
              <a:t>th</a:t>
            </a:r>
            <a:r>
              <a:rPr lang="en-GB" sz="2000" b="1" dirty="0"/>
              <a:t> Nov 2019</a:t>
            </a:r>
          </a:p>
          <a:p>
            <a:pPr algn="ctr"/>
            <a:r>
              <a:rPr lang="en-GB" sz="2000" b="1" dirty="0"/>
              <a:t>19 tracks</a:t>
            </a:r>
            <a:endParaRPr lang="it-IT" sz="2000" b="1" dirty="0"/>
          </a:p>
        </p:txBody>
      </p:sp>
      <p:pic>
        <p:nvPicPr>
          <p:cNvPr id="28" name="Immagine 27" descr="Immagine che contiene erba, esterni&#10;&#10;Descrizione generata automaticamente">
            <a:extLst>
              <a:ext uri="{FF2B5EF4-FFF2-40B4-BE49-F238E27FC236}">
                <a16:creationId xmlns:a16="http://schemas.microsoft.com/office/drawing/2014/main" id="{1BE07261-A172-4E3F-A361-D2F5438C33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5" b="8125"/>
          <a:stretch/>
        </p:blipFill>
        <p:spPr>
          <a:xfrm>
            <a:off x="9478685" y="2202378"/>
            <a:ext cx="1080000" cy="1080000"/>
          </a:xfrm>
          <a:prstGeom prst="ellipse">
            <a:avLst/>
          </a:prstGeom>
        </p:spPr>
      </p:pic>
      <p:sp>
        <p:nvSpPr>
          <p:cNvPr id="14" name="Titolo 3">
            <a:extLst>
              <a:ext uri="{FF2B5EF4-FFF2-40B4-BE49-F238E27FC236}">
                <a16:creationId xmlns:a16="http://schemas.microsoft.com/office/drawing/2014/main" id="{78ED6B49-6981-40D7-8E2D-E4E4CB5B75B7}"/>
              </a:ext>
            </a:extLst>
          </p:cNvPr>
          <p:cNvSpPr txBox="1">
            <a:spLocks/>
          </p:cNvSpPr>
          <p:nvPr/>
        </p:nvSpPr>
        <p:spPr>
          <a:xfrm>
            <a:off x="5121517" y="3343783"/>
            <a:ext cx="2491777" cy="1074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1" dirty="0" err="1"/>
              <a:t>Tedua</a:t>
            </a:r>
            <a:endParaRPr lang="en-GB" sz="2000" b="1" i="1" dirty="0"/>
          </a:p>
          <a:p>
            <a:pPr algn="ctr"/>
            <a:r>
              <a:rPr lang="en-GB" sz="2000" b="1" dirty="0"/>
              <a:t>14</a:t>
            </a:r>
            <a:r>
              <a:rPr lang="en-GB" sz="2000" b="1" baseline="30000" dirty="0"/>
              <a:t>th</a:t>
            </a:r>
            <a:r>
              <a:rPr lang="en-GB" sz="2000" b="1" dirty="0"/>
              <a:t> June 2020</a:t>
            </a:r>
          </a:p>
          <a:p>
            <a:pPr algn="ctr"/>
            <a:r>
              <a:rPr lang="en-GB" sz="2000" b="1" dirty="0"/>
              <a:t>21 tracks</a:t>
            </a:r>
            <a:endParaRPr lang="it-IT" sz="2000" b="1" dirty="0"/>
          </a:p>
        </p:txBody>
      </p:sp>
      <p:pic>
        <p:nvPicPr>
          <p:cNvPr id="8" name="Immagine 7" descr="Immagine che contiene abbigliamento, persona, vestito&#10;&#10;Descrizione generata automaticamente">
            <a:extLst>
              <a:ext uri="{FF2B5EF4-FFF2-40B4-BE49-F238E27FC236}">
                <a16:creationId xmlns:a16="http://schemas.microsoft.com/office/drawing/2014/main" id="{651D039F-A196-4D0D-8D62-2B5A418A48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 r="7582"/>
          <a:stretch/>
        </p:blipFill>
        <p:spPr>
          <a:xfrm>
            <a:off x="5827405" y="2202378"/>
            <a:ext cx="1080000" cy="1080000"/>
          </a:xfrm>
          <a:prstGeom prst="ellipse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7B11B1-4843-4ECD-8C7C-D9797E4B2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41" y="4805921"/>
            <a:ext cx="1260000" cy="1260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D19C8DB-5BC0-42DD-A6D9-35BCBA3E5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70" y="4805921"/>
            <a:ext cx="1260000" cy="1260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5F286470-C1D3-4679-A097-E921CA64C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05" y="480592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4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162050"/>
            <a:ext cx="10616609" cy="857250"/>
          </a:xfrm>
        </p:spPr>
        <p:txBody>
          <a:bodyPr>
            <a:noAutofit/>
          </a:bodyPr>
          <a:lstStyle/>
          <a:p>
            <a:r>
              <a:rPr lang="en-GB" sz="2400" b="1" dirty="0"/>
              <a:t>Check if these artists released an album on the same month (or previous one) of the chart in which they have the highest number of tracks.</a:t>
            </a:r>
            <a:endParaRPr lang="it-IT" sz="24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25</a:t>
            </a:fld>
            <a:r>
              <a:rPr lang="it-IT" dirty="0"/>
              <a:t>/24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5E66556-5F1A-476A-B08B-0146A2E242AD}"/>
              </a:ext>
            </a:extLst>
          </p:cNvPr>
          <p:cNvGrpSpPr/>
          <p:nvPr/>
        </p:nvGrpSpPr>
        <p:grpSpPr>
          <a:xfrm>
            <a:off x="1443830" y="2122263"/>
            <a:ext cx="2520000" cy="4124084"/>
            <a:chOff x="1443830" y="2122263"/>
            <a:chExt cx="2520000" cy="4124084"/>
          </a:xfrm>
        </p:grpSpPr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111CC4F4-871A-4D99-B10B-709DE3011118}"/>
                </a:ext>
              </a:extLst>
            </p:cNvPr>
            <p:cNvSpPr/>
            <p:nvPr/>
          </p:nvSpPr>
          <p:spPr>
            <a:xfrm rot="5400000">
              <a:off x="2373303" y="4537732"/>
              <a:ext cx="689277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itolo 3">
              <a:extLst>
                <a:ext uri="{FF2B5EF4-FFF2-40B4-BE49-F238E27FC236}">
                  <a16:creationId xmlns:a16="http://schemas.microsoft.com/office/drawing/2014/main" id="{AE914E4C-42D0-484F-80ED-F83CFA2DEE2E}"/>
                </a:ext>
              </a:extLst>
            </p:cNvPr>
            <p:cNvSpPr txBox="1">
              <a:spLocks/>
            </p:cNvSpPr>
            <p:nvPr/>
          </p:nvSpPr>
          <p:spPr>
            <a:xfrm>
              <a:off x="14720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Tha</a:t>
              </a:r>
              <a:r>
                <a:rPr lang="en-GB" sz="2000" b="1" i="1" dirty="0"/>
                <a:t> Supreme</a:t>
              </a:r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 </a:t>
              </a:r>
              <a:r>
                <a:rPr lang="en-GB" sz="2000" b="1" dirty="0"/>
                <a:t>Nov 2019</a:t>
              </a:r>
            </a:p>
            <a:p>
              <a:pPr algn="ctr"/>
              <a:r>
                <a:rPr lang="en-GB" sz="2000" b="1" dirty="0"/>
                <a:t>24 tracks</a:t>
              </a:r>
              <a:endParaRPr lang="it-IT" sz="2000" b="1" dirty="0"/>
            </a:p>
          </p:txBody>
        </p:sp>
        <p:pic>
          <p:nvPicPr>
            <p:cNvPr id="26" name="Immagine 2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BB261DDC-1F3A-4804-B48A-6E9A67820FDB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" b="19703"/>
            <a:stretch/>
          </p:blipFill>
          <p:spPr>
            <a:xfrm>
              <a:off x="2177941" y="2122263"/>
              <a:ext cx="1080000" cy="10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022CA102-34E5-4BFA-97A9-D68497D55C06}"/>
                </a:ext>
              </a:extLst>
            </p:cNvPr>
            <p:cNvGrpSpPr/>
            <p:nvPr/>
          </p:nvGrpSpPr>
          <p:grpSpPr>
            <a:xfrm>
              <a:off x="1443830" y="5346346"/>
              <a:ext cx="2520000" cy="900001"/>
              <a:chOff x="980895" y="5155950"/>
              <a:chExt cx="2556001" cy="900001"/>
            </a:xfrm>
          </p:grpSpPr>
          <p:sp>
            <p:nvSpPr>
              <p:cNvPr id="19" name="Titolo 3">
                <a:extLst>
                  <a:ext uri="{FF2B5EF4-FFF2-40B4-BE49-F238E27FC236}">
                    <a16:creationId xmlns:a16="http://schemas.microsoft.com/office/drawing/2014/main" id="{4F070989-9890-40EE-9B1E-9E1ECDB36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0896" y="5155951"/>
                <a:ext cx="1656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“23 6451”</a:t>
                </a:r>
              </a:p>
              <a:p>
                <a:r>
                  <a:rPr lang="en-GB" sz="1800" b="1" dirty="0"/>
                  <a:t>15</a:t>
                </a:r>
                <a:r>
                  <a:rPr lang="en-GB" sz="1800" b="1" baseline="30000" dirty="0"/>
                  <a:t>th</a:t>
                </a:r>
                <a:r>
                  <a:rPr lang="en-GB" sz="1800" b="1" dirty="0"/>
                  <a:t> Nov 2019</a:t>
                </a:r>
              </a:p>
            </p:txBody>
          </p:sp>
          <p:pic>
            <p:nvPicPr>
              <p:cNvPr id="32" name="Immagine 31" descr="Immagine che contiene testo, palcoscenico, automazione&#10;&#10;Descrizione generata automaticamente">
                <a:extLst>
                  <a:ext uri="{FF2B5EF4-FFF2-40B4-BE49-F238E27FC236}">
                    <a16:creationId xmlns:a16="http://schemas.microsoft.com/office/drawing/2014/main" id="{B7211B8A-3ABF-454B-8FAF-EF8EBEC5C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895" y="5155950"/>
                <a:ext cx="900000" cy="900000"/>
              </a:xfrm>
              <a:prstGeom prst="rect">
                <a:avLst/>
              </a:prstGeom>
            </p:spPr>
          </p:pic>
        </p:grp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58C444D9-6651-429B-A5FE-AFFEC5E89A57}"/>
              </a:ext>
            </a:extLst>
          </p:cNvPr>
          <p:cNvGrpSpPr/>
          <p:nvPr/>
        </p:nvGrpSpPr>
        <p:grpSpPr>
          <a:xfrm>
            <a:off x="8754059" y="2116653"/>
            <a:ext cx="2520000" cy="4124408"/>
            <a:chOff x="4833188" y="2122263"/>
            <a:chExt cx="2520000" cy="4124408"/>
          </a:xfrm>
        </p:grpSpPr>
        <p:sp>
          <p:nvSpPr>
            <p:cNvPr id="13" name="Titolo 3">
              <a:extLst>
                <a:ext uri="{FF2B5EF4-FFF2-40B4-BE49-F238E27FC236}">
                  <a16:creationId xmlns:a16="http://schemas.microsoft.com/office/drawing/2014/main" id="{93D11056-5167-483D-8045-92048AC543D1}"/>
                </a:ext>
              </a:extLst>
            </p:cNvPr>
            <p:cNvSpPr txBox="1">
              <a:spLocks/>
            </p:cNvSpPr>
            <p:nvPr/>
          </p:nvSpPr>
          <p:spPr>
            <a:xfrm>
              <a:off x="4850111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Marracash</a:t>
              </a:r>
              <a:endParaRPr lang="en-GB" sz="2000" b="1" i="1" dirty="0"/>
            </a:p>
            <a:p>
              <a:pPr algn="ctr"/>
              <a:r>
                <a:rPr lang="en-GB" sz="2000" b="1" dirty="0"/>
                <a:t>17</a:t>
              </a:r>
              <a:r>
                <a:rPr lang="en-GB" sz="2000" b="1" baseline="30000" dirty="0"/>
                <a:t>th</a:t>
              </a:r>
              <a:r>
                <a:rPr lang="en-GB" sz="2000" b="1" dirty="0"/>
                <a:t> Nov 2019</a:t>
              </a:r>
            </a:p>
            <a:p>
              <a:pPr algn="ctr"/>
              <a:r>
                <a:rPr lang="en-GB" sz="2000" b="1" dirty="0"/>
                <a:t>19 tracks</a:t>
              </a:r>
              <a:endParaRPr lang="it-IT" sz="2000" b="1" dirty="0"/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7BBF55D9-1DDE-4C21-A73A-34FE95A1220B}"/>
                </a:ext>
              </a:extLst>
            </p:cNvPr>
            <p:cNvSpPr/>
            <p:nvPr/>
          </p:nvSpPr>
          <p:spPr>
            <a:xfrm rot="5400000">
              <a:off x="5751361" y="4537730"/>
              <a:ext cx="689276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Immagine 27" descr="Immagine che contiene erba, esterni&#10;&#10;Descrizione generata automaticamente">
              <a:extLst>
                <a:ext uri="{FF2B5EF4-FFF2-40B4-BE49-F238E27FC236}">
                  <a16:creationId xmlns:a16="http://schemas.microsoft.com/office/drawing/2014/main" id="{1BE07261-A172-4E3F-A361-D2F5438C3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5" b="8125"/>
            <a:stretch/>
          </p:blipFill>
          <p:spPr>
            <a:xfrm>
              <a:off x="5555999" y="2122263"/>
              <a:ext cx="1080000" cy="1080000"/>
            </a:xfrm>
            <a:prstGeom prst="ellipse">
              <a:avLst/>
            </a:prstGeom>
          </p:spPr>
        </p:pic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AF58FD21-763D-4B27-A0D6-A0ECC124D4F0}"/>
                </a:ext>
              </a:extLst>
            </p:cNvPr>
            <p:cNvGrpSpPr/>
            <p:nvPr/>
          </p:nvGrpSpPr>
          <p:grpSpPr>
            <a:xfrm>
              <a:off x="4833188" y="5346022"/>
              <a:ext cx="2520000" cy="900649"/>
              <a:chOff x="4626192" y="5245949"/>
              <a:chExt cx="2681502" cy="900649"/>
            </a:xfrm>
          </p:grpSpPr>
          <p:sp>
            <p:nvSpPr>
              <p:cNvPr id="21" name="Titolo 3">
                <a:extLst>
                  <a:ext uri="{FF2B5EF4-FFF2-40B4-BE49-F238E27FC236}">
                    <a16:creationId xmlns:a16="http://schemas.microsoft.com/office/drawing/2014/main" id="{866212D8-5287-47C6-8EE9-0F6971FC1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7694" y="5245949"/>
                <a:ext cx="1800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“Persona”</a:t>
                </a:r>
              </a:p>
              <a:p>
                <a:r>
                  <a:rPr lang="en-GB" sz="1800" b="1" dirty="0"/>
                  <a:t>31th Oct 2019</a:t>
                </a:r>
              </a:p>
            </p:txBody>
          </p:sp>
          <p:pic>
            <p:nvPicPr>
              <p:cNvPr id="35" name="Immagine 34" descr="Immagine che contiene fissando, sfocatura&#10;&#10;Descrizione generata automaticamente">
                <a:extLst>
                  <a:ext uri="{FF2B5EF4-FFF2-40B4-BE49-F238E27FC236}">
                    <a16:creationId xmlns:a16="http://schemas.microsoft.com/office/drawing/2014/main" id="{D6E63E89-BC72-4918-A9D7-C995FC98F9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" b="47"/>
              <a:stretch/>
            </p:blipFill>
            <p:spPr>
              <a:xfrm>
                <a:off x="4626192" y="5246598"/>
                <a:ext cx="900000" cy="900000"/>
              </a:xfrm>
              <a:prstGeom prst="rect">
                <a:avLst/>
              </a:prstGeom>
            </p:spPr>
          </p:pic>
        </p:grp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6C4B7D5-718D-478D-B89D-BAEF184976EE}"/>
              </a:ext>
            </a:extLst>
          </p:cNvPr>
          <p:cNvGrpSpPr/>
          <p:nvPr/>
        </p:nvGrpSpPr>
        <p:grpSpPr>
          <a:xfrm>
            <a:off x="4827881" y="2116653"/>
            <a:ext cx="3062127" cy="4129369"/>
            <a:chOff x="7910632" y="2116978"/>
            <a:chExt cx="3062127" cy="4129369"/>
          </a:xfrm>
        </p:grpSpPr>
        <p:sp>
          <p:nvSpPr>
            <p:cNvPr id="14" name="Titolo 3">
              <a:extLst>
                <a:ext uri="{FF2B5EF4-FFF2-40B4-BE49-F238E27FC236}">
                  <a16:creationId xmlns:a16="http://schemas.microsoft.com/office/drawing/2014/main" id="{78ED6B49-6981-40D7-8E2D-E4E4CB5B75B7}"/>
                </a:ext>
              </a:extLst>
            </p:cNvPr>
            <p:cNvSpPr txBox="1">
              <a:spLocks/>
            </p:cNvSpPr>
            <p:nvPr/>
          </p:nvSpPr>
          <p:spPr>
            <a:xfrm>
              <a:off x="8202453" y="3258383"/>
              <a:ext cx="2491777" cy="107451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2000" b="1" i="1" dirty="0" err="1"/>
                <a:t>Tedua</a:t>
              </a:r>
              <a:endParaRPr lang="en-GB" sz="2000" b="1" i="1" dirty="0"/>
            </a:p>
            <a:p>
              <a:pPr algn="ctr"/>
              <a:r>
                <a:rPr lang="en-GB" sz="2000" b="1" dirty="0"/>
                <a:t>14</a:t>
              </a:r>
              <a:r>
                <a:rPr lang="en-GB" sz="2000" b="1" baseline="30000" dirty="0"/>
                <a:t>th</a:t>
              </a:r>
              <a:r>
                <a:rPr lang="en-GB" sz="2000" b="1" dirty="0"/>
                <a:t> June 2020</a:t>
              </a:r>
            </a:p>
            <a:p>
              <a:pPr algn="ctr"/>
              <a:r>
                <a:rPr lang="en-GB" sz="2000" b="1" dirty="0"/>
                <a:t>21 tracks</a:t>
              </a:r>
              <a:endParaRPr lang="it-IT" sz="2000" b="1" dirty="0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B2991638-D8BB-4BEE-97C9-8A168898C79B}"/>
                </a:ext>
              </a:extLst>
            </p:cNvPr>
            <p:cNvSpPr/>
            <p:nvPr/>
          </p:nvSpPr>
          <p:spPr>
            <a:xfrm rot="5400000">
              <a:off x="9103703" y="4537732"/>
              <a:ext cx="689277" cy="39184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89EB3BA-368B-49F2-903A-DA4C930B1953}"/>
                </a:ext>
              </a:extLst>
            </p:cNvPr>
            <p:cNvGrpSpPr/>
            <p:nvPr/>
          </p:nvGrpSpPr>
          <p:grpSpPr>
            <a:xfrm>
              <a:off x="7910632" y="5346022"/>
              <a:ext cx="3062127" cy="900325"/>
              <a:chOff x="7910632" y="5346022"/>
              <a:chExt cx="3062127" cy="900325"/>
            </a:xfrm>
          </p:grpSpPr>
          <p:sp>
            <p:nvSpPr>
              <p:cNvPr id="23" name="Titolo 3">
                <a:extLst>
                  <a:ext uri="{FF2B5EF4-FFF2-40B4-BE49-F238E27FC236}">
                    <a16:creationId xmlns:a16="http://schemas.microsoft.com/office/drawing/2014/main" id="{C1B9B6DB-4FA2-4ADC-B37F-C66ACB764C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0632" y="5346347"/>
                <a:ext cx="2162127" cy="90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b="1" i="1" dirty="0"/>
                  <a:t>“Vita Vera Mixtape”</a:t>
                </a:r>
              </a:p>
              <a:p>
                <a:r>
                  <a:rPr lang="en-GB" sz="1800" b="1" dirty="0"/>
                  <a:t>5th June 2020</a:t>
                </a:r>
              </a:p>
            </p:txBody>
          </p:sp>
          <p:pic>
            <p:nvPicPr>
              <p:cNvPr id="5" name="Immagine 4" descr="Immagine che contiene testo, albero&#10;&#10;Descrizione generata automaticamente">
                <a:extLst>
                  <a:ext uri="{FF2B5EF4-FFF2-40B4-BE49-F238E27FC236}">
                    <a16:creationId xmlns:a16="http://schemas.microsoft.com/office/drawing/2014/main" id="{B5343058-252E-4627-B5E9-2294EB917B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910632" y="5346022"/>
                <a:ext cx="900000" cy="900000"/>
              </a:xfrm>
              <a:prstGeom prst="rect">
                <a:avLst/>
              </a:prstGeom>
            </p:spPr>
          </p:pic>
        </p:grpSp>
        <p:pic>
          <p:nvPicPr>
            <p:cNvPr id="8" name="Immagine 7" descr="Immagine che contiene abbigliamento, persona, vestito&#10;&#10;Descrizione generata automaticamente">
              <a:extLst>
                <a:ext uri="{FF2B5EF4-FFF2-40B4-BE49-F238E27FC236}">
                  <a16:creationId xmlns:a16="http://schemas.microsoft.com/office/drawing/2014/main" id="{651D039F-A196-4D0D-8D62-2B5A418A4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2" r="7582"/>
            <a:stretch/>
          </p:blipFill>
          <p:spPr>
            <a:xfrm>
              <a:off x="8908341" y="2116978"/>
              <a:ext cx="1080000" cy="108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448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2626518"/>
            <a:ext cx="3162299" cy="16049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 Part 3</a:t>
            </a:r>
            <a:endParaRPr lang="it-IT" sz="4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71B819-0A52-489C-9FA3-EA676A38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601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27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152525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How many Italian tracks are present in a Top 100 of a country different from Italy for each year ?</a:t>
            </a:r>
            <a:endParaRPr lang="it-IT" sz="48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9E3F6-2D19-4070-ABE1-A0D4BA02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16" y="2153814"/>
            <a:ext cx="8334375" cy="40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4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28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400" y="123825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Show the countries that listen the most to Italian tracks</a:t>
            </a:r>
            <a:endParaRPr lang="it-IT" sz="4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EF8FF1-D55B-46F3-8DB2-18A953C3A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" t="10688" b="6520"/>
          <a:stretch/>
        </p:blipFill>
        <p:spPr>
          <a:xfrm>
            <a:off x="968670" y="2247900"/>
            <a:ext cx="10254659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29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How to determine the most widespread Italian artists ?</a:t>
            </a:r>
            <a:endParaRPr lang="it-IT" sz="54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D434E8-D109-4B6E-8F32-FA35165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90748"/>
            <a:ext cx="9893596" cy="416560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</a:t>
            </a:r>
            <a:r>
              <a:rPr lang="en-US" sz="2500" b="1" dirty="0"/>
              <a:t>1</a:t>
            </a:r>
            <a:r>
              <a:rPr lang="en-US" sz="2500" b="1" baseline="30000" dirty="0"/>
              <a:t>st </a:t>
            </a:r>
            <a:r>
              <a:rPr lang="en-US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different countries he/she has reached excluding Italy. 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dirty="0">
              <a:effectLst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500" b="1" i="0" dirty="0">
                <a:effectLst/>
              </a:rPr>
              <a:t> 2</a:t>
            </a:r>
            <a:r>
              <a:rPr lang="en-US" sz="2500" b="1" i="0" baseline="30000" dirty="0">
                <a:effectLst/>
              </a:rPr>
              <a:t>nd </a:t>
            </a:r>
            <a:r>
              <a:rPr lang="en-GB" sz="2500" b="1" dirty="0"/>
              <a:t>Approach: </a:t>
            </a:r>
          </a:p>
          <a:p>
            <a:pPr marL="0" indent="0" fontAlgn="base">
              <a:buNone/>
            </a:pPr>
            <a:r>
              <a:rPr lang="en-GB" sz="2500" dirty="0"/>
              <a:t>Count, for each artist, how many of his tracks have entered in a TOP 100 of a country different from Italy</a:t>
            </a:r>
            <a:endParaRPr lang="it-IT" sz="2500" dirty="0"/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500" b="0" i="0" baseline="3000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70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4200525" cy="749030"/>
          </a:xfrm>
        </p:spPr>
        <p:txBody>
          <a:bodyPr/>
          <a:lstStyle/>
          <a:p>
            <a:r>
              <a:rPr lang="it-IT" b="1" dirty="0"/>
              <a:t>Data: </a:t>
            </a:r>
            <a:r>
              <a:rPr lang="it-IT" b="1" dirty="0" err="1"/>
              <a:t>Additions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6A65FB-D949-4ACD-83A1-1D6ED79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98996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743220-D2ED-43D4-A1FF-37CA562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30</a:t>
            </a:fld>
            <a:r>
              <a:rPr lang="it-IT" dirty="0"/>
              <a:t>/24</a:t>
            </a:r>
          </a:p>
        </p:txBody>
      </p:sp>
      <p:sp>
        <p:nvSpPr>
          <p:cNvPr id="24" name="Titolo 3">
            <a:extLst>
              <a:ext uri="{FF2B5EF4-FFF2-40B4-BE49-F238E27FC236}">
                <a16:creationId xmlns:a16="http://schemas.microsoft.com/office/drawing/2014/main" id="{A6BED70F-ACD4-4513-95D9-A8D5B52559B7}"/>
              </a:ext>
            </a:extLst>
          </p:cNvPr>
          <p:cNvSpPr txBox="1">
            <a:spLocks/>
          </p:cNvSpPr>
          <p:nvPr/>
        </p:nvSpPr>
        <p:spPr>
          <a:xfrm>
            <a:off x="914399" y="1219200"/>
            <a:ext cx="10616609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How to determine the most widespread Italian artists ?</a:t>
            </a:r>
            <a:endParaRPr lang="it-IT" sz="54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B5D434E8-D109-4B6E-8F32-FA351652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91100"/>
            <a:ext cx="9893596" cy="57600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</a:rPr>
              <a:t> </a:t>
            </a:r>
            <a:r>
              <a:rPr lang="en-US" sz="2400" b="1" dirty="0"/>
              <a:t>1</a:t>
            </a:r>
            <a:r>
              <a:rPr lang="en-US" sz="2400" b="1" baseline="30000" dirty="0"/>
              <a:t>st </a:t>
            </a:r>
            <a:r>
              <a:rPr lang="en-US" sz="2400" b="1" dirty="0"/>
              <a:t>Approach: </a:t>
            </a:r>
          </a:p>
          <a:p>
            <a:pPr marL="0" indent="0" algn="l" fontAlgn="base">
              <a:buNone/>
            </a:pPr>
            <a:endParaRPr lang="en-US" sz="2400" b="0" i="0" dirty="0">
              <a:effectLst/>
            </a:endParaRPr>
          </a:p>
          <a:p>
            <a:pPr algn="l" fontAlgn="base">
              <a:buFont typeface="Wingdings" panose="05000000000000000000" pitchFamily="2" charset="2"/>
              <a:buChar char="q"/>
            </a:pPr>
            <a:endParaRPr lang="en-US" sz="2400" b="0" i="0" baseline="30000" dirty="0">
              <a:effectLst/>
              <a:latin typeface="Inter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83C250-B1D7-4650-AB7F-2141292CFF05}"/>
              </a:ext>
            </a:extLst>
          </p:cNvPr>
          <p:cNvSpPr txBox="1">
            <a:spLocks/>
          </p:cNvSpPr>
          <p:nvPr/>
        </p:nvSpPr>
        <p:spPr>
          <a:xfrm>
            <a:off x="914399" y="4137750"/>
            <a:ext cx="9893596" cy="57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400" b="1" dirty="0"/>
              <a:t> 2</a:t>
            </a:r>
            <a:r>
              <a:rPr lang="en-US" sz="2400" b="1" baseline="30000" dirty="0"/>
              <a:t>nd </a:t>
            </a:r>
            <a:r>
              <a:rPr lang="en-US" sz="2400" b="1" dirty="0"/>
              <a:t>Approach: 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baseline="30000" dirty="0">
              <a:latin typeface="Inter"/>
            </a:endParaRPr>
          </a:p>
        </p:txBody>
      </p:sp>
      <p:pic>
        <p:nvPicPr>
          <p:cNvPr id="4" name="Immagine 3" descr="Immagine che contiene persona, uomo, indossando&#10;&#10;Descrizione generata automaticamente">
            <a:extLst>
              <a:ext uri="{FF2B5EF4-FFF2-40B4-BE49-F238E27FC236}">
                <a16:creationId xmlns:a16="http://schemas.microsoft.com/office/drawing/2014/main" id="{E393CD08-2A30-4F51-A7EB-ED0098CD9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99" y="2812425"/>
            <a:ext cx="1080000" cy="1080000"/>
          </a:xfrm>
          <a:prstGeom prst="ellipse">
            <a:avLst/>
          </a:prstGeom>
        </p:spPr>
      </p:pic>
      <p:pic>
        <p:nvPicPr>
          <p:cNvPr id="7" name="Immagine 6" descr="Immagine che contiene testo, persona, gruppo, persone&#10;&#10;Descrizione generata automaticamente">
            <a:extLst>
              <a:ext uri="{FF2B5EF4-FFF2-40B4-BE49-F238E27FC236}">
                <a16:creationId xmlns:a16="http://schemas.microsoft.com/office/drawing/2014/main" id="{F8CAD9C1-CB93-416A-A6E4-384E41C15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3" b="6563"/>
          <a:stretch/>
        </p:blipFill>
        <p:spPr>
          <a:xfrm>
            <a:off x="914399" y="4959075"/>
            <a:ext cx="1080000" cy="1080000"/>
          </a:xfrm>
          <a:prstGeom prst="ellipse">
            <a:avLst/>
          </a:prstGeom>
        </p:spPr>
      </p:pic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B7B977C7-CEFD-4E0A-BEB1-7B5A1CE33DD0}"/>
              </a:ext>
            </a:extLst>
          </p:cNvPr>
          <p:cNvSpPr txBox="1">
            <a:spLocks/>
          </p:cNvSpPr>
          <p:nvPr/>
        </p:nvSpPr>
        <p:spPr>
          <a:xfrm>
            <a:off x="2343150" y="2848349"/>
            <a:ext cx="9187858" cy="104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i="1" dirty="0"/>
              <a:t>Gigi D’Agostino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dirty="0"/>
              <a:t>30 different </a:t>
            </a:r>
            <a:r>
              <a:rPr lang="en-US" sz="2400" dirty="0"/>
              <a:t>countries excluding Italy</a:t>
            </a:r>
            <a:endParaRPr lang="en-US" sz="2400" baseline="30000" dirty="0">
              <a:latin typeface="Inter"/>
            </a:endParaRP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D9584A98-ED98-4B79-B913-E8B73A56EF2B}"/>
              </a:ext>
            </a:extLst>
          </p:cNvPr>
          <p:cNvSpPr txBox="1">
            <a:spLocks/>
          </p:cNvSpPr>
          <p:nvPr/>
        </p:nvSpPr>
        <p:spPr>
          <a:xfrm>
            <a:off x="2343150" y="5031026"/>
            <a:ext cx="9187858" cy="104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i="1" dirty="0" err="1"/>
              <a:t>Sfera</a:t>
            </a:r>
            <a:r>
              <a:rPr lang="en-US" sz="2400" b="1" i="1" dirty="0"/>
              <a:t> </a:t>
            </a:r>
            <a:r>
              <a:rPr lang="en-US" sz="2400" b="1" i="1" dirty="0" err="1"/>
              <a:t>Ebbasta</a:t>
            </a:r>
            <a:endParaRPr lang="en-US" sz="2400" b="1" i="1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sz="2400" b="1" dirty="0"/>
              <a:t>12 tracks </a:t>
            </a:r>
            <a:r>
              <a:rPr lang="en-GB" sz="2400" dirty="0"/>
              <a:t>in a TOP 100 of a country different from Italy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baseline="300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708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62000"/>
          </a:xfrm>
        </p:spPr>
        <p:txBody>
          <a:bodyPr>
            <a:normAutofit/>
          </a:bodyPr>
          <a:lstStyle/>
          <a:p>
            <a:r>
              <a:rPr lang="it-IT" sz="3600" b="1" dirty="0"/>
              <a:t>References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2F64557-1AC4-44FE-B949-2C1A4D02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33601"/>
            <a:ext cx="10363200" cy="369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Kaggle Spotify Dataset :                        </a:t>
            </a:r>
            <a:r>
              <a:rPr lang="it-IT" sz="2400" b="1" dirty="0">
                <a:hlinkClick r:id="rId2"/>
              </a:rPr>
              <a:t>https://www.kaggle.com/pepepython/spotify-huge-database-daily-charts-over-3-years?select=Database+to+calculate+popularity.csv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Spotify Web API : </a:t>
            </a:r>
            <a:r>
              <a:rPr lang="it-IT" sz="2400" b="1" dirty="0">
                <a:hlinkClick r:id="rId3"/>
              </a:rPr>
              <a:t>https://developer.spotify.com/documentation/web-api/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WikiData : </a:t>
            </a:r>
            <a:r>
              <a:rPr lang="it-IT" sz="2400" b="1" dirty="0">
                <a:hlinkClick r:id="rId4"/>
              </a:rPr>
              <a:t>https://www.wikidata.org/wiki/Wikidata:Main_Page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400" b="1" dirty="0"/>
              <a:t> MusicBrainz : </a:t>
            </a:r>
            <a:r>
              <a:rPr lang="it-IT" sz="2400" b="1" dirty="0">
                <a:hlinkClick r:id="rId5"/>
              </a:rPr>
              <a:t>https://musicbrainz.org/</a:t>
            </a:r>
            <a:endParaRPr lang="it-IT" sz="24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214CB7-BA5B-4204-826E-2AB7E3B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31</a:t>
            </a:fld>
            <a:r>
              <a:rPr lang="it-IT" dirty="0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572451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b="1" dirty="0"/>
              <a:t>Thank you for the attention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C8903D2-4DE1-4B56-993B-F2E374F5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75" y="22252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06AD2D-0C87-4845-8FEA-E81BD46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4</a:t>
            </a:fld>
            <a:r>
              <a:rPr lang="it-IT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5</a:t>
            </a:fld>
            <a:r>
              <a:rPr lang="it-IT" dirty="0"/>
              <a:t>/24</a:t>
            </a:r>
          </a:p>
        </p:txBody>
      </p:sp>
      <p:pic>
        <p:nvPicPr>
          <p:cNvPr id="21" name="Elemento grafico 20">
            <a:extLst>
              <a:ext uri="{FF2B5EF4-FFF2-40B4-BE49-F238E27FC236}">
                <a16:creationId xmlns:a16="http://schemas.microsoft.com/office/drawing/2014/main" id="{D3D2B87C-E989-4FB4-9FE5-726E2275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928" y="2257425"/>
            <a:ext cx="3730004" cy="3413193"/>
          </a:xfrm>
          <a:prstGeom prst="rect">
            <a:avLst/>
          </a:prstGeom>
        </p:spPr>
      </p:pic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297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RDF: dummy node for the position of a track</a:t>
            </a: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619DC0BA-6757-4F62-8A61-80ADF21E7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874" y="2095567"/>
            <a:ext cx="2260600" cy="3575051"/>
          </a:xfrm>
          <a:prstGeom prst="rect">
            <a:avLst/>
          </a:prstGeom>
        </p:spPr>
      </p:pic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F6D78FD1-BDED-4741-84BC-026714803B1C}"/>
              </a:ext>
            </a:extLst>
          </p:cNvPr>
          <p:cNvSpPr txBox="1">
            <a:spLocks/>
          </p:cNvSpPr>
          <p:nvPr/>
        </p:nvSpPr>
        <p:spPr>
          <a:xfrm>
            <a:off x="6370592" y="5829774"/>
            <a:ext cx="4907010" cy="52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GB" dirty="0">
                <a:latin typeface="Inter"/>
              </a:rPr>
              <a:t>PG: position as property of the relation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30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7382"/>
            <a:ext cx="3848100" cy="749030"/>
          </a:xfrm>
        </p:spPr>
        <p:txBody>
          <a:bodyPr/>
          <a:lstStyle/>
          <a:p>
            <a:r>
              <a:rPr lang="it-IT" b="1" dirty="0"/>
              <a:t>Model : Focus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6</a:t>
            </a:fld>
            <a:r>
              <a:rPr lang="it-IT" dirty="0"/>
              <a:t>/24</a:t>
            </a:r>
          </a:p>
        </p:txBody>
      </p:sp>
      <p:sp>
        <p:nvSpPr>
          <p:cNvPr id="22" name="Segnaposto contenuto 4">
            <a:extLst>
              <a:ext uri="{FF2B5EF4-FFF2-40B4-BE49-F238E27FC236}">
                <a16:creationId xmlns:a16="http://schemas.microsoft.com/office/drawing/2014/main" id="{C8FEDDF9-E60B-405D-BBC6-D22859C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495" y="3353275"/>
            <a:ext cx="4907010" cy="526576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i="0" dirty="0">
                <a:effectLst/>
                <a:latin typeface="Inter"/>
              </a:rPr>
              <a:t>Focus </a:t>
            </a:r>
            <a:r>
              <a:rPr lang="en-GB" i="0" dirty="0" err="1">
                <a:effectLst/>
                <a:latin typeface="Inter"/>
              </a:rPr>
              <a:t>sulle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cose</a:t>
            </a:r>
            <a:r>
              <a:rPr lang="en-GB" i="0" dirty="0">
                <a:effectLst/>
                <a:latin typeface="Inter"/>
              </a:rPr>
              <a:t> </a:t>
            </a:r>
            <a:r>
              <a:rPr lang="en-GB" i="0" dirty="0" err="1">
                <a:effectLst/>
                <a:latin typeface="Inter"/>
              </a:rPr>
              <a:t>nuove</a:t>
            </a:r>
            <a:endParaRPr lang="en-GB" i="0" dirty="0">
              <a:effectLst/>
              <a:latin typeface="Inter"/>
            </a:endParaRPr>
          </a:p>
          <a:p>
            <a:pPr marL="0" indent="0" algn="ctr" fontAlgn="base">
              <a:buNone/>
            </a:pPr>
            <a:endParaRPr lang="en-US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6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 err="1"/>
              <a:t>Ingestion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7</a:t>
            </a:fld>
            <a:r>
              <a:rPr lang="it-IT" dirty="0"/>
              <a:t>/24</a:t>
            </a:r>
          </a:p>
        </p:txBody>
      </p:sp>
      <p:sp>
        <p:nvSpPr>
          <p:cNvPr id="11" name="Segnaposto contenuto 4">
            <a:extLst>
              <a:ext uri="{FF2B5EF4-FFF2-40B4-BE49-F238E27FC236}">
                <a16:creationId xmlns:a16="http://schemas.microsoft.com/office/drawing/2014/main" id="{7CA44715-9BE4-415B-9907-868E9428B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5195"/>
            <a:ext cx="5181600" cy="359603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MERGE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 CREATE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CREATE + UNIQUE CONSTRAINTS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Inter"/>
              </a:rPr>
              <a:t>LOAD_CSV with customized CSV files</a:t>
            </a:r>
          </a:p>
        </p:txBody>
      </p:sp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92132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8</a:t>
            </a:fld>
            <a:r>
              <a:rPr lang="it-IT" dirty="0"/>
              <a:t>/24</a:t>
            </a:r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F609E37C-9C30-40BA-90E1-A5FE3E494DD3}"/>
              </a:ext>
            </a:extLst>
          </p:cNvPr>
          <p:cNvGraphicFramePr>
            <a:graphicFrameLocks/>
          </p:cNvGraphicFramePr>
          <p:nvPr/>
        </p:nvGraphicFramePr>
        <p:xfrm>
          <a:off x="930000" y="2206759"/>
          <a:ext cx="10332000" cy="365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97066027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9088876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378492166"/>
                    </a:ext>
                  </a:extLst>
                </a:gridCol>
              </a:tblGrid>
              <a:tr h="775943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Genres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Artists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Albums</a:t>
                      </a:r>
                      <a:endParaRPr lang="it-IT" sz="18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8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MERGE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CREATE + </a:t>
                      </a:r>
                    </a:p>
                    <a:p>
                      <a:r>
                        <a:rPr lang="it-IT" sz="1400" dirty="0">
                          <a:effectLst/>
                        </a:rPr>
                        <a:t>UNIQUE CONSTRAINTS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LOAD_CSV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5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64899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Ingestion</a:t>
            </a:r>
            <a:r>
              <a:rPr lang="it-IT" sz="3600" b="1" dirty="0"/>
              <a:t> </a:t>
            </a:r>
            <a:r>
              <a:rPr lang="it-IT" sz="3600" b="1" dirty="0" err="1"/>
              <a:t>Phase</a:t>
            </a:r>
            <a:endParaRPr lang="it-IT" sz="3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F79A675-2CE5-471E-86A4-D4ED7CE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9</a:t>
            </a:fld>
            <a:r>
              <a:rPr lang="it-IT" dirty="0"/>
              <a:t>/24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FC06FB1-81E7-44EB-90DD-32A7772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09" y="6019800"/>
            <a:ext cx="9164777" cy="365125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GB" sz="1400" i="0" dirty="0">
                <a:effectLst/>
                <a:latin typeface="Inter"/>
              </a:rPr>
              <a:t>Ref: </a:t>
            </a:r>
            <a:r>
              <a:rPr lang="en-GB" sz="1400" i="0" dirty="0">
                <a:solidFill>
                  <a:srgbClr val="6977AE"/>
                </a:solidFill>
                <a:effectLst/>
                <a:latin typeface="Inter"/>
                <a:hlinkClick r:id="rId2"/>
              </a:rPr>
              <a:t>https://julianwangnwu.github.io/posts/2019/06/import-neo4j/</a:t>
            </a:r>
            <a:endParaRPr lang="en-US" sz="1400" i="0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3F73B10-2911-4840-A3AF-44B4430F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10" y="1952835"/>
            <a:ext cx="9164777" cy="40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4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757</TotalTime>
  <Words>711</Words>
  <Application>Microsoft Office PowerPoint</Application>
  <PresentationFormat>Widescreen</PresentationFormat>
  <Paragraphs>160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Arial</vt:lpstr>
      <vt:lpstr>Calibri</vt:lpstr>
      <vt:lpstr>Grandview Display</vt:lpstr>
      <vt:lpstr>Inter</vt:lpstr>
      <vt:lpstr>Wingdings</vt:lpstr>
      <vt:lpstr>Tema1</vt:lpstr>
      <vt:lpstr>Team Project 2 : Property Graphs</vt:lpstr>
      <vt:lpstr>Data: Recap</vt:lpstr>
      <vt:lpstr>Data: Additions</vt:lpstr>
      <vt:lpstr>Model</vt:lpstr>
      <vt:lpstr>Model : Focus</vt:lpstr>
      <vt:lpstr>Model : Focus</vt:lpstr>
      <vt:lpstr>Ingestion Phase</vt:lpstr>
      <vt:lpstr>Ingestion Phase</vt:lpstr>
      <vt:lpstr>Ingestion Phase</vt:lpstr>
      <vt:lpstr>Queries</vt:lpstr>
      <vt:lpstr>Queries</vt:lpstr>
      <vt:lpstr>Queries Part 1</vt:lpstr>
      <vt:lpstr>Show …</vt:lpstr>
      <vt:lpstr>Show the most common played instrument in rock groups.</vt:lpstr>
      <vt:lpstr>Queries Part 2</vt:lpstr>
      <vt:lpstr>Show technical features of Italian Tracks through the years 2017-2020 </vt:lpstr>
      <vt:lpstr>On average how many Italian tracks are present in Top 100 Italy for each year? </vt:lpstr>
      <vt:lpstr>How many Italian tracks were released every year from 2017 to 2020 ?</vt:lpstr>
      <vt:lpstr>How many different Italian artist entered in Top 100 Italy for each Year ?</vt:lpstr>
      <vt:lpstr>On average how many Italian tracks are present in Top 100 Italy through the different months of the year ? </vt:lpstr>
      <vt:lpstr>How many albums from Italian artists are released through the different months of the year ? </vt:lpstr>
      <vt:lpstr>Show the Italian artist with the highest number of tracks present in Top 100 Italy for each year.</vt:lpstr>
      <vt:lpstr>Show the distribution of the positions in the TOP 100 Italy reached by the just retrieved artist</vt:lpstr>
      <vt:lpstr>Show the top 3 Italian artists with the highest number of tracks present in Top 100 Italy at the same time.</vt:lpstr>
      <vt:lpstr>Check if these artists released an album on the same month (or previous one) of the chart in which they have the highest number of tracks.</vt:lpstr>
      <vt:lpstr>Queries Part 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References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85</cp:revision>
  <dcterms:created xsi:type="dcterms:W3CDTF">2021-11-21T15:34:21Z</dcterms:created>
  <dcterms:modified xsi:type="dcterms:W3CDTF">2022-01-07T11:52:40Z</dcterms:modified>
</cp:coreProperties>
</file>