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8DBC3F-CBD2-4426-B0DF-5821EA5C3BCD}" type="datetimeFigureOut">
              <a:rPr lang="en-US" smtClean="0"/>
              <a:t>12-May-24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B8713-9520-4733-B234-64E8F9C8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luca-mircea/amazon-reviews-inges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1AB2-EEDF-38BE-0ABA-D43174221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3520" y="1380068"/>
            <a:ext cx="8739503" cy="2616199"/>
          </a:xfrm>
        </p:spPr>
        <p:txBody>
          <a:bodyPr/>
          <a:lstStyle/>
          <a:p>
            <a:r>
              <a:rPr lang="en-US" dirty="0"/>
              <a:t>Amazon Reviews ingestion</a:t>
            </a:r>
            <a:br>
              <a:rPr lang="en-US" dirty="0"/>
            </a:br>
            <a:r>
              <a:rPr lang="en-US" sz="2400" dirty="0"/>
              <a:t>- Takeaway.com interview technical challenge -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EB8B1-E5FE-33E2-BC3A-23AEB59D4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Luca Mircea</a:t>
            </a:r>
          </a:p>
          <a:p>
            <a:r>
              <a:rPr lang="en-US" dirty="0"/>
              <a:t>Delivered on 13 May 2024</a:t>
            </a:r>
          </a:p>
        </p:txBody>
      </p:sp>
    </p:spTree>
    <p:extLst>
      <p:ext uri="{BB962C8B-B14F-4D97-AF65-F5344CB8AC3E}">
        <p14:creationId xmlns:p14="http://schemas.microsoft.com/office/powerpoint/2010/main" val="66608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Step 3 (cont.): data processing steps in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799"/>
            <a:ext cx="10018713" cy="44805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Uniform steps were applied to the data (step 0. is loading it in):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Process the columns that need adjusting in the raw data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000" dirty="0"/>
              <a:t>Split the data into slices that will turn into the final tables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000" dirty="0"/>
              <a:t>Rename columns</a:t>
            </a: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sz="1600" dirty="0"/>
              <a:t>Do further processing if required, e.g. flatten nested lists or dictionaries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000" dirty="0"/>
              <a:t>Handle NULLs (drop, fill with “Unknown” or -1, or raise errors)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000" dirty="0"/>
              <a:t>Explicitly convert the results to specific data types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000" dirty="0"/>
              <a:t>Upload each dataset to its corresponding table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3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Step 3 (cont.): if I had infinite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799"/>
            <a:ext cx="10018713" cy="44805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Further steps I’d take: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Add unit tests, especially for the final function before the upload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Create nicer mock DWH + API with date parameters used to slice the data into efficient-to-process chunks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Query the resulting data with AWS Athena or similar to check if the result matches the specification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(Maybe) analyze the data to see the reviews, out of curiosity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2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Step 3 (cont.): if I had infinite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799"/>
            <a:ext cx="10018713" cy="44805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Further steps I’d take: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Add unit tests, especially for the final function before the upload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Create nicer mock DWH + API with date parameters used to slice the data into efficient-to-process chunks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Query the resulting data with AWS Athena or similar to check if the result matches the specification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(Maybe) analyze the data to see the reviews, out of curiosity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1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Running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799"/>
            <a:ext cx="10018713" cy="44805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The instructions are explained in detail in an additional document, but the gist is: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3200" dirty="0"/>
              <a:t>Clone the GitHub repo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3200" dirty="0"/>
              <a:t>Download the credentials file from the secret-sharing link, paste them into a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</a:t>
            </a:r>
            <a:r>
              <a:rPr lang="en-US" sz="2600" dirty="0"/>
              <a:t> </a:t>
            </a:r>
            <a:r>
              <a:rPr lang="en-US" sz="3200" dirty="0"/>
              <a:t>file called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.env</a:t>
            </a:r>
            <a:r>
              <a:rPr lang="en-US" sz="3200" dirty="0"/>
              <a:t>, move this to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/credentials</a:t>
            </a:r>
            <a:endParaRPr lang="en-US" sz="3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3200" dirty="0"/>
              <a:t>Build the docker image: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–t takeaway-challenge .</a:t>
            </a:r>
            <a:endParaRPr lang="en-US" sz="3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3200" dirty="0"/>
              <a:t>Run the desired task: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takeaway-challenge python entrypoint.py --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process_raw_reviews_data_without_timestamps</a:t>
            </a:r>
            <a:r>
              <a:rPr lang="en-US" sz="3200" dirty="0"/>
              <a:t> (can replace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reviews_data</a:t>
            </a:r>
            <a:r>
              <a:rPr lang="en-US" sz="3200" dirty="0"/>
              <a:t> with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US" sz="3200" dirty="0"/>
              <a:t> for the other dataset)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3200" dirty="0"/>
              <a:t>Check success with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takeaway-challenge python entrypoint.py --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check_successful_completion</a:t>
            </a:r>
            <a:endParaRPr lang="en-US" sz="2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Scheduling on </a:t>
            </a:r>
            <a:r>
              <a:rPr lang="en-US" dirty="0" err="1"/>
              <a:t>AirFlow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056639"/>
            <a:ext cx="10018713" cy="44805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I coded the functions &amp; Docker to make it possible to pass arguments into the entry point. This can help with running the data on Airflow, which has really nice functionalities for implementing data processing.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 command would be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takeaway-challenge python entrypoint.py --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process_raw_reviews_data_with_timestamps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start_timestamp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‘2024-05-07 00:00:00’ --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end_timestamp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‘2024-05-07 01:00:00’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command on Airflow would replace the </a:t>
            </a:r>
            <a:r>
              <a:rPr lang="en-US" sz="2000" dirty="0" err="1"/>
              <a:t>start_timestamp</a:t>
            </a:r>
            <a:r>
              <a:rPr lang="en-US" sz="2000" dirty="0"/>
              <a:t> with {{ </a:t>
            </a:r>
            <a:r>
              <a:rPr lang="en-US" sz="2000" dirty="0" err="1"/>
              <a:t>data_interval_start</a:t>
            </a:r>
            <a:r>
              <a:rPr lang="en-US" sz="2000" dirty="0"/>
              <a:t> }} and end_ with {{ </a:t>
            </a:r>
            <a:r>
              <a:rPr lang="en-US" sz="2000" dirty="0" err="1"/>
              <a:t>data_interval_end</a:t>
            </a:r>
            <a:r>
              <a:rPr lang="en-US" sz="2000" dirty="0"/>
              <a:t> }}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2C69D-6F56-DDB3-F0AA-4F3D167C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223" y="4623017"/>
            <a:ext cx="4824937" cy="21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799"/>
            <a:ext cx="10018713" cy="44805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The data ingestion pipeline has been built: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I dove into the data to understand it and get a grasp of what’s in there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I created a data model based on what I thought made sense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I wrote code for the ETLs that would feed the DWH tables, optimizing for readability while staying aware of efficiency losses, and </a:t>
            </a:r>
            <a:r>
              <a:rPr lang="en-US" dirty="0" err="1"/>
              <a:t>Dockerizing</a:t>
            </a:r>
            <a:r>
              <a:rPr lang="en-US" dirty="0"/>
              <a:t> it for ease of use/testing and to demonstrate Airflow usage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Please hire me!</a:t>
            </a:r>
          </a:p>
        </p:txBody>
      </p:sp>
    </p:spTree>
    <p:extLst>
      <p:ext uri="{BB962C8B-B14F-4D97-AF65-F5344CB8AC3E}">
        <p14:creationId xmlns:p14="http://schemas.microsoft.com/office/powerpoint/2010/main" val="274826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578-85C2-6A25-8A99-A611D95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6AD8-3B6C-9858-465E-A6DF3B0E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2161"/>
            <a:ext cx="10018713" cy="3749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 of the selection process for an Analytics Engineer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Show technical skills + data management abilities + thinking/conceptualization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Task: design data warehouse tables + ETLs to populate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Design data model (i.e. the logic of the data)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it as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Resolution: GitHub repository with </a:t>
            </a:r>
            <a:r>
              <a:rPr lang="en-US" dirty="0" err="1"/>
              <a:t>Dockerized</a:t>
            </a:r>
            <a:r>
              <a:rPr lang="en-US" dirty="0"/>
              <a:t>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www.github.com/luca-mircea/amazon-reviews-ingestion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1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3281"/>
            <a:ext cx="10018713" cy="36779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practice, there is always back-and-forth between steps &amp; reiteration. Nonetheless, the plan (in theory) is: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u="sng" dirty="0"/>
              <a:t>Have a look at the data</a:t>
            </a:r>
            <a:r>
              <a:rPr lang="en-US" sz="2000" dirty="0"/>
              <a:t> to understand what it represents and how it’s structured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/>
              <a:t>Design the data model</a:t>
            </a:r>
            <a:r>
              <a:rPr lang="en-US" sz="2000" dirty="0"/>
              <a:t>, i.e. the logic according to which the data will be stored in the final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/>
              <a:t>Implement the code</a:t>
            </a:r>
            <a:r>
              <a:rPr lang="en-US" sz="2000" dirty="0"/>
              <a:t> that structures the data according to the model</a:t>
            </a:r>
          </a:p>
        </p:txBody>
      </p:sp>
    </p:spTree>
    <p:extLst>
      <p:ext uri="{BB962C8B-B14F-4D97-AF65-F5344CB8AC3E}">
        <p14:creationId xmlns:p14="http://schemas.microsoft.com/office/powerpoint/2010/main" val="18935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3281"/>
            <a:ext cx="10018713" cy="367792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clean to begin with: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Very </a:t>
            </a:r>
            <a:r>
              <a:rPr lang="en-US" sz="1800" b="1" u="sng" dirty="0"/>
              <a:t>few NULLs</a:t>
            </a:r>
            <a:r>
              <a:rPr lang="en-US" sz="1800" dirty="0"/>
              <a:t>, missing in logical places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No duplicates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Mostly one per row, no messy identification process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Some </a:t>
            </a:r>
            <a:r>
              <a:rPr lang="en-US" sz="1800" b="1" u="sng" dirty="0"/>
              <a:t>lack of uniformity</a:t>
            </a:r>
            <a:r>
              <a:rPr lang="en-US" sz="1800" dirty="0"/>
              <a:t>, e.g. sometimes missing data is NULL, other times ‘{ }’ (in the same column)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Main challenges: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u="sng" dirty="0"/>
              <a:t>Nested</a:t>
            </a:r>
            <a:r>
              <a:rPr lang="en-US" sz="1800" dirty="0"/>
              <a:t> lists and dictionaries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u="sng" dirty="0"/>
              <a:t>How to manage many-to-X</a:t>
            </a:r>
            <a:r>
              <a:rPr lang="en-US" sz="1800" dirty="0"/>
              <a:t>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9414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Data model – logic &amp;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3280"/>
            <a:ext cx="10018713" cy="41960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raw data consists of reviews of Amazon items + item metadata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</a:t>
            </a:r>
            <a:r>
              <a:rPr lang="en-US" sz="1600" b="1" u="sng" dirty="0"/>
              <a:t>main logical entities </a:t>
            </a:r>
            <a:r>
              <a:rPr lang="en-US" sz="1600" dirty="0"/>
              <a:t>underpinning the model are </a:t>
            </a:r>
            <a:r>
              <a:rPr lang="en-US" sz="1600" b="1" u="sng" dirty="0"/>
              <a:t>products</a:t>
            </a:r>
            <a:r>
              <a:rPr lang="en-US" sz="1600" dirty="0"/>
              <a:t> and </a:t>
            </a:r>
            <a:r>
              <a:rPr lang="en-US" sz="1600" b="1" u="sng" dirty="0"/>
              <a:t>reviews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u="sng" dirty="0"/>
              <a:t>Other relevant entities</a:t>
            </a:r>
            <a:r>
              <a:rPr lang="en-US" sz="1600" dirty="0"/>
              <a:t> that can be distilled: reviewers, date info, </a:t>
            </a:r>
            <a:r>
              <a:rPr lang="en-US" sz="1600" dirty="0" err="1"/>
              <a:t>related_items</a:t>
            </a:r>
            <a:r>
              <a:rPr lang="en-US" sz="1600" dirty="0"/>
              <a:t>, </a:t>
            </a:r>
            <a:r>
              <a:rPr lang="en-US" sz="1600" dirty="0" err="1"/>
              <a:t>item_categories</a:t>
            </a:r>
            <a:r>
              <a:rPr lang="en-US" sz="1600" dirty="0"/>
              <a:t>, rankings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Based on the challenge requirements &amp; present data I opted for </a:t>
            </a:r>
            <a:r>
              <a:rPr lang="en-US" sz="2000" b="1" u="sng" dirty="0"/>
              <a:t>a hybrid model</a:t>
            </a:r>
            <a:r>
              <a:rPr lang="en-US" sz="2000" dirty="0"/>
              <a:t>, a combination of </a:t>
            </a:r>
            <a:r>
              <a:rPr lang="en-US" sz="2000" b="1" u="sng" dirty="0"/>
              <a:t>Kimball and Data Vault 2.0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Kimball because I’m following the </a:t>
            </a:r>
            <a:r>
              <a:rPr lang="en-US" sz="1600" b="1" u="sng" dirty="0"/>
              <a:t>facts &amp; dimensions</a:t>
            </a:r>
            <a:r>
              <a:rPr lang="en-US" sz="1600" dirty="0"/>
              <a:t> logic + </a:t>
            </a:r>
            <a:r>
              <a:rPr lang="en-US" sz="1600" b="1" u="sng" dirty="0"/>
              <a:t>normalization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Data vault 2.0 because of </a:t>
            </a:r>
            <a:r>
              <a:rPr lang="en-US" sz="1600" b="1" u="sng" dirty="0"/>
              <a:t>hub tables</a:t>
            </a:r>
            <a:r>
              <a:rPr lang="en-US" sz="1600" dirty="0"/>
              <a:t> (tables with only the PK column that identifies an entity) + good way to manage edge cases and many-to-many relationships by adding many </a:t>
            </a:r>
            <a:r>
              <a:rPr lang="en-US" sz="1600" b="1" u="sng" dirty="0"/>
              <a:t>satellite tables</a:t>
            </a:r>
            <a:r>
              <a:rPr lang="en-US" sz="1600" dirty="0"/>
              <a:t>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u="sng" dirty="0"/>
              <a:t>Use cases</a:t>
            </a:r>
            <a:r>
              <a:rPr lang="en-US" sz="1600" dirty="0"/>
              <a:t> needing the product images will rarely need the sales rank or the related items, and v-versa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Items belong to </a:t>
            </a:r>
            <a:r>
              <a:rPr lang="en-US" sz="1600" b="1" u="sng" dirty="0"/>
              <a:t>multiple categories &lt;- easier to manage</a:t>
            </a:r>
            <a:r>
              <a:rPr lang="en-US" sz="1600" dirty="0"/>
              <a:t> through tables different from the “main” one</a:t>
            </a:r>
          </a:p>
        </p:txBody>
      </p:sp>
    </p:spTree>
    <p:extLst>
      <p:ext uri="{BB962C8B-B14F-4D97-AF65-F5344CB8AC3E}">
        <p14:creationId xmlns:p14="http://schemas.microsoft.com/office/powerpoint/2010/main" val="202011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80"/>
            <a:ext cx="10018713" cy="1752599"/>
          </a:xfrm>
        </p:spPr>
        <p:txBody>
          <a:bodyPr/>
          <a:lstStyle/>
          <a:p>
            <a:r>
              <a:rPr lang="en-US" dirty="0"/>
              <a:t>Step 2 (cont.): Data model – final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87004-DB4B-8E26-530E-1A90E1BE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45" y="1310322"/>
            <a:ext cx="9196643" cy="5253037"/>
          </a:xfrm>
        </p:spPr>
      </p:pic>
    </p:spTree>
    <p:extLst>
      <p:ext uri="{BB962C8B-B14F-4D97-AF65-F5344CB8AC3E}">
        <p14:creationId xmlns:p14="http://schemas.microsoft.com/office/powerpoint/2010/main" val="165355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Step 3: 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1760"/>
            <a:ext cx="10018713" cy="4927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requirements match the regular </a:t>
            </a:r>
            <a:r>
              <a:rPr lang="en-US" b="1" u="sng" dirty="0"/>
              <a:t>Extract-Transform-Load (ETL) </a:t>
            </a:r>
            <a:r>
              <a:rPr lang="en-US" dirty="0"/>
              <a:t>pattern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Code structured in each of these steps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High degree of </a:t>
            </a:r>
            <a:r>
              <a:rPr lang="en-US" sz="1800" b="1" u="sng" dirty="0"/>
              <a:t>reusability</a:t>
            </a:r>
            <a:r>
              <a:rPr lang="en-US" sz="1800" dirty="0"/>
              <a:t>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Functions for validating data and handling nulls are </a:t>
            </a:r>
            <a:r>
              <a:rPr lang="en-US" b="1" u="sng" dirty="0"/>
              <a:t>abstracted and therefore data-agnostic</a:t>
            </a:r>
            <a:r>
              <a:rPr lang="en-US" dirty="0"/>
              <a:t>, which is why they </a:t>
            </a:r>
            <a:r>
              <a:rPr lang="en-US" b="1" u="sng" dirty="0"/>
              <a:t>can be copied into similar projects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Using </a:t>
            </a:r>
            <a:r>
              <a:rPr lang="en-US" b="1" u="sng" dirty="0"/>
              <a:t>configurations</a:t>
            </a:r>
            <a:r>
              <a:rPr lang="en-US" dirty="0"/>
              <a:t> stored in .</a:t>
            </a:r>
            <a:r>
              <a:rPr lang="en-US" dirty="0" err="1"/>
              <a:t>yml</a:t>
            </a:r>
            <a:r>
              <a:rPr lang="en-US" dirty="0"/>
              <a:t> files that are easy to adjust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u="sng" dirty="0" err="1"/>
              <a:t>APIInteractor</a:t>
            </a:r>
            <a:r>
              <a:rPr lang="en-US" b="1" u="sng" dirty="0"/>
              <a:t> class</a:t>
            </a:r>
            <a:r>
              <a:rPr lang="en-US" dirty="0"/>
              <a:t> is neat for future API ingestion projects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Code implemented to read &amp; write data to/from multiple locations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Main method delivered: to and from </a:t>
            </a:r>
            <a:r>
              <a:rPr lang="en-US" b="1" u="sng" dirty="0"/>
              <a:t>AWS S3 as a mock database + API endpoint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Code implemented with </a:t>
            </a:r>
            <a:r>
              <a:rPr lang="en-US" b="1" u="sng" dirty="0"/>
              <a:t>entry points &amp; parameters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u="sng" dirty="0"/>
              <a:t>Can be run in Airflow</a:t>
            </a:r>
            <a:r>
              <a:rPr lang="en-US" dirty="0"/>
              <a:t> to take advantage of {{ </a:t>
            </a:r>
            <a:r>
              <a:rPr lang="en-US" dirty="0" err="1"/>
              <a:t>data_interval_start</a:t>
            </a:r>
            <a:r>
              <a:rPr lang="en-US" dirty="0"/>
              <a:t> }} and _end macros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Can run every hour/day/15 min for </a:t>
            </a:r>
            <a:r>
              <a:rPr lang="en-US" b="1" u="sng" dirty="0"/>
              <a:t>incremental processing</a:t>
            </a:r>
          </a:p>
        </p:txBody>
      </p:sp>
    </p:spTree>
    <p:extLst>
      <p:ext uri="{BB962C8B-B14F-4D97-AF65-F5344CB8AC3E}">
        <p14:creationId xmlns:p14="http://schemas.microsoft.com/office/powerpoint/2010/main" val="10077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Step 3 (cont.): Trade-offs present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1760"/>
            <a:ext cx="10018713" cy="492759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There are always trade-offs involved when writing code: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Most salient: </a:t>
            </a:r>
            <a:r>
              <a:rPr lang="en-US" sz="2000" b="1" u="sng" dirty="0"/>
              <a:t>readability vs. performance</a:t>
            </a:r>
            <a:r>
              <a:rPr lang="en-US" sz="2000" dirty="0"/>
              <a:t>. When working with others, it’s extra nice to write readable code, with the efficiency losses being minor. Hence </a:t>
            </a:r>
            <a:r>
              <a:rPr lang="en-US" sz="2000" b="1" u="sng" dirty="0"/>
              <a:t>list comprehension instead of .map</a:t>
            </a:r>
            <a:r>
              <a:rPr lang="en-US" sz="2000" dirty="0"/>
              <a:t>; for-loop only as a last resort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Testing required: list comprehension and map have different speeds depending on the data size =&gt; should </a:t>
            </a:r>
            <a:r>
              <a:rPr lang="en-US" sz="2000" b="1" u="sng" dirty="0"/>
              <a:t>prototype &amp; experiment</a:t>
            </a:r>
            <a:r>
              <a:rPr lang="en-US" sz="2000" dirty="0"/>
              <a:t> (no time now)</a:t>
            </a:r>
            <a:endParaRPr lang="en-US" sz="2000" b="1" u="sng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With data this large, we should discuss </a:t>
            </a:r>
            <a:r>
              <a:rPr lang="en-US" sz="2000" b="1" u="sng" dirty="0"/>
              <a:t>EMR/Spark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NULL handling: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When done right, leaving empty data saves database costs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There </a:t>
            </a:r>
            <a:r>
              <a:rPr lang="en-US" sz="1600" b="1" u="sng" dirty="0"/>
              <a:t>needs to be alignment + uniformity in the company</a:t>
            </a:r>
            <a:r>
              <a:rPr lang="en-US" sz="1600" dirty="0"/>
              <a:t>, otherwise NULLs can create errors + confusion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 </a:t>
            </a:r>
            <a:r>
              <a:rPr lang="en-US" sz="1600" b="1" u="sng" dirty="0"/>
              <a:t>preferred here to err on the side of caution and replace NULLs with clearly-wrong values</a:t>
            </a:r>
            <a:r>
              <a:rPr lang="en-US" sz="1600" dirty="0"/>
              <a:t> that become obvious to analysts &amp; scientists faster</a:t>
            </a:r>
          </a:p>
        </p:txBody>
      </p:sp>
    </p:spTree>
    <p:extLst>
      <p:ext uri="{BB962C8B-B14F-4D97-AF65-F5344CB8AC3E}">
        <p14:creationId xmlns:p14="http://schemas.microsoft.com/office/powerpoint/2010/main" val="261536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964-37E9-3388-69EE-BBC4C919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dirty="0"/>
              <a:t>Step 3 (cont.): data processing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B2F-43F4-E441-9560-493C561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1760"/>
            <a:ext cx="10018713" cy="49275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steps to pre-process the data were as follows: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Reviews: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Created unique </a:t>
            </a:r>
            <a:r>
              <a:rPr lang="en-US" sz="1200" dirty="0" err="1"/>
              <a:t>review_id</a:t>
            </a:r>
            <a:r>
              <a:rPr lang="en-US" sz="1200" dirty="0"/>
              <a:t> out of </a:t>
            </a:r>
            <a:r>
              <a:rPr lang="en-US" sz="1200" dirty="0" err="1"/>
              <a:t>item_id</a:t>
            </a:r>
            <a:r>
              <a:rPr lang="en-US" sz="1200" dirty="0"/>
              <a:t> + </a:t>
            </a:r>
            <a:r>
              <a:rPr lang="en-US" sz="1200" dirty="0" err="1"/>
              <a:t>reviewer_id</a:t>
            </a:r>
            <a:endParaRPr lang="en-US" sz="1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Parsed strangely formatted date string from ‘MM D, YYYY’ to a neat int in the format ‘YYYYMMDD’ (with zero-padding)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Parsed list of helpfulness votes into independent columns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Metadata: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Removed unnamed index column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Flatten nested lists/dictionaries for </a:t>
            </a:r>
            <a:r>
              <a:rPr lang="en-US" sz="1200" dirty="0" err="1"/>
              <a:t>sales_rank</a:t>
            </a:r>
            <a:r>
              <a:rPr lang="en-US" sz="1200" dirty="0"/>
              <a:t>, categories, related items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validations were: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Checking for uniqueness of PKs in key tables + dropping rows where the PK is null (because useless data; there were no such instances)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Under normal circumstances I’d try to understand where the NULLs are coming from and see if I can fix them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Checking if the UNIX date matches the string date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Checking if all the rankings show up in the categories (they don’t) &lt;- this would affect the data model</a:t>
            </a:r>
          </a:p>
        </p:txBody>
      </p:sp>
    </p:spTree>
    <p:extLst>
      <p:ext uri="{BB962C8B-B14F-4D97-AF65-F5344CB8AC3E}">
        <p14:creationId xmlns:p14="http://schemas.microsoft.com/office/powerpoint/2010/main" val="354032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324</TotalTime>
  <Words>1414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Courier New</vt:lpstr>
      <vt:lpstr>Wingdings</vt:lpstr>
      <vt:lpstr>Parallax</vt:lpstr>
      <vt:lpstr>Amazon Reviews ingestion - Takeaway.com interview technical challenge -</vt:lpstr>
      <vt:lpstr>Premise</vt:lpstr>
      <vt:lpstr>Battle plan</vt:lpstr>
      <vt:lpstr>Step 1: Preliminary analysis</vt:lpstr>
      <vt:lpstr>Step 2: Data model – logic &amp; considerations</vt:lpstr>
      <vt:lpstr>Step 2 (cont.): Data model – final result</vt:lpstr>
      <vt:lpstr>Step 3: Code implementation</vt:lpstr>
      <vt:lpstr>Step 3 (cont.): Trade-offs present in code</vt:lpstr>
      <vt:lpstr>Step 3 (cont.): data processing &amp; validation</vt:lpstr>
      <vt:lpstr>Step 3 (cont.): data processing steps in ETL</vt:lpstr>
      <vt:lpstr>Step 3 (cont.): if I had infinite time…</vt:lpstr>
      <vt:lpstr>Step 3 (cont.): if I had infinite time…</vt:lpstr>
      <vt:lpstr>Running instructions</vt:lpstr>
      <vt:lpstr>Scheduling on AirFlow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ingestion - Takeaway.com interview technical challenge -</dc:title>
  <dc:creator>Luca Mircea</dc:creator>
  <cp:lastModifiedBy>Luca Mircea</cp:lastModifiedBy>
  <cp:revision>11</cp:revision>
  <dcterms:created xsi:type="dcterms:W3CDTF">2024-05-12T14:17:02Z</dcterms:created>
  <dcterms:modified xsi:type="dcterms:W3CDTF">2024-05-12T19:41:55Z</dcterms:modified>
</cp:coreProperties>
</file>