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8803600" cy="431958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F9B252-2BE0-4B2D-98F8-5D3266C006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440000" y="10107720"/>
            <a:ext cx="2592288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440000" y="23193720"/>
            <a:ext cx="2592288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3DB3DD-63AD-4962-8E74-3CB2EC7D38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440000" y="10107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4722920" y="10107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440000" y="23193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4722920" y="23193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8E6233-B955-43C2-A63D-8F85B03081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440000" y="10107720"/>
            <a:ext cx="834696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204560" y="10107720"/>
            <a:ext cx="834696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969480" y="10107720"/>
            <a:ext cx="834696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440000" y="23193720"/>
            <a:ext cx="834696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0204560" y="23193720"/>
            <a:ext cx="834696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8969480" y="23193720"/>
            <a:ext cx="834696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3FD963-3932-44BC-A0CA-52B0EC5A92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440000" y="10107720"/>
            <a:ext cx="25922880" cy="25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FD1477-EC41-4978-8849-E17EDF1588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440000" y="10107720"/>
            <a:ext cx="25922880" cy="25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8DA956-43E9-4A04-BA3F-642B704A95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440000" y="10107720"/>
            <a:ext cx="12650040" cy="25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4722920" y="10107720"/>
            <a:ext cx="12650040" cy="25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8A0022-2BBC-4F84-9152-4D86658DEF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B4DAB9-44E4-4DED-8E7B-A5B308A5FC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0" y="1723320"/>
            <a:ext cx="25922880" cy="3343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027851-6BE4-4E17-8023-5123193B31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440000" y="10107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4722920" y="10107720"/>
            <a:ext cx="12650040" cy="25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440000" y="23193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B169E2-4A94-4C78-8BA3-139FDEAEB1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440000" y="10107720"/>
            <a:ext cx="12650040" cy="25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4722920" y="10107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4722920" y="23193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871BB7-5972-48FB-8DCB-0B1626B81D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0" y="1723320"/>
            <a:ext cx="25922880" cy="72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440000" y="10107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4722920" y="10107720"/>
            <a:ext cx="1265004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440000" y="23193720"/>
            <a:ext cx="25922880" cy="11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2AC961-76BC-4C13-988B-0FA4B8D901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9840960" y="39357360"/>
            <a:ext cx="9119880" cy="2876400"/>
          </a:xfrm>
          <a:prstGeom prst="rect">
            <a:avLst/>
          </a:prstGeom>
          <a:noFill/>
          <a:ln w="0">
            <a:noFill/>
          </a:ln>
        </p:spPr>
        <p:txBody>
          <a:bodyPr lIns="423000" rIns="423000" tIns="211320" bIns="21132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0642400" y="39357360"/>
            <a:ext cx="5999040" cy="2876400"/>
          </a:xfrm>
          <a:prstGeom prst="rect">
            <a:avLst/>
          </a:prstGeom>
          <a:noFill/>
          <a:ln w="0">
            <a:noFill/>
          </a:ln>
        </p:spPr>
        <p:txBody>
          <a:bodyPr lIns="423000" rIns="423000" tIns="211320" bIns="21132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65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8FFD5B8-61EE-4C91-A965-D3E5F35921B2}" type="slidenum">
              <a:rPr b="0" lang="en-US" sz="6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pt-BR" sz="65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160720" y="39357360"/>
            <a:ext cx="5999040" cy="2876400"/>
          </a:xfrm>
          <a:prstGeom prst="rect">
            <a:avLst/>
          </a:prstGeom>
          <a:noFill/>
          <a:ln w="0">
            <a:noFill/>
          </a:ln>
        </p:spPr>
        <p:txBody>
          <a:bodyPr lIns="423000" rIns="423000" tIns="211320" bIns="21132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92;p1"/>
          <p:cNvSpPr/>
          <p:nvPr/>
        </p:nvSpPr>
        <p:spPr>
          <a:xfrm>
            <a:off x="311760" y="36000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94;p1"/>
          <p:cNvSpPr/>
          <p:nvPr/>
        </p:nvSpPr>
        <p:spPr>
          <a:xfrm>
            <a:off x="360000" y="146772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083800" y="412668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42" name="" descr=""/>
          <p:cNvPicPr/>
          <p:nvPr/>
        </p:nvPicPr>
        <p:blipFill>
          <a:blip r:embed="rId1"/>
          <a:srcRect l="0" t="0" r="29709" b="25007"/>
          <a:stretch/>
        </p:blipFill>
        <p:spPr>
          <a:xfrm>
            <a:off x="1080000" y="468000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442200" y="450000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311760" y="36000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92;p 1"/>
          <p:cNvSpPr/>
          <p:nvPr/>
        </p:nvSpPr>
        <p:spPr>
          <a:xfrm>
            <a:off x="11291760" y="36000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94;p 1"/>
          <p:cNvSpPr/>
          <p:nvPr/>
        </p:nvSpPr>
        <p:spPr>
          <a:xfrm>
            <a:off x="11340000" y="146772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9063800" y="412668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48" name="" descr=""/>
          <p:cNvPicPr/>
          <p:nvPr/>
        </p:nvPicPr>
        <p:blipFill>
          <a:blip r:embed="rId3"/>
          <a:srcRect l="0" t="0" r="29709" b="25007"/>
          <a:stretch/>
        </p:blipFill>
        <p:spPr>
          <a:xfrm>
            <a:off x="12060000" y="468000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17422200" y="450000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11291760" y="36000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92;p 2"/>
          <p:cNvSpPr/>
          <p:nvPr/>
        </p:nvSpPr>
        <p:spPr>
          <a:xfrm>
            <a:off x="311760" y="666000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Ê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Ç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Ã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4;p 2"/>
          <p:cNvSpPr/>
          <p:nvPr/>
        </p:nvSpPr>
        <p:spPr>
          <a:xfrm>
            <a:off x="360000" y="776772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 PROCESSAMENTO DE LINGUAGEM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NATURAL PARA AVALIAÇÃO AUTOMÁTICA DE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8083800" y="1042668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54" name="" descr=""/>
          <p:cNvPicPr/>
          <p:nvPr/>
        </p:nvPicPr>
        <p:blipFill>
          <a:blip r:embed="rId5"/>
          <a:srcRect l="0" t="0" r="29709" b="25007"/>
          <a:stretch/>
        </p:blipFill>
        <p:spPr>
          <a:xfrm>
            <a:off x="1080000" y="1098000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6442200" y="1080000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311760" y="666000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92;p 3"/>
          <p:cNvSpPr/>
          <p:nvPr/>
        </p:nvSpPr>
        <p:spPr>
          <a:xfrm>
            <a:off x="11291760" y="666000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94;p 3"/>
          <p:cNvSpPr/>
          <p:nvPr/>
        </p:nvSpPr>
        <p:spPr>
          <a:xfrm>
            <a:off x="11340000" y="776772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PROCESSAMENTO DE LINGUAGEM NATURAL PARA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9063800" y="1042668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60" name="" descr=""/>
          <p:cNvPicPr/>
          <p:nvPr/>
        </p:nvPicPr>
        <p:blipFill>
          <a:blip r:embed="rId7"/>
          <a:srcRect l="0" t="0" r="29709" b="25007"/>
          <a:stretch/>
        </p:blipFill>
        <p:spPr>
          <a:xfrm>
            <a:off x="12060000" y="1098000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8"/>
          <a:stretch/>
        </p:blipFill>
        <p:spPr>
          <a:xfrm>
            <a:off x="17422200" y="1080000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11291760" y="666000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92;p 4"/>
          <p:cNvSpPr/>
          <p:nvPr/>
        </p:nvSpPr>
        <p:spPr>
          <a:xfrm>
            <a:off x="311760" y="1290276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Ê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Ç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Ã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94;p 4"/>
          <p:cNvSpPr/>
          <p:nvPr/>
        </p:nvSpPr>
        <p:spPr>
          <a:xfrm>
            <a:off x="360000" y="1401048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 PROCESSAMENTO DE LINGUAGEM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NATURAL PARA AVALIAÇÃO AUTOMÁTICA DE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8083800" y="1666944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66" name="" descr=""/>
          <p:cNvPicPr/>
          <p:nvPr/>
        </p:nvPicPr>
        <p:blipFill>
          <a:blip r:embed="rId9"/>
          <a:srcRect l="0" t="0" r="29709" b="25007"/>
          <a:stretch/>
        </p:blipFill>
        <p:spPr>
          <a:xfrm>
            <a:off x="1080000" y="172227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10"/>
          <a:stretch/>
        </p:blipFill>
        <p:spPr>
          <a:xfrm>
            <a:off x="6442200" y="170427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311760" y="1290276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92;p 5"/>
          <p:cNvSpPr/>
          <p:nvPr/>
        </p:nvSpPr>
        <p:spPr>
          <a:xfrm>
            <a:off x="11291760" y="1290276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94;p 5"/>
          <p:cNvSpPr/>
          <p:nvPr/>
        </p:nvSpPr>
        <p:spPr>
          <a:xfrm>
            <a:off x="11340000" y="1401048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9063800" y="1666944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72" name="" descr=""/>
          <p:cNvPicPr/>
          <p:nvPr/>
        </p:nvPicPr>
        <p:blipFill>
          <a:blip r:embed="rId11"/>
          <a:srcRect l="0" t="0" r="29709" b="25007"/>
          <a:stretch/>
        </p:blipFill>
        <p:spPr>
          <a:xfrm>
            <a:off x="12060000" y="172227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12"/>
          <a:stretch/>
        </p:blipFill>
        <p:spPr>
          <a:xfrm>
            <a:off x="17422200" y="170427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11291760" y="1290276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Google Shape;92;p 6"/>
          <p:cNvSpPr/>
          <p:nvPr/>
        </p:nvSpPr>
        <p:spPr>
          <a:xfrm>
            <a:off x="311760" y="1920276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94;p 6"/>
          <p:cNvSpPr/>
          <p:nvPr/>
        </p:nvSpPr>
        <p:spPr>
          <a:xfrm>
            <a:off x="360000" y="2031048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083800" y="2296944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78" name="" descr=""/>
          <p:cNvPicPr/>
          <p:nvPr/>
        </p:nvPicPr>
        <p:blipFill>
          <a:blip r:embed="rId13"/>
          <a:srcRect l="0" t="0" r="29709" b="25007"/>
          <a:stretch/>
        </p:blipFill>
        <p:spPr>
          <a:xfrm>
            <a:off x="1080000" y="235227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14"/>
          <a:stretch/>
        </p:blipFill>
        <p:spPr>
          <a:xfrm>
            <a:off x="6442200" y="233427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311760" y="1920276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92;p 7"/>
          <p:cNvSpPr/>
          <p:nvPr/>
        </p:nvSpPr>
        <p:spPr>
          <a:xfrm>
            <a:off x="11291760" y="1920276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94;p 7"/>
          <p:cNvSpPr/>
          <p:nvPr/>
        </p:nvSpPr>
        <p:spPr>
          <a:xfrm>
            <a:off x="11340000" y="2031048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9063800" y="2296944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84" name="" descr=""/>
          <p:cNvPicPr/>
          <p:nvPr/>
        </p:nvPicPr>
        <p:blipFill>
          <a:blip r:embed="rId15"/>
          <a:srcRect l="0" t="0" r="29709" b="25007"/>
          <a:stretch/>
        </p:blipFill>
        <p:spPr>
          <a:xfrm>
            <a:off x="12060000" y="235227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16"/>
          <a:stretch/>
        </p:blipFill>
        <p:spPr>
          <a:xfrm>
            <a:off x="17422200" y="233427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11291760" y="1920276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Google Shape;92;p 8"/>
          <p:cNvSpPr/>
          <p:nvPr/>
        </p:nvSpPr>
        <p:spPr>
          <a:xfrm>
            <a:off x="311760" y="2550276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94;p 8"/>
          <p:cNvSpPr/>
          <p:nvPr/>
        </p:nvSpPr>
        <p:spPr>
          <a:xfrm>
            <a:off x="360000" y="2661048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8083800" y="2926944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90" name="" descr=""/>
          <p:cNvPicPr/>
          <p:nvPr/>
        </p:nvPicPr>
        <p:blipFill>
          <a:blip r:embed="rId17"/>
          <a:srcRect l="0" t="0" r="29709" b="25007"/>
          <a:stretch/>
        </p:blipFill>
        <p:spPr>
          <a:xfrm>
            <a:off x="1080000" y="298227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18"/>
          <a:stretch/>
        </p:blipFill>
        <p:spPr>
          <a:xfrm>
            <a:off x="6442200" y="296427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311760" y="2550276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92;p 9"/>
          <p:cNvSpPr/>
          <p:nvPr/>
        </p:nvSpPr>
        <p:spPr>
          <a:xfrm>
            <a:off x="11291760" y="2550276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94;p 9"/>
          <p:cNvSpPr/>
          <p:nvPr/>
        </p:nvSpPr>
        <p:spPr>
          <a:xfrm>
            <a:off x="11340000" y="2661048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9063800" y="2926944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96" name="" descr=""/>
          <p:cNvPicPr/>
          <p:nvPr/>
        </p:nvPicPr>
        <p:blipFill>
          <a:blip r:embed="rId19"/>
          <a:srcRect l="0" t="0" r="29709" b="25007"/>
          <a:stretch/>
        </p:blipFill>
        <p:spPr>
          <a:xfrm>
            <a:off x="12060000" y="298227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0"/>
          <a:stretch/>
        </p:blipFill>
        <p:spPr>
          <a:xfrm>
            <a:off x="17422200" y="296427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11291760" y="2550276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92;p 10"/>
          <p:cNvSpPr/>
          <p:nvPr/>
        </p:nvSpPr>
        <p:spPr>
          <a:xfrm>
            <a:off x="311760" y="3180276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94;p 10"/>
          <p:cNvSpPr/>
          <p:nvPr/>
        </p:nvSpPr>
        <p:spPr>
          <a:xfrm>
            <a:off x="360000" y="3291048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8083800" y="3556944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102" name="" descr=""/>
          <p:cNvPicPr/>
          <p:nvPr/>
        </p:nvPicPr>
        <p:blipFill>
          <a:blip r:embed="rId21"/>
          <a:srcRect l="0" t="0" r="29709" b="25007"/>
          <a:stretch/>
        </p:blipFill>
        <p:spPr>
          <a:xfrm>
            <a:off x="1080000" y="361227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2"/>
          <a:stretch/>
        </p:blipFill>
        <p:spPr>
          <a:xfrm>
            <a:off x="6442200" y="359427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311760" y="3180276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Google Shape;92;p 11"/>
          <p:cNvSpPr/>
          <p:nvPr/>
        </p:nvSpPr>
        <p:spPr>
          <a:xfrm>
            <a:off x="11291760" y="3180276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94;p 11"/>
          <p:cNvSpPr/>
          <p:nvPr/>
        </p:nvSpPr>
        <p:spPr>
          <a:xfrm>
            <a:off x="11340000" y="3291048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9063800" y="3556944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108" name="" descr=""/>
          <p:cNvPicPr/>
          <p:nvPr/>
        </p:nvPicPr>
        <p:blipFill>
          <a:blip r:embed="rId23"/>
          <a:srcRect l="0" t="0" r="29709" b="25007"/>
          <a:stretch/>
        </p:blipFill>
        <p:spPr>
          <a:xfrm>
            <a:off x="12060000" y="361227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4"/>
          <a:stretch/>
        </p:blipFill>
        <p:spPr>
          <a:xfrm>
            <a:off x="17422200" y="359427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11291760" y="3180276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92;p 12"/>
          <p:cNvSpPr/>
          <p:nvPr/>
        </p:nvSpPr>
        <p:spPr>
          <a:xfrm rot="5400000">
            <a:off x="23682240" y="2571048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94;p 12"/>
          <p:cNvSpPr/>
          <p:nvPr/>
        </p:nvSpPr>
        <p:spPr>
          <a:xfrm rot="5400000">
            <a:off x="20370960" y="2602692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 rot="5400000">
            <a:off x="24286680" y="300661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114" name="" descr=""/>
          <p:cNvPicPr/>
          <p:nvPr/>
        </p:nvPicPr>
        <p:blipFill>
          <a:blip r:embed="rId25"/>
          <a:srcRect l="0" t="0" r="29709" b="25007"/>
          <a:stretch/>
        </p:blipFill>
        <p:spPr>
          <a:xfrm rot="5400000">
            <a:off x="20990880" y="247773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6"/>
          <a:stretch/>
        </p:blipFill>
        <p:spPr>
          <a:xfrm rot="5400000">
            <a:off x="21130920" y="298191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 rot="5400000">
            <a:off x="19955880" y="2468412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92;p 13"/>
          <p:cNvSpPr/>
          <p:nvPr/>
        </p:nvSpPr>
        <p:spPr>
          <a:xfrm rot="5400000">
            <a:off x="23682240" y="375048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94;p 13"/>
          <p:cNvSpPr/>
          <p:nvPr/>
        </p:nvSpPr>
        <p:spPr>
          <a:xfrm rot="5400000">
            <a:off x="20370960" y="406692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 rot="5400000">
            <a:off x="24286680" y="81061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120" name="" descr=""/>
          <p:cNvPicPr/>
          <p:nvPr/>
        </p:nvPicPr>
        <p:blipFill>
          <a:blip r:embed="rId27"/>
          <a:srcRect l="0" t="0" r="29709" b="25007"/>
          <a:stretch/>
        </p:blipFill>
        <p:spPr>
          <a:xfrm rot="5400000">
            <a:off x="20990880" y="281736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8"/>
          <a:stretch/>
        </p:blipFill>
        <p:spPr>
          <a:xfrm rot="5400000">
            <a:off x="21130920" y="785916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 rot="5400000">
            <a:off x="19955880" y="272376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92;p 14"/>
          <p:cNvSpPr/>
          <p:nvPr/>
        </p:nvSpPr>
        <p:spPr>
          <a:xfrm rot="5400000">
            <a:off x="23682240" y="14682240"/>
            <a:ext cx="7968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CIÊNCIA DA COMPUTAÇÃO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Vote no Projeto: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94;p 14"/>
          <p:cNvSpPr/>
          <p:nvPr/>
        </p:nvSpPr>
        <p:spPr>
          <a:xfrm rot="5400000">
            <a:off x="20370960" y="14998680"/>
            <a:ext cx="10440000" cy="31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Nome do projeto: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APLICAÇÃO DE TÉCNICAS DE PROCESSAMENTO DE LINGUAGEM NATURAL PARA AVALIAÇÃO AUTOMÁTICA DE QUESTÕES DISSERTATIVAS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Aluno: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Lucas Mateus de Moraes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Orientador: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Prof. Dr. Charles Ferreira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 rot="5400000">
            <a:off x="24286680" y="1903788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126" name="" descr=""/>
          <p:cNvPicPr/>
          <p:nvPr/>
        </p:nvPicPr>
        <p:blipFill>
          <a:blip r:embed="rId29"/>
          <a:srcRect l="0" t="0" r="29709" b="25007"/>
          <a:stretch/>
        </p:blipFill>
        <p:spPr>
          <a:xfrm rot="5400000">
            <a:off x="20990880" y="13749120"/>
            <a:ext cx="4638240" cy="126000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30"/>
          <a:stretch/>
        </p:blipFill>
        <p:spPr>
          <a:xfrm rot="5400000">
            <a:off x="21130920" y="18790920"/>
            <a:ext cx="4357800" cy="162000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 rot="5400000">
            <a:off x="19955880" y="13655880"/>
            <a:ext cx="10668240" cy="5940000"/>
          </a:xfrm>
          <a:prstGeom prst="rect">
            <a:avLst/>
          </a:prstGeom>
          <a:noFill/>
          <a:ln w="29160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LibreOffice/7.3.7.2$Linux_X86_64 LibreOffice_project/30$Build-2</Application>
  <AppVersion>15.0000</AppVersion>
  <Words>15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2013-12-05T16:53:16Z</dcterms:created>
  <dc:creator>rodrmagn</dc:creator>
  <dc:description/>
  <dc:language>pt-BR</dc:language>
  <cp:lastModifiedBy/>
  <dcterms:modified xsi:type="dcterms:W3CDTF">2024-06-19T16:12:14Z</dcterms:modified>
  <cp:revision>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