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F1D-DBA2-03F1-1C55-62C3E1CD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E2BB-B48C-1570-8DF5-49AEB41E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5F61-661B-C3CC-662D-3BCF4C63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433E-0D83-28E2-2829-FAE28E0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4686-8CBF-05EA-929C-5D9BC95C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613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2A26-24ED-80E0-6797-6513BF79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0240-B562-0AD8-0925-08E23C1F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7B64-A6F4-E4F4-C0EA-C254FDA3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1780-64B4-7FC8-476C-AA5D17B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6F8C-6EA2-EEB9-B2B2-C4958D21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12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18FF-7723-3BB5-2FF6-96468923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FD149-5270-10FD-9735-CBCFF07F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7908-E25E-DC52-53C7-C4F8307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593-A8CA-1A92-0771-4FE9B58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DFBC-6AFF-9797-8CA2-26D0A9F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91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E70-463D-5823-D2A4-89CA07A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5A42-9E72-8D16-22F6-381F6159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639F-BD05-79DF-590E-3D1AAF5B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61BA-61D2-E553-F049-7280330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0CD5-0D19-9308-2B7C-0335138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73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B6EF-4585-5DE2-2780-FCACDB90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33E3-79D8-D632-7519-A5B63EE2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858-F798-F091-3C3F-086C2F60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3C5-FE0C-6800-0CCE-50300B1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A18E-C80A-4B8A-C435-A2B51F5C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10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56F-F012-59CD-5899-C3B4616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F46D-8825-7E5B-9730-ECDD6299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1B62-F390-8BAA-C2F5-17133959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BBAA-9D58-2E60-F577-D78DF3E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8E2-6A57-B73E-467A-4C53D422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B49C-D613-5BDB-38F2-CE5E44D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07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D26-74C9-5A6E-014D-4F7B5C3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0B8B-2E37-05A7-3C01-4707FD52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D17B9-5A40-AD4B-C21A-AE30AE52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FA09-3E9A-CEDB-C602-6B9DEA12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56A2-8C71-23DA-9FAE-81D96B870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E0071-9D97-544C-666D-07353970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2A641-F3FF-AF38-6732-E047E168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FA465-D9A8-CE11-77BA-32B4CFC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2D6-91B6-6D15-BC17-FA4C605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5763-7B3D-0AEC-C5AC-405EEB60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452F-C532-9E15-F0F1-9D56BCAF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6BDD-A742-F934-0265-2A8216D3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30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30F9A-C098-936F-8B2C-CC1C9B8F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225F3-AADA-8F0A-5921-69D5129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1F3CB-C785-F7EC-E6AA-123D92B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33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80B2-9761-34DE-9042-3D5B3DC6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EB25-24B7-FF00-5314-93DC32EC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6812-458B-F2B5-DFAE-0386B36D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C23D-AD15-BFC9-B5C0-F0759CC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ED5A-9AC0-132E-196D-4865648A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789A-BBC7-286A-D52E-6414359A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17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082E-7BE6-283E-DFD1-78BD2446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4A390-E2CA-2D78-6C21-D4D8C932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291D-B0AE-AEBC-0495-B1BC41CE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9F40-54D4-27DA-D10E-A93EAD3F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168A-459E-B5F2-4D13-47A51D2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6039-A142-14A7-2258-D56F530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12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F53-2FDD-F8AF-ADC8-4374E95A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AE0C-28D9-594F-A64C-09890CE6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A3F9-2529-3F56-27B8-92720609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84079-C800-F648-99DF-86673C34A9D0}" type="datetimeFigureOut">
              <a:rPr lang="en-IT" smtClean="0"/>
              <a:t>20/04/24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839D-ED0D-FFE7-1459-5220DD09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806A-C4DA-5D19-0C5D-4A7E7504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23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4BEF1-E75A-B968-7E97-FE894125BDD6}"/>
              </a:ext>
            </a:extLst>
          </p:cNvPr>
          <p:cNvCxnSpPr>
            <a:cxnSpLocks/>
          </p:cNvCxnSpPr>
          <p:nvPr/>
        </p:nvCxnSpPr>
        <p:spPr>
          <a:xfrm>
            <a:off x="3026979" y="4813738"/>
            <a:ext cx="5402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1D6C6-8BBA-C6C0-0821-A1459D8CE165}"/>
              </a:ext>
            </a:extLst>
          </p:cNvPr>
          <p:cNvCxnSpPr>
            <a:cxnSpLocks/>
          </p:cNvCxnSpPr>
          <p:nvPr/>
        </p:nvCxnSpPr>
        <p:spPr>
          <a:xfrm flipV="1">
            <a:off x="5728138" y="1219200"/>
            <a:ext cx="0" cy="359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02FBD-E3CA-79A1-0F67-36AAC91A3437}"/>
              </a:ext>
            </a:extLst>
          </p:cNvPr>
          <p:cNvCxnSpPr>
            <a:cxnSpLocks/>
          </p:cNvCxnSpPr>
          <p:nvPr/>
        </p:nvCxnSpPr>
        <p:spPr>
          <a:xfrm flipH="1" flipV="1">
            <a:off x="3568261" y="2427890"/>
            <a:ext cx="2159877" cy="238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9A1B2D-7B9D-BAE1-182C-7145DBBE75D1}"/>
              </a:ext>
            </a:extLst>
          </p:cNvPr>
          <p:cNvCxnSpPr>
            <a:cxnSpLocks/>
          </p:cNvCxnSpPr>
          <p:nvPr/>
        </p:nvCxnSpPr>
        <p:spPr>
          <a:xfrm flipV="1">
            <a:off x="5759669" y="3429000"/>
            <a:ext cx="2575034" cy="137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F50E7F-C92B-1ABA-48E1-94DF01A64B0C}"/>
              </a:ext>
            </a:extLst>
          </p:cNvPr>
          <p:cNvSpPr txBox="1"/>
          <p:nvPr/>
        </p:nvSpPr>
        <p:spPr>
          <a:xfrm>
            <a:off x="5628289" y="4863153"/>
            <a:ext cx="3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5CA6AB-EA7B-3FA3-98CE-2EB72FB0A214}"/>
                  </a:ext>
                </a:extLst>
              </p:cNvPr>
              <p:cNvSpPr txBox="1"/>
              <p:nvPr/>
            </p:nvSpPr>
            <p:spPr>
              <a:xfrm>
                <a:off x="8429297" y="4851103"/>
                <a:ext cx="374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5CA6AB-EA7B-3FA3-98CE-2EB72FB0A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97" y="4851103"/>
                <a:ext cx="3748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0400E1-35E7-18C7-F6D4-9A2392D82FDB}"/>
              </a:ext>
            </a:extLst>
          </p:cNvPr>
          <p:cNvCxnSpPr>
            <a:cxnSpLocks/>
          </p:cNvCxnSpPr>
          <p:nvPr/>
        </p:nvCxnSpPr>
        <p:spPr>
          <a:xfrm>
            <a:off x="8429297" y="4813738"/>
            <a:ext cx="4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252D5-5B51-C2A5-F6D9-EEAD2F5642C7}"/>
              </a:ext>
            </a:extLst>
          </p:cNvPr>
          <p:cNvCxnSpPr>
            <a:cxnSpLocks/>
          </p:cNvCxnSpPr>
          <p:nvPr/>
        </p:nvCxnSpPr>
        <p:spPr>
          <a:xfrm flipV="1">
            <a:off x="5728138" y="1144122"/>
            <a:ext cx="0" cy="7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/>
              <p:nvPr/>
            </p:nvSpPr>
            <p:spPr>
              <a:xfrm>
                <a:off x="5226911" y="745310"/>
                <a:ext cx="80143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T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11" y="745310"/>
                <a:ext cx="801438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BB743B3-B80D-760D-E558-81ACCD43D6CD}"/>
              </a:ext>
            </a:extLst>
          </p:cNvPr>
          <p:cNvSpPr txBox="1"/>
          <p:nvPr/>
        </p:nvSpPr>
        <p:spPr>
          <a:xfrm>
            <a:off x="7120758" y="40605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01C89E3B-36BB-819A-82B4-F532A0D554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4841" y="3689971"/>
            <a:ext cx="21598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q -1</a:t>
            </a:r>
          </a:p>
        </p:txBody>
      </p:sp>
    </p:spTree>
    <p:extLst>
      <p:ext uri="{BB962C8B-B14F-4D97-AF65-F5344CB8AC3E}">
        <p14:creationId xmlns:p14="http://schemas.microsoft.com/office/powerpoint/2010/main" val="78814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Pernigo Luca</dc:creator>
  <cp:lastModifiedBy>Pernigo Luca</cp:lastModifiedBy>
  <cp:revision>3</cp:revision>
  <dcterms:created xsi:type="dcterms:W3CDTF">2024-04-09T19:02:58Z</dcterms:created>
  <dcterms:modified xsi:type="dcterms:W3CDTF">2024-04-20T19:42:37Z</dcterms:modified>
</cp:coreProperties>
</file>