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0"/>
    <a:srgbClr val="730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>
        <p:scale>
          <a:sx n="75" d="100"/>
          <a:sy n="75" d="100"/>
        </p:scale>
        <p:origin x="388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A704-B1D6-0B0B-DDE0-72FE5D14E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179F0-96C0-19C3-7703-546369A1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0507F-807C-0F57-1AD9-EB9FDEAB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E48AC-0227-322F-9A78-9DFB0E4F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40A0F-C258-6BBA-4B20-39A4A891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70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E5E8-D7AA-F306-B1F8-0EA3C0D7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DA7708-4D95-F5C0-ACB1-6E62E113F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4477A-6A57-8FED-3209-7BC6A413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C0594-2F63-7CE7-7F27-630A8DC4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69C5D-0EA8-16A5-D5EE-99D6EE7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65806-82EE-4827-21D4-380D334DC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145540-66F6-700D-3CA0-7AB4A288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267C-6EE9-2706-98E0-1317B2F7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345BC-4EDB-0FCD-5F1E-268CDFB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551AA-8D38-F5F1-1BAC-2015427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E5442-5087-22BF-A7DB-E5991BFF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0B26A-0509-5D88-044F-47277C7C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32621-29D8-6E49-E21B-AAE92A7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E7998-949B-7438-E414-E66A9951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4DF79-B8A9-D539-75B2-4505F46E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66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0A79-55A9-9CC4-E97D-EC887A30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6F0AFD-37BB-2EA3-7F9F-6A3883F6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B5C68-0200-C451-2F7D-6CBF9E91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66260-BFA9-40DB-4E1F-574E4C64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CD197-B77D-1DBC-E859-4013AAC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0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DD18C-885C-8617-5083-E07CDAB6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09170-2BB0-2849-41C8-1BB2CA5C9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F28BEE-C862-4E32-018D-2FE497CA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D2AFE-BDD3-1D7D-1065-9B3D9944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78A3B1-AAF5-C856-96E7-3FCB1C20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288E2-653D-D5A1-8434-E8FE2707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32805-15DB-6753-2DAF-2CDF860B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B0CB85-6085-908E-8F1B-4C7B8654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5616EE-C86E-68BA-5E10-14611047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D53FAC-05CA-4FFF-4006-F9778957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7E997E-2190-67BF-D757-A277EEF1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5656EA-6206-1BFC-8DCE-565A54DE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D9AD18-A891-519E-6F03-E743E9B7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79F88B-1D43-23EA-1524-ACE3C7EC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0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7B5EC-BEA3-9264-01C2-C84B52F4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A14476-31A3-1BF2-6473-73D05B25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D39F71-2CAD-5A5F-B2D0-7A87685C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1AA3A8-50DF-3E2B-8AE2-F3F73C47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50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C3B89F-73E6-C05E-3AE5-9F3A9692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93A34A-5BB9-03B7-988B-5620D27F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12159D-2742-B041-05B4-9C6D982B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0372-94EE-A18D-14A1-EE33B681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816DCE-5B2E-88BA-FCA7-84FAB987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0E4484-683A-D29E-06D6-6BE7520A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A73429-50EC-C04F-C109-0DEE8616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47C39-5A6E-A09A-62FB-CA48F643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7FF6D1-DD87-33E3-E385-9F70D766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4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E054C-516F-7FA4-6CC9-6F3D18ED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6ADE6B-2FDA-1905-9E55-E49E70C7F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5A4C26-A1EB-90D4-C6CD-B9633A1A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7DCCAF-7A6A-7F53-D27E-2C73CDB2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EA1EA-AFD7-1CD3-DFCA-0B3E12A8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67357-1F2E-08A0-358B-5733740C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C17A3F-ABA7-77AA-8B93-59F753E5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656F1-17D4-7D8F-AC03-79299AFA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8B19E-CADF-DBB9-1E57-0B29C376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21F2-D570-45D1-886F-8AE7E6A8E481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9A7B4-F25E-C111-6251-FEA23BE50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208C4-976A-0748-FC85-11E05F003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DE0-FE89-41BC-A6B0-4824D9B0C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5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.sv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5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svg"/><Relationship Id="rId7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5.sv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4A6A83-61AA-24F0-94CB-F95C7D050F7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2A5519-AA2F-2039-DB1F-92E3DE12657B}"/>
              </a:ext>
            </a:extLst>
          </p:cNvPr>
          <p:cNvSpPr>
            <a:spLocks/>
          </p:cNvSpPr>
          <p:nvPr/>
        </p:nvSpPr>
        <p:spPr>
          <a:xfrm>
            <a:off x="0" y="0"/>
            <a:ext cx="2219325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1E6985AC-B2BB-2B90-DD51-D8C89A85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6" y="1234005"/>
            <a:ext cx="6783221" cy="2568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6D102E-7526-8481-0BED-30D0312E140A}"/>
              </a:ext>
            </a:extLst>
          </p:cNvPr>
          <p:cNvSpPr txBox="1"/>
          <p:nvPr/>
        </p:nvSpPr>
        <p:spPr>
          <a:xfrm>
            <a:off x="1034545" y="5997606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LUCA SENA DE SOUZA</a:t>
            </a:r>
          </a:p>
        </p:txBody>
      </p:sp>
      <p:pic>
        <p:nvPicPr>
          <p:cNvPr id="29" name="Gráfico 28" descr="Adicionar com preenchimento sólido">
            <a:extLst>
              <a:ext uri="{FF2B5EF4-FFF2-40B4-BE49-F238E27FC236}">
                <a16:creationId xmlns:a16="http://schemas.microsoft.com/office/drawing/2014/main" id="{B0D2EFED-C36F-EBD2-0C12-56B4BBF0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8280568" y="-7915"/>
            <a:ext cx="2483841" cy="2483841"/>
          </a:xfrm>
          <a:prstGeom prst="rect">
            <a:avLst/>
          </a:prstGeom>
        </p:spPr>
      </p:pic>
      <p:pic>
        <p:nvPicPr>
          <p:cNvPr id="27" name="Gráfico 26" descr="Adicionar com preenchimento sólido">
            <a:extLst>
              <a:ext uri="{FF2B5EF4-FFF2-40B4-BE49-F238E27FC236}">
                <a16:creationId xmlns:a16="http://schemas.microsoft.com/office/drawing/2014/main" id="{AD7F759D-C04B-6B81-5393-A2E9E4721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8155489" y="471404"/>
            <a:ext cx="2276138" cy="2276138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0561EEEE-1D91-9B49-DC6E-5C2BC5DC0727}"/>
              </a:ext>
            </a:extLst>
          </p:cNvPr>
          <p:cNvSpPr/>
          <p:nvPr/>
        </p:nvSpPr>
        <p:spPr>
          <a:xfrm>
            <a:off x="4881894" y="5469923"/>
            <a:ext cx="947406" cy="947406"/>
          </a:xfrm>
          <a:prstGeom prst="ellipse">
            <a:avLst/>
          </a:prstGeom>
          <a:solidFill>
            <a:srgbClr val="73007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08D68D4-86FF-0E0F-33CF-77D483737E9D}"/>
              </a:ext>
            </a:extLst>
          </p:cNvPr>
          <p:cNvSpPr/>
          <p:nvPr/>
        </p:nvSpPr>
        <p:spPr>
          <a:xfrm>
            <a:off x="5148594" y="5662373"/>
            <a:ext cx="947406" cy="94740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58D9F4A-C54E-2DF2-3F6E-78D48699F7F2}"/>
              </a:ext>
            </a:extLst>
          </p:cNvPr>
          <p:cNvSpPr txBox="1"/>
          <p:nvPr/>
        </p:nvSpPr>
        <p:spPr>
          <a:xfrm>
            <a:off x="10903031" y="785018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05CD42-A60E-E760-AE14-35BE32662530}"/>
              </a:ext>
            </a:extLst>
          </p:cNvPr>
          <p:cNvSpPr txBox="1"/>
          <p:nvPr/>
        </p:nvSpPr>
        <p:spPr>
          <a:xfrm rot="16200000">
            <a:off x="9108994" y="4219165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B14527B-AF34-B808-E257-964CF8C190A9}"/>
              </a:ext>
            </a:extLst>
          </p:cNvPr>
          <p:cNvCxnSpPr>
            <a:cxnSpLocks/>
          </p:cNvCxnSpPr>
          <p:nvPr/>
        </p:nvCxnSpPr>
        <p:spPr>
          <a:xfrm>
            <a:off x="1132685" y="6434043"/>
            <a:ext cx="2680190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48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0" y="6109747"/>
            <a:ext cx="12192000" cy="748253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4268965" y="4354627"/>
            <a:ext cx="444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TRELLO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-342804" y="-572037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>
            <a:off x="10586129" y="-2300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F8C1FA-1353-A40E-D88E-BD8E1C454FC8}"/>
              </a:ext>
            </a:extLst>
          </p:cNvPr>
          <p:cNvGrpSpPr/>
          <p:nvPr/>
        </p:nvGrpSpPr>
        <p:grpSpPr>
          <a:xfrm>
            <a:off x="9436167" y="4755023"/>
            <a:ext cx="1935884" cy="1817493"/>
            <a:chOff x="6697497" y="806710"/>
            <a:chExt cx="1214106" cy="113985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5D78F03-8A41-E9B1-5D8D-138046373BA8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BF2B5C-3784-0308-5CBF-4DA658203241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3A0269B7-7BEF-FF06-C199-705029519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581" y="1730153"/>
            <a:ext cx="2162477" cy="2172003"/>
          </a:xfrm>
          <a:prstGeom prst="rect">
            <a:avLst/>
          </a:prstGeom>
        </p:spPr>
      </p:pic>
      <p:pic>
        <p:nvPicPr>
          <p:cNvPr id="17" name="Gráfico 16" descr="Cursor com preenchimento sólido">
            <a:extLst>
              <a:ext uri="{FF2B5EF4-FFF2-40B4-BE49-F238E27FC236}">
                <a16:creationId xmlns:a16="http://schemas.microsoft.com/office/drawing/2014/main" id="{92D53698-46DB-4D48-3C90-B806EA4D7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22426">
            <a:off x="6312418" y="2886779"/>
            <a:ext cx="1887379" cy="18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3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0" y="1"/>
            <a:ext cx="819949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1215419" y="362179"/>
            <a:ext cx="7073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AGRADECIMENTOS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7873714" y="-2141494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>
            <a:off x="10993065" y="1635381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F8C1FA-1353-A40E-D88E-BD8E1C454FC8}"/>
              </a:ext>
            </a:extLst>
          </p:cNvPr>
          <p:cNvGrpSpPr/>
          <p:nvPr/>
        </p:nvGrpSpPr>
        <p:grpSpPr>
          <a:xfrm>
            <a:off x="64032" y="736916"/>
            <a:ext cx="1151387" cy="1080973"/>
            <a:chOff x="6697497" y="806710"/>
            <a:chExt cx="1214106" cy="113985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5D78F03-8A41-E9B1-5D8D-138046373BA8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BF2B5C-3784-0308-5CBF-4DA658203241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699B5F-D466-5157-B353-5DF4959FBC35}"/>
              </a:ext>
            </a:extLst>
          </p:cNvPr>
          <p:cNvGrpSpPr/>
          <p:nvPr/>
        </p:nvGrpSpPr>
        <p:grpSpPr>
          <a:xfrm>
            <a:off x="1406716" y="2315970"/>
            <a:ext cx="4834039" cy="2804321"/>
            <a:chOff x="1406716" y="2315970"/>
            <a:chExt cx="4834039" cy="280432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EE8832B-A927-36FC-7B72-03F195BE9279}"/>
                </a:ext>
              </a:extLst>
            </p:cNvPr>
            <p:cNvSpPr/>
            <p:nvPr/>
          </p:nvSpPr>
          <p:spPr>
            <a:xfrm>
              <a:off x="1551471" y="2481882"/>
              <a:ext cx="4689284" cy="2638409"/>
            </a:xfrm>
            <a:prstGeom prst="rect">
              <a:avLst/>
            </a:prstGeom>
            <a:solidFill>
              <a:srgbClr val="7300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42887818-4D92-C810-5B7E-77C4D98D3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716" y="2315970"/>
              <a:ext cx="4689284" cy="263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518243-C067-C039-AAFF-1036EB066CF2}"/>
              </a:ext>
            </a:extLst>
          </p:cNvPr>
          <p:cNvGrpSpPr/>
          <p:nvPr/>
        </p:nvGrpSpPr>
        <p:grpSpPr>
          <a:xfrm>
            <a:off x="6607230" y="2311684"/>
            <a:ext cx="3952371" cy="2808607"/>
            <a:chOff x="6385510" y="2311684"/>
            <a:chExt cx="3952371" cy="280860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0F28EB4-78D5-BAFF-9A03-66144840A3AE}"/>
                </a:ext>
              </a:extLst>
            </p:cNvPr>
            <p:cNvSpPr/>
            <p:nvPr/>
          </p:nvSpPr>
          <p:spPr>
            <a:xfrm>
              <a:off x="6495471" y="2481882"/>
              <a:ext cx="3842410" cy="2638409"/>
            </a:xfrm>
            <a:prstGeom prst="rect">
              <a:avLst/>
            </a:prstGeom>
            <a:solidFill>
              <a:srgbClr val="7300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A3CE5240-EDCF-F8C5-9BD9-7AD4B4A38E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27973" r="11943"/>
            <a:stretch/>
          </p:blipFill>
          <p:spPr bwMode="auto">
            <a:xfrm>
              <a:off x="6385510" y="2311684"/>
              <a:ext cx="3807616" cy="2642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3D1DB8-6393-1263-447A-DC3A795C4244}"/>
              </a:ext>
            </a:extLst>
          </p:cNvPr>
          <p:cNvSpPr txBox="1"/>
          <p:nvPr/>
        </p:nvSpPr>
        <p:spPr>
          <a:xfrm>
            <a:off x="1311155" y="5286203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Meus pais e minha namorada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23711B-E0C6-24F2-EB6B-1EC8CA5986A9}"/>
              </a:ext>
            </a:extLst>
          </p:cNvPr>
          <p:cNvSpPr txBox="1"/>
          <p:nvPr/>
        </p:nvSpPr>
        <p:spPr>
          <a:xfrm>
            <a:off x="6439180" y="5286203"/>
            <a:ext cx="444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SP Tech, corpo docente e amigos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5E12415-DC6F-88CE-1BBC-D9FB4D715EF1}"/>
              </a:ext>
            </a:extLst>
          </p:cNvPr>
          <p:cNvCxnSpPr>
            <a:cxnSpLocks/>
          </p:cNvCxnSpPr>
          <p:nvPr/>
        </p:nvCxnSpPr>
        <p:spPr>
          <a:xfrm flipV="1">
            <a:off x="1058232" y="1941998"/>
            <a:ext cx="0" cy="4251407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21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4162" y="0"/>
            <a:ext cx="12192000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68757" y="877163"/>
            <a:ext cx="1163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CONCLUSÃO E PRÓXIMOS PASSOS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-89372" y="2839152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 rot="5400000">
            <a:off x="8891312" y="3264669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F8C1FA-1353-A40E-D88E-BD8E1C454FC8}"/>
              </a:ext>
            </a:extLst>
          </p:cNvPr>
          <p:cNvGrpSpPr/>
          <p:nvPr/>
        </p:nvGrpSpPr>
        <p:grpSpPr>
          <a:xfrm>
            <a:off x="9687359" y="389485"/>
            <a:ext cx="1935884" cy="1817493"/>
            <a:chOff x="6697497" y="806710"/>
            <a:chExt cx="1214106" cy="113985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5D78F03-8A41-E9B1-5D8D-138046373BA8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BF2B5C-3784-0308-5CBF-4DA658203241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D73F78-3D42-8021-7976-1A707BE0C002}"/>
              </a:ext>
            </a:extLst>
          </p:cNvPr>
          <p:cNvSpPr txBox="1"/>
          <p:nvPr/>
        </p:nvSpPr>
        <p:spPr>
          <a:xfrm>
            <a:off x="1217746" y="1906564"/>
            <a:ext cx="8637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Planejo continuar no desenvolvido do projeto, adicionando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novas funcionalidades de acordo com o meu progresso/tempo,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até que o projeto tome uma forma concisa e satisfatória para mim.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ACD5AA-AD70-2722-4919-6904861D3421}"/>
              </a:ext>
            </a:extLst>
          </p:cNvPr>
          <p:cNvSpPr txBox="1"/>
          <p:nvPr/>
        </p:nvSpPr>
        <p:spPr>
          <a:xfrm>
            <a:off x="4488683" y="3975243"/>
            <a:ext cx="6962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- Implementar de opções para modificar a dashboard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- Painel de controle para o ADM gerir os cadastros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- Melhorar a responsividade do site para mobile</a:t>
            </a:r>
          </a:p>
        </p:txBody>
      </p:sp>
    </p:spTree>
    <p:extLst>
      <p:ext uri="{BB962C8B-B14F-4D97-AF65-F5344CB8AC3E}">
        <p14:creationId xmlns:p14="http://schemas.microsoft.com/office/powerpoint/2010/main" val="2287042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" y="6858000"/>
            <a:ext cx="12192000" cy="306388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4596028" y="2921863"/>
            <a:ext cx="299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958861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DA5DF18-CD26-15C6-68B4-0047239BA40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8ABCA5-12FC-6EA0-2C4F-27091F2BF6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295AB247-14C4-2E04-1F51-A2B897E4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6" y="6748906"/>
            <a:ext cx="6783221" cy="2568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6E4D1DF-C068-22F4-A98D-503C1C08C472}"/>
              </a:ext>
            </a:extLst>
          </p:cNvPr>
          <p:cNvSpPr txBox="1"/>
          <p:nvPr/>
        </p:nvSpPr>
        <p:spPr>
          <a:xfrm>
            <a:off x="584200" y="457200"/>
            <a:ext cx="5889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LINHA DA VIDA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CA97-7922-7302-2C33-7A51F320B42F}"/>
              </a:ext>
            </a:extLst>
          </p:cNvPr>
          <p:cNvSpPr txBox="1"/>
          <p:nvPr/>
        </p:nvSpPr>
        <p:spPr>
          <a:xfrm>
            <a:off x="645047" y="1286108"/>
            <a:ext cx="422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MEU DESCOBRIMENTO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FD63FAF-AED3-ED82-8634-37DE34FACB6B}"/>
              </a:ext>
            </a:extLst>
          </p:cNvPr>
          <p:cNvGrpSpPr/>
          <p:nvPr/>
        </p:nvGrpSpPr>
        <p:grpSpPr>
          <a:xfrm>
            <a:off x="4168286" y="2142892"/>
            <a:ext cx="3497224" cy="3534632"/>
            <a:chOff x="4168286" y="2142892"/>
            <a:chExt cx="3497224" cy="35346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983D6E77-4231-8324-3D8B-446B9B5A5F07}"/>
                </a:ext>
              </a:extLst>
            </p:cNvPr>
            <p:cNvSpPr/>
            <p:nvPr/>
          </p:nvSpPr>
          <p:spPr>
            <a:xfrm>
              <a:off x="4284135" y="2442780"/>
              <a:ext cx="3381375" cy="3234744"/>
            </a:xfrm>
            <a:prstGeom prst="rect">
              <a:avLst/>
            </a:prstGeom>
            <a:solidFill>
              <a:srgbClr val="FFC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716FEA-A158-ABA0-19A2-6229AF2D9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286" y="2142892"/>
              <a:ext cx="3381375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109C6D9-B7E4-8058-C976-D4DC1E96DC9F}"/>
              </a:ext>
            </a:extLst>
          </p:cNvPr>
          <p:cNvGrpSpPr/>
          <p:nvPr/>
        </p:nvGrpSpPr>
        <p:grpSpPr>
          <a:xfrm>
            <a:off x="1896281" y="2142892"/>
            <a:ext cx="2027114" cy="3548413"/>
            <a:chOff x="1896281" y="2142892"/>
            <a:chExt cx="2027114" cy="354841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43A79B0-332E-2C0B-01FD-DD20BD656CA8}"/>
                </a:ext>
              </a:extLst>
            </p:cNvPr>
            <p:cNvSpPr/>
            <p:nvPr/>
          </p:nvSpPr>
          <p:spPr>
            <a:xfrm>
              <a:off x="2047085" y="2442780"/>
              <a:ext cx="1876310" cy="3248525"/>
            </a:xfrm>
            <a:prstGeom prst="rect">
              <a:avLst/>
            </a:prstGeom>
            <a:solidFill>
              <a:srgbClr val="FFC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121C365-E9D0-A3C8-37C5-AD1B94BE3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281" y="2142892"/>
              <a:ext cx="1929607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DA3B161-F5F7-ACF0-5F52-87D3DAA6E8AF}"/>
              </a:ext>
            </a:extLst>
          </p:cNvPr>
          <p:cNvGrpSpPr/>
          <p:nvPr/>
        </p:nvGrpSpPr>
        <p:grpSpPr>
          <a:xfrm>
            <a:off x="7910401" y="2142893"/>
            <a:ext cx="2002385" cy="3548412"/>
            <a:chOff x="7840277" y="2142893"/>
            <a:chExt cx="2002385" cy="3548412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498AE98-FD3B-4CA1-BB60-0B91D0E9B9E8}"/>
                </a:ext>
              </a:extLst>
            </p:cNvPr>
            <p:cNvSpPr/>
            <p:nvPr/>
          </p:nvSpPr>
          <p:spPr>
            <a:xfrm>
              <a:off x="7966352" y="2442780"/>
              <a:ext cx="1876310" cy="3248525"/>
            </a:xfrm>
            <a:prstGeom prst="rect">
              <a:avLst/>
            </a:prstGeom>
            <a:solidFill>
              <a:srgbClr val="FFC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6439441-1C02-907D-922A-4F34F567C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0277" y="2142893"/>
              <a:ext cx="1915732" cy="3429000"/>
            </a:xfrm>
            <a:prstGeom prst="rect">
              <a:avLst/>
            </a:prstGeom>
          </p:spPr>
        </p:pic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77B6A54-8A53-4C1E-CC09-E5400C40F387}"/>
              </a:ext>
            </a:extLst>
          </p:cNvPr>
          <p:cNvCxnSpPr>
            <a:cxnSpLocks/>
          </p:cNvCxnSpPr>
          <p:nvPr/>
        </p:nvCxnSpPr>
        <p:spPr>
          <a:xfrm>
            <a:off x="2047085" y="6029325"/>
            <a:ext cx="6804815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áfico 29" descr="Adicionar com preenchimento sólido">
            <a:extLst>
              <a:ext uri="{FF2B5EF4-FFF2-40B4-BE49-F238E27FC236}">
                <a16:creationId xmlns:a16="http://schemas.microsoft.com/office/drawing/2014/main" id="{90EE371F-60D8-338F-1B08-C8AF51C40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9774339" y="4045352"/>
            <a:ext cx="3422865" cy="3422865"/>
          </a:xfrm>
          <a:prstGeom prst="rect">
            <a:avLst/>
          </a:prstGeom>
        </p:spPr>
      </p:pic>
      <p:pic>
        <p:nvPicPr>
          <p:cNvPr id="31" name="Gráfico 30" descr="Adicionar com preenchimento sólido">
            <a:extLst>
              <a:ext uri="{FF2B5EF4-FFF2-40B4-BE49-F238E27FC236}">
                <a16:creationId xmlns:a16="http://schemas.microsoft.com/office/drawing/2014/main" id="{F953B0ED-EAB9-D5B6-80D7-24C24F044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>
            <a:off x="9503068" y="4478505"/>
            <a:ext cx="3136639" cy="3136639"/>
          </a:xfrm>
          <a:prstGeom prst="rect">
            <a:avLst/>
          </a:prstGeom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DBA8E672-C40C-A363-35C8-5C842DF96A14}"/>
              </a:ext>
            </a:extLst>
          </p:cNvPr>
          <p:cNvSpPr/>
          <p:nvPr/>
        </p:nvSpPr>
        <p:spPr>
          <a:xfrm>
            <a:off x="10041007" y="134012"/>
            <a:ext cx="1338851" cy="1338851"/>
          </a:xfrm>
          <a:prstGeom prst="ellipse">
            <a:avLst/>
          </a:prstGeom>
          <a:solidFill>
            <a:srgbClr val="FFC700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0ABA891-488E-FFF1-7AAB-72B482B09158}"/>
              </a:ext>
            </a:extLst>
          </p:cNvPr>
          <p:cNvSpPr/>
          <p:nvPr/>
        </p:nvSpPr>
        <p:spPr>
          <a:xfrm>
            <a:off x="10307707" y="326462"/>
            <a:ext cx="1338851" cy="1338851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125183-6FFB-6F8F-997A-307C51657770}"/>
              </a:ext>
            </a:extLst>
          </p:cNvPr>
          <p:cNvSpPr txBox="1"/>
          <p:nvPr/>
        </p:nvSpPr>
        <p:spPr>
          <a:xfrm>
            <a:off x="645047" y="1870883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56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0" y="5159965"/>
            <a:ext cx="12192000" cy="1698035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330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MEU TCC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C5EDE-290D-2409-866E-3496AF501D76}"/>
              </a:ext>
            </a:extLst>
          </p:cNvPr>
          <p:cNvSpPr txBox="1"/>
          <p:nvPr/>
        </p:nvSpPr>
        <p:spPr>
          <a:xfrm>
            <a:off x="645047" y="1286108"/>
            <a:ext cx="5575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FACULDADE DE ARQUITETURA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13DF06C-0294-257E-1DAE-A3B0766D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39" y="2300043"/>
            <a:ext cx="6551336" cy="413499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66D999-07CF-A578-BD1F-C595675F9E7A}"/>
              </a:ext>
            </a:extLst>
          </p:cNvPr>
          <p:cNvCxnSpPr>
            <a:cxnSpLocks/>
          </p:cNvCxnSpPr>
          <p:nvPr/>
        </p:nvCxnSpPr>
        <p:spPr>
          <a:xfrm flipV="1">
            <a:off x="4749123" y="2838366"/>
            <a:ext cx="0" cy="35966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Adicionar com preenchimento sólido">
            <a:extLst>
              <a:ext uri="{FF2B5EF4-FFF2-40B4-BE49-F238E27FC236}">
                <a16:creationId xmlns:a16="http://schemas.microsoft.com/office/drawing/2014/main" id="{CA410839-A63C-C5D8-9E40-59E15870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160904" y="4415237"/>
            <a:ext cx="4188331" cy="4188331"/>
          </a:xfrm>
          <a:prstGeom prst="rect">
            <a:avLst/>
          </a:prstGeom>
        </p:spPr>
      </p:pic>
      <p:pic>
        <p:nvPicPr>
          <p:cNvPr id="17" name="Gráfico 16" descr="Adicionar com preenchimento sólido">
            <a:extLst>
              <a:ext uri="{FF2B5EF4-FFF2-40B4-BE49-F238E27FC236}">
                <a16:creationId xmlns:a16="http://schemas.microsoft.com/office/drawing/2014/main" id="{C701A1C7-63A0-5B8A-8320-F5317E2E5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-62726" y="4663742"/>
            <a:ext cx="3838096" cy="38380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3E475E-0A1B-264A-05CF-DFC9D1768163}"/>
              </a:ext>
            </a:extLst>
          </p:cNvPr>
          <p:cNvSpPr txBox="1"/>
          <p:nvPr/>
        </p:nvSpPr>
        <p:spPr>
          <a:xfrm rot="16200000">
            <a:off x="900448" y="1551386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94784C-4F74-CA81-322D-16590A87139C}"/>
              </a:ext>
            </a:extLst>
          </p:cNvPr>
          <p:cNvGrpSpPr/>
          <p:nvPr/>
        </p:nvGrpSpPr>
        <p:grpSpPr>
          <a:xfrm>
            <a:off x="10010040" y="457200"/>
            <a:ext cx="1214106" cy="1139856"/>
            <a:chOff x="6697497" y="806710"/>
            <a:chExt cx="1214106" cy="113985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DB77254-D577-0AA4-5F63-339B77F97366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73007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436F357-B4B4-345C-0BEC-22659D450690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Estrela: 8 Pontas 23">
            <a:extLst>
              <a:ext uri="{FF2B5EF4-FFF2-40B4-BE49-F238E27FC236}">
                <a16:creationId xmlns:a16="http://schemas.microsoft.com/office/drawing/2014/main" id="{955C9A13-86F6-0BF1-690D-86EE90859988}"/>
              </a:ext>
            </a:extLst>
          </p:cNvPr>
          <p:cNvSpPr/>
          <p:nvPr/>
        </p:nvSpPr>
        <p:spPr>
          <a:xfrm rot="21107011">
            <a:off x="9837416" y="1644068"/>
            <a:ext cx="2339778" cy="2377982"/>
          </a:xfrm>
          <a:custGeom>
            <a:avLst/>
            <a:gdLst>
              <a:gd name="connsiteX0" fmla="*/ 0 w 2339778"/>
              <a:gd name="connsiteY0" fmla="*/ 1188991 h 2377982"/>
              <a:gd name="connsiteX1" fmla="*/ 465810 w 2339778"/>
              <a:gd name="connsiteY1" fmla="*/ 892593 h 2377982"/>
              <a:gd name="connsiteX2" fmla="*/ 342653 w 2339778"/>
              <a:gd name="connsiteY2" fmla="*/ 348247 h 2377982"/>
              <a:gd name="connsiteX3" fmla="*/ 878253 w 2339778"/>
              <a:gd name="connsiteY3" fmla="*/ 473416 h 2377982"/>
              <a:gd name="connsiteX4" fmla="*/ 1169889 w 2339778"/>
              <a:gd name="connsiteY4" fmla="*/ 0 h 2377982"/>
              <a:gd name="connsiteX5" fmla="*/ 1461525 w 2339778"/>
              <a:gd name="connsiteY5" fmla="*/ 473416 h 2377982"/>
              <a:gd name="connsiteX6" fmla="*/ 1997125 w 2339778"/>
              <a:gd name="connsiteY6" fmla="*/ 348247 h 2377982"/>
              <a:gd name="connsiteX7" fmla="*/ 1873968 w 2339778"/>
              <a:gd name="connsiteY7" fmla="*/ 892593 h 2377982"/>
              <a:gd name="connsiteX8" fmla="*/ 2339778 w 2339778"/>
              <a:gd name="connsiteY8" fmla="*/ 1188991 h 2377982"/>
              <a:gd name="connsiteX9" fmla="*/ 1873968 w 2339778"/>
              <a:gd name="connsiteY9" fmla="*/ 1485389 h 2377982"/>
              <a:gd name="connsiteX10" fmla="*/ 1997125 w 2339778"/>
              <a:gd name="connsiteY10" fmla="*/ 2029735 h 2377982"/>
              <a:gd name="connsiteX11" fmla="*/ 1461525 w 2339778"/>
              <a:gd name="connsiteY11" fmla="*/ 1904566 h 2377982"/>
              <a:gd name="connsiteX12" fmla="*/ 1169889 w 2339778"/>
              <a:gd name="connsiteY12" fmla="*/ 2377982 h 2377982"/>
              <a:gd name="connsiteX13" fmla="*/ 878253 w 2339778"/>
              <a:gd name="connsiteY13" fmla="*/ 1904566 h 2377982"/>
              <a:gd name="connsiteX14" fmla="*/ 342653 w 2339778"/>
              <a:gd name="connsiteY14" fmla="*/ 2029735 h 2377982"/>
              <a:gd name="connsiteX15" fmla="*/ 465810 w 2339778"/>
              <a:gd name="connsiteY15" fmla="*/ 1485389 h 2377982"/>
              <a:gd name="connsiteX16" fmla="*/ 0 w 2339778"/>
              <a:gd name="connsiteY16" fmla="*/ 1188991 h 23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9778" h="2377982" fill="none" extrusionOk="0">
                <a:moveTo>
                  <a:pt x="0" y="1188991"/>
                </a:moveTo>
                <a:cubicBezTo>
                  <a:pt x="163877" y="1018387"/>
                  <a:pt x="242088" y="1053798"/>
                  <a:pt x="465810" y="892593"/>
                </a:cubicBezTo>
                <a:cubicBezTo>
                  <a:pt x="395797" y="782344"/>
                  <a:pt x="440541" y="482487"/>
                  <a:pt x="342653" y="348247"/>
                </a:cubicBezTo>
                <a:cubicBezTo>
                  <a:pt x="581376" y="349897"/>
                  <a:pt x="661745" y="475363"/>
                  <a:pt x="878253" y="473416"/>
                </a:cubicBezTo>
                <a:cubicBezTo>
                  <a:pt x="959413" y="309005"/>
                  <a:pt x="1130521" y="138946"/>
                  <a:pt x="1169889" y="0"/>
                </a:cubicBezTo>
                <a:cubicBezTo>
                  <a:pt x="1312075" y="143915"/>
                  <a:pt x="1376800" y="391461"/>
                  <a:pt x="1461525" y="473416"/>
                </a:cubicBezTo>
                <a:cubicBezTo>
                  <a:pt x="1591939" y="437819"/>
                  <a:pt x="1765776" y="459832"/>
                  <a:pt x="1997125" y="348247"/>
                </a:cubicBezTo>
                <a:cubicBezTo>
                  <a:pt x="2017555" y="494727"/>
                  <a:pt x="1839648" y="749857"/>
                  <a:pt x="1873968" y="892593"/>
                </a:cubicBezTo>
                <a:cubicBezTo>
                  <a:pt x="2039985" y="967642"/>
                  <a:pt x="2194764" y="1114418"/>
                  <a:pt x="2339778" y="1188991"/>
                </a:cubicBezTo>
                <a:cubicBezTo>
                  <a:pt x="2241454" y="1304637"/>
                  <a:pt x="1994279" y="1395052"/>
                  <a:pt x="1873968" y="1485389"/>
                </a:cubicBezTo>
                <a:cubicBezTo>
                  <a:pt x="1962004" y="1666948"/>
                  <a:pt x="1928615" y="1884349"/>
                  <a:pt x="1997125" y="2029735"/>
                </a:cubicBezTo>
                <a:cubicBezTo>
                  <a:pt x="1785023" y="1992889"/>
                  <a:pt x="1653224" y="1925385"/>
                  <a:pt x="1461525" y="1904566"/>
                </a:cubicBezTo>
                <a:cubicBezTo>
                  <a:pt x="1408846" y="2072093"/>
                  <a:pt x="1269744" y="2187616"/>
                  <a:pt x="1169889" y="2377982"/>
                </a:cubicBezTo>
                <a:cubicBezTo>
                  <a:pt x="1021112" y="2210713"/>
                  <a:pt x="1019210" y="2069655"/>
                  <a:pt x="878253" y="1904566"/>
                </a:cubicBezTo>
                <a:cubicBezTo>
                  <a:pt x="764627" y="1985464"/>
                  <a:pt x="509961" y="1982835"/>
                  <a:pt x="342653" y="2029735"/>
                </a:cubicBezTo>
                <a:cubicBezTo>
                  <a:pt x="367459" y="1760006"/>
                  <a:pt x="477384" y="1705483"/>
                  <a:pt x="465810" y="1485389"/>
                </a:cubicBezTo>
                <a:cubicBezTo>
                  <a:pt x="268217" y="1371152"/>
                  <a:pt x="240258" y="1269248"/>
                  <a:pt x="0" y="1188991"/>
                </a:cubicBezTo>
                <a:close/>
              </a:path>
              <a:path w="2339778" h="2377982" stroke="0" extrusionOk="0">
                <a:moveTo>
                  <a:pt x="0" y="1188991"/>
                </a:moveTo>
                <a:cubicBezTo>
                  <a:pt x="172428" y="1033808"/>
                  <a:pt x="292118" y="1045526"/>
                  <a:pt x="465810" y="892593"/>
                </a:cubicBezTo>
                <a:cubicBezTo>
                  <a:pt x="372565" y="743273"/>
                  <a:pt x="427339" y="572710"/>
                  <a:pt x="342653" y="348247"/>
                </a:cubicBezTo>
                <a:cubicBezTo>
                  <a:pt x="475183" y="363120"/>
                  <a:pt x="744987" y="492256"/>
                  <a:pt x="878253" y="473416"/>
                </a:cubicBezTo>
                <a:cubicBezTo>
                  <a:pt x="963453" y="224453"/>
                  <a:pt x="1059741" y="253495"/>
                  <a:pt x="1169889" y="0"/>
                </a:cubicBezTo>
                <a:cubicBezTo>
                  <a:pt x="1288434" y="67801"/>
                  <a:pt x="1366351" y="336316"/>
                  <a:pt x="1461525" y="473416"/>
                </a:cubicBezTo>
                <a:cubicBezTo>
                  <a:pt x="1718793" y="392688"/>
                  <a:pt x="1866934" y="402254"/>
                  <a:pt x="1997125" y="348247"/>
                </a:cubicBezTo>
                <a:cubicBezTo>
                  <a:pt x="1969995" y="487646"/>
                  <a:pt x="1882023" y="703203"/>
                  <a:pt x="1873968" y="892593"/>
                </a:cubicBezTo>
                <a:cubicBezTo>
                  <a:pt x="2105539" y="995053"/>
                  <a:pt x="2175275" y="1123175"/>
                  <a:pt x="2339778" y="1188991"/>
                </a:cubicBezTo>
                <a:cubicBezTo>
                  <a:pt x="2253231" y="1301927"/>
                  <a:pt x="2082116" y="1346870"/>
                  <a:pt x="1873968" y="1485389"/>
                </a:cubicBezTo>
                <a:cubicBezTo>
                  <a:pt x="1934490" y="1694434"/>
                  <a:pt x="1950257" y="1915191"/>
                  <a:pt x="1997125" y="2029735"/>
                </a:cubicBezTo>
                <a:cubicBezTo>
                  <a:pt x="1871297" y="2055359"/>
                  <a:pt x="1673039" y="1950986"/>
                  <a:pt x="1461525" y="1904566"/>
                </a:cubicBezTo>
                <a:cubicBezTo>
                  <a:pt x="1413669" y="2046181"/>
                  <a:pt x="1204828" y="2233685"/>
                  <a:pt x="1169889" y="2377982"/>
                </a:cubicBezTo>
                <a:cubicBezTo>
                  <a:pt x="1026654" y="2212713"/>
                  <a:pt x="967031" y="2004711"/>
                  <a:pt x="878253" y="1904566"/>
                </a:cubicBezTo>
                <a:cubicBezTo>
                  <a:pt x="612268" y="1966857"/>
                  <a:pt x="559910" y="1924426"/>
                  <a:pt x="342653" y="2029735"/>
                </a:cubicBezTo>
                <a:cubicBezTo>
                  <a:pt x="358354" y="1806333"/>
                  <a:pt x="456015" y="1671016"/>
                  <a:pt x="465810" y="1485389"/>
                </a:cubicBezTo>
                <a:cubicBezTo>
                  <a:pt x="281902" y="1375521"/>
                  <a:pt x="217657" y="1274336"/>
                  <a:pt x="0" y="1188991"/>
                </a:cubicBezTo>
                <a:close/>
              </a:path>
            </a:pathLst>
          </a:custGeom>
          <a:solidFill>
            <a:srgbClr val="FFC700"/>
          </a:solidFill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053570258">
                  <a:prstGeom prst="star8">
                    <a:avLst>
                      <a:gd name="adj" fmla="val 3257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Bodoni MT Condensed" panose="02070606080606020203" pitchFamily="18" charset="0"/>
              </a:rPr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val="288927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1789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ODS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C5EDE-290D-2409-866E-3496AF501D76}"/>
              </a:ext>
            </a:extLst>
          </p:cNvPr>
          <p:cNvSpPr txBox="1"/>
          <p:nvPr/>
        </p:nvSpPr>
        <p:spPr>
          <a:xfrm>
            <a:off x="2508354" y="596656"/>
            <a:ext cx="9269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OBJETIVOS DE DESENVOLVIMENTO SUSTÁVEL - ONU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66D999-07CF-A578-BD1F-C595675F9E7A}"/>
              </a:ext>
            </a:extLst>
          </p:cNvPr>
          <p:cNvCxnSpPr>
            <a:cxnSpLocks/>
          </p:cNvCxnSpPr>
          <p:nvPr/>
        </p:nvCxnSpPr>
        <p:spPr>
          <a:xfrm flipV="1">
            <a:off x="9648927" y="2838366"/>
            <a:ext cx="0" cy="3596676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áfico 15" descr="Adicionar com preenchimento sólido">
            <a:extLst>
              <a:ext uri="{FF2B5EF4-FFF2-40B4-BE49-F238E27FC236}">
                <a16:creationId xmlns:a16="http://schemas.microsoft.com/office/drawing/2014/main" id="{CA410839-A63C-C5D8-9E40-59E15870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-1626943" y="1752626"/>
            <a:ext cx="3352751" cy="3352751"/>
          </a:xfrm>
          <a:prstGeom prst="rect">
            <a:avLst/>
          </a:prstGeom>
        </p:spPr>
      </p:pic>
      <p:pic>
        <p:nvPicPr>
          <p:cNvPr id="17" name="Gráfico 16" descr="Adicionar com preenchimento sólido">
            <a:extLst>
              <a:ext uri="{FF2B5EF4-FFF2-40B4-BE49-F238E27FC236}">
                <a16:creationId xmlns:a16="http://schemas.microsoft.com/office/drawing/2014/main" id="{C701A1C7-63A0-5B8A-8320-F5317E2E5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-1664313" y="2268275"/>
            <a:ext cx="3072388" cy="307238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53E475E-0A1B-264A-05CF-DFC9D1768163}"/>
              </a:ext>
            </a:extLst>
          </p:cNvPr>
          <p:cNvSpPr txBox="1"/>
          <p:nvPr/>
        </p:nvSpPr>
        <p:spPr>
          <a:xfrm>
            <a:off x="10091603" y="2908728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794784C-4F74-CA81-322D-16590A87139C}"/>
              </a:ext>
            </a:extLst>
          </p:cNvPr>
          <p:cNvGrpSpPr/>
          <p:nvPr/>
        </p:nvGrpSpPr>
        <p:grpSpPr>
          <a:xfrm>
            <a:off x="10477110" y="1439970"/>
            <a:ext cx="1214106" cy="1139856"/>
            <a:chOff x="6697497" y="806710"/>
            <a:chExt cx="1214106" cy="113985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DB77254-D577-0AA4-5F63-339B77F97366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436F357-B4B4-345C-0BEC-22659D450690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 descr="Imagem representando os 17 Objetivos de Desenvolvimento Sustentável da ONU.">
            <a:extLst>
              <a:ext uri="{FF2B5EF4-FFF2-40B4-BE49-F238E27FC236}">
                <a16:creationId xmlns:a16="http://schemas.microsoft.com/office/drawing/2014/main" id="{D912B850-F48A-3796-8A14-9E3CE28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74" y="1597591"/>
            <a:ext cx="8082350" cy="454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94FEE3-3E1B-EDCE-4A8C-8D7F8071C9C7}"/>
              </a:ext>
            </a:extLst>
          </p:cNvPr>
          <p:cNvSpPr/>
          <p:nvPr/>
        </p:nvSpPr>
        <p:spPr>
          <a:xfrm rot="20812095">
            <a:off x="1413621" y="1910602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6523ED-EEC1-0881-F529-86046302FEBE}"/>
              </a:ext>
            </a:extLst>
          </p:cNvPr>
          <p:cNvSpPr/>
          <p:nvPr/>
        </p:nvSpPr>
        <p:spPr>
          <a:xfrm rot="1030795">
            <a:off x="5330250" y="1929771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DCB1A4-6751-A412-717B-00C60D318B74}"/>
              </a:ext>
            </a:extLst>
          </p:cNvPr>
          <p:cNvSpPr/>
          <p:nvPr/>
        </p:nvSpPr>
        <p:spPr>
          <a:xfrm rot="21351144">
            <a:off x="2775165" y="3214889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BAB1995-A0D6-F3F7-F738-DDCF23C5223B}"/>
              </a:ext>
            </a:extLst>
          </p:cNvPr>
          <p:cNvSpPr/>
          <p:nvPr/>
        </p:nvSpPr>
        <p:spPr>
          <a:xfrm rot="21219472">
            <a:off x="5338715" y="3235754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88D4ED3-8AB8-6DBE-500F-68C575C3BCCD}"/>
              </a:ext>
            </a:extLst>
          </p:cNvPr>
          <p:cNvSpPr/>
          <p:nvPr/>
        </p:nvSpPr>
        <p:spPr>
          <a:xfrm rot="661275">
            <a:off x="6662534" y="3268385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271B7F7-595A-6841-D066-B7FD3F06B81A}"/>
              </a:ext>
            </a:extLst>
          </p:cNvPr>
          <p:cNvSpPr/>
          <p:nvPr/>
        </p:nvSpPr>
        <p:spPr>
          <a:xfrm rot="20812095">
            <a:off x="7939341" y="3251332"/>
            <a:ext cx="1204732" cy="1204732"/>
          </a:xfrm>
          <a:custGeom>
            <a:avLst/>
            <a:gdLst>
              <a:gd name="connsiteX0" fmla="*/ 0 w 1204732"/>
              <a:gd name="connsiteY0" fmla="*/ 200793 h 1204732"/>
              <a:gd name="connsiteX1" fmla="*/ 200793 w 1204732"/>
              <a:gd name="connsiteY1" fmla="*/ 0 h 1204732"/>
              <a:gd name="connsiteX2" fmla="*/ 1003939 w 1204732"/>
              <a:gd name="connsiteY2" fmla="*/ 0 h 1204732"/>
              <a:gd name="connsiteX3" fmla="*/ 1204732 w 1204732"/>
              <a:gd name="connsiteY3" fmla="*/ 200793 h 1204732"/>
              <a:gd name="connsiteX4" fmla="*/ 1204732 w 1204732"/>
              <a:gd name="connsiteY4" fmla="*/ 1003939 h 1204732"/>
              <a:gd name="connsiteX5" fmla="*/ 1003939 w 1204732"/>
              <a:gd name="connsiteY5" fmla="*/ 1204732 h 1204732"/>
              <a:gd name="connsiteX6" fmla="*/ 200793 w 1204732"/>
              <a:gd name="connsiteY6" fmla="*/ 1204732 h 1204732"/>
              <a:gd name="connsiteX7" fmla="*/ 0 w 1204732"/>
              <a:gd name="connsiteY7" fmla="*/ 1003939 h 1204732"/>
              <a:gd name="connsiteX8" fmla="*/ 0 w 1204732"/>
              <a:gd name="connsiteY8" fmla="*/ 200793 h 1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4732" h="1204732" extrusionOk="0">
                <a:moveTo>
                  <a:pt x="0" y="200793"/>
                </a:moveTo>
                <a:cubicBezTo>
                  <a:pt x="16313" y="92507"/>
                  <a:pt x="99229" y="6320"/>
                  <a:pt x="200793" y="0"/>
                </a:cubicBezTo>
                <a:cubicBezTo>
                  <a:pt x="450873" y="29587"/>
                  <a:pt x="656155" y="2003"/>
                  <a:pt x="1003939" y="0"/>
                </a:cubicBezTo>
                <a:cubicBezTo>
                  <a:pt x="1128385" y="9825"/>
                  <a:pt x="1215776" y="108806"/>
                  <a:pt x="1204732" y="200793"/>
                </a:cubicBezTo>
                <a:cubicBezTo>
                  <a:pt x="1251413" y="478006"/>
                  <a:pt x="1229756" y="681375"/>
                  <a:pt x="1204732" y="1003939"/>
                </a:cubicBezTo>
                <a:cubicBezTo>
                  <a:pt x="1217283" y="1098806"/>
                  <a:pt x="1111330" y="1204263"/>
                  <a:pt x="1003939" y="1204732"/>
                </a:cubicBezTo>
                <a:cubicBezTo>
                  <a:pt x="664314" y="1185419"/>
                  <a:pt x="299410" y="1242480"/>
                  <a:pt x="200793" y="1204732"/>
                </a:cubicBezTo>
                <a:cubicBezTo>
                  <a:pt x="101331" y="1210679"/>
                  <a:pt x="2392" y="1113801"/>
                  <a:pt x="0" y="1003939"/>
                </a:cubicBezTo>
                <a:cubicBezTo>
                  <a:pt x="-28945" y="818996"/>
                  <a:pt x="-71474" y="328103"/>
                  <a:pt x="0" y="200793"/>
                </a:cubicBezTo>
                <a:close/>
              </a:path>
            </a:pathLst>
          </a:custGeom>
          <a:noFill/>
          <a:ln w="57150">
            <a:solidFill>
              <a:srgbClr val="FFC7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53673410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7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  <p:bldP spid="5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10477110" y="0"/>
            <a:ext cx="1700728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775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MAIOR DIFICULDADE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9151785" y="-358483"/>
            <a:ext cx="4498666" cy="4751346"/>
            <a:chOff x="6968263" y="4456394"/>
            <a:chExt cx="2608920" cy="2755457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6968263" y="4935713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 rot="16200000">
            <a:off x="2781150" y="3140681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pic>
        <p:nvPicPr>
          <p:cNvPr id="5124" name="Picture 4" descr="Node.js — O que é, por que usar e primeiros passos | by Guilherme Telles |  thdesenvolvedores | Medium">
            <a:extLst>
              <a:ext uri="{FF2B5EF4-FFF2-40B4-BE49-F238E27FC236}">
                <a16:creationId xmlns:a16="http://schemas.microsoft.com/office/drawing/2014/main" id="{CE2E1FA6-C626-05B2-11DF-8D1DDA5B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9851" r="8715" b="11836"/>
          <a:stretch/>
        </p:blipFill>
        <p:spPr bwMode="auto">
          <a:xfrm>
            <a:off x="937270" y="2725460"/>
            <a:ext cx="5015080" cy="17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áfico 30" descr="Relógio com preenchimento sólido">
            <a:extLst>
              <a:ext uri="{FF2B5EF4-FFF2-40B4-BE49-F238E27FC236}">
                <a16:creationId xmlns:a16="http://schemas.microsoft.com/office/drawing/2014/main" id="{59109691-87F7-4904-E9C7-FA719D704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8101" y="2725460"/>
            <a:ext cx="1866900" cy="1866900"/>
          </a:xfrm>
          <a:prstGeom prst="rect">
            <a:avLst/>
          </a:prstGeom>
        </p:spPr>
      </p:pic>
      <p:pic>
        <p:nvPicPr>
          <p:cNvPr id="32" name="Gráfico 31" descr="Adicionar com preenchimento sólido">
            <a:extLst>
              <a:ext uri="{FF2B5EF4-FFF2-40B4-BE49-F238E27FC236}">
                <a16:creationId xmlns:a16="http://schemas.microsoft.com/office/drawing/2014/main" id="{005DA1B9-4D18-F299-380A-12B38E77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39652" y="2970716"/>
            <a:ext cx="1376387" cy="1376387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5BB0927-9C4A-6197-A784-5207D14A4ED5}"/>
              </a:ext>
            </a:extLst>
          </p:cNvPr>
          <p:cNvCxnSpPr>
            <a:cxnSpLocks/>
          </p:cNvCxnSpPr>
          <p:nvPr/>
        </p:nvCxnSpPr>
        <p:spPr>
          <a:xfrm>
            <a:off x="708127" y="1494405"/>
            <a:ext cx="8080273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272994C-F9DE-7592-789C-3844918A2833}"/>
              </a:ext>
            </a:extLst>
          </p:cNvPr>
          <p:cNvGrpSpPr/>
          <p:nvPr/>
        </p:nvGrpSpPr>
        <p:grpSpPr>
          <a:xfrm>
            <a:off x="-607053" y="7026226"/>
            <a:ext cx="1214106" cy="1139856"/>
            <a:chOff x="6697497" y="806710"/>
            <a:chExt cx="1214106" cy="1139856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EA15F6C-25E3-CF95-1E7F-568349A9FAF7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99F6BD8-EF67-8137-25C1-D6F1420FB7B1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617FB7-A699-A0AB-B37A-E8C1EE7E66B5}"/>
              </a:ext>
            </a:extLst>
          </p:cNvPr>
          <p:cNvSpPr txBox="1"/>
          <p:nvPr/>
        </p:nvSpPr>
        <p:spPr>
          <a:xfrm>
            <a:off x="905617" y="4593226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Aprender a usar a API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E706F6A-CB1F-3343-02A4-EEB81FB7E160}"/>
              </a:ext>
            </a:extLst>
          </p:cNvPr>
          <p:cNvSpPr txBox="1"/>
          <p:nvPr/>
        </p:nvSpPr>
        <p:spPr>
          <a:xfrm>
            <a:off x="7751870" y="4587869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Tempo Corrido</a:t>
            </a:r>
          </a:p>
        </p:txBody>
      </p:sp>
    </p:spTree>
    <p:extLst>
      <p:ext uri="{BB962C8B-B14F-4D97-AF65-F5344CB8AC3E}">
        <p14:creationId xmlns:p14="http://schemas.microsoft.com/office/powerpoint/2010/main" val="1459794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4162" y="0"/>
            <a:ext cx="12192000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7492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MAIOR SUPERAÇÃO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5682550" y="4727277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>
            <a:off x="11019919" y="0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5BB0927-9C4A-6197-A784-5207D14A4ED5}"/>
              </a:ext>
            </a:extLst>
          </p:cNvPr>
          <p:cNvCxnSpPr>
            <a:cxnSpLocks/>
          </p:cNvCxnSpPr>
          <p:nvPr/>
        </p:nvCxnSpPr>
        <p:spPr>
          <a:xfrm>
            <a:off x="708127" y="1494405"/>
            <a:ext cx="8080273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2C40801-BCB0-E232-417D-6A3AEFD094C0}"/>
              </a:ext>
            </a:extLst>
          </p:cNvPr>
          <p:cNvGrpSpPr/>
          <p:nvPr/>
        </p:nvGrpSpPr>
        <p:grpSpPr>
          <a:xfrm>
            <a:off x="9701423" y="484405"/>
            <a:ext cx="1214106" cy="1139856"/>
            <a:chOff x="6697497" y="806710"/>
            <a:chExt cx="1214106" cy="113985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2B37EB1-32AE-0513-8DE6-5435924735BF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B27A28A-819C-1593-8E3B-2FEB43BA2440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B5BD7E-F96C-9910-CFCA-E1F5356B9C83}"/>
              </a:ext>
            </a:extLst>
          </p:cNvPr>
          <p:cNvGrpSpPr/>
          <p:nvPr/>
        </p:nvGrpSpPr>
        <p:grpSpPr>
          <a:xfrm>
            <a:off x="743815" y="2356290"/>
            <a:ext cx="2958805" cy="2887300"/>
            <a:chOff x="743815" y="2356290"/>
            <a:chExt cx="2958805" cy="2887300"/>
          </a:xfrm>
        </p:grpSpPr>
        <p:pic>
          <p:nvPicPr>
            <p:cNvPr id="13" name="Gráfico 12" descr="Hierarquia com preenchimento sólido">
              <a:extLst>
                <a:ext uri="{FF2B5EF4-FFF2-40B4-BE49-F238E27FC236}">
                  <a16:creationId xmlns:a16="http://schemas.microsoft.com/office/drawing/2014/main" id="{61E33AFA-1132-ADB9-5BB9-686E23C3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815" y="2436891"/>
              <a:ext cx="2806699" cy="2806699"/>
            </a:xfrm>
            <a:prstGeom prst="rect">
              <a:avLst/>
            </a:prstGeom>
          </p:spPr>
        </p:pic>
        <p:pic>
          <p:nvPicPr>
            <p:cNvPr id="11" name="Gráfico 10" descr="Hierarquia com preenchimento sólido">
              <a:extLst>
                <a:ext uri="{FF2B5EF4-FFF2-40B4-BE49-F238E27FC236}">
                  <a16:creationId xmlns:a16="http://schemas.microsoft.com/office/drawing/2014/main" id="{89A88753-E9A0-5989-F12F-EAA87339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5921" y="2356290"/>
              <a:ext cx="2806699" cy="2806699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C41BA-F16D-11ED-6C7C-4DDEE60BBB70}"/>
              </a:ext>
            </a:extLst>
          </p:cNvPr>
          <p:cNvSpPr txBox="1"/>
          <p:nvPr/>
        </p:nvSpPr>
        <p:spPr>
          <a:xfrm>
            <a:off x="3895820" y="2790143"/>
            <a:ext cx="6830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Durante o desenvolvimento tive que melhorar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Minha organização e gestão de tempo para que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eu pudesse finalizá-lo à tempo. Além de ter que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encontrar um forma de contornar minha dificuldade</a:t>
            </a:r>
          </a:p>
          <a:p>
            <a:r>
              <a:rPr lang="pt-BR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técnica com conhecimentos avançados.</a:t>
            </a:r>
          </a:p>
        </p:txBody>
      </p:sp>
    </p:spTree>
    <p:extLst>
      <p:ext uri="{BB962C8B-B14F-4D97-AF65-F5344CB8AC3E}">
        <p14:creationId xmlns:p14="http://schemas.microsoft.com/office/powerpoint/2010/main" val="1283532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4162" y="5910592"/>
            <a:ext cx="12192000" cy="947407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3560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VALORES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7899479" y="4560444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 rot="16200000">
            <a:off x="7046451" y="-1934717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5BB0927-9C4A-6197-A784-5207D14A4ED5}"/>
              </a:ext>
            </a:extLst>
          </p:cNvPr>
          <p:cNvCxnSpPr>
            <a:cxnSpLocks/>
          </p:cNvCxnSpPr>
          <p:nvPr/>
        </p:nvCxnSpPr>
        <p:spPr>
          <a:xfrm>
            <a:off x="11264900" y="483554"/>
            <a:ext cx="0" cy="249770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2C40801-BCB0-E232-417D-6A3AEFD094C0}"/>
              </a:ext>
            </a:extLst>
          </p:cNvPr>
          <p:cNvGrpSpPr/>
          <p:nvPr/>
        </p:nvGrpSpPr>
        <p:grpSpPr>
          <a:xfrm>
            <a:off x="338976" y="1841403"/>
            <a:ext cx="1214106" cy="1139856"/>
            <a:chOff x="6697497" y="806710"/>
            <a:chExt cx="1214106" cy="113985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2B37EB1-32AE-0513-8DE6-5435924735BF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B27A28A-819C-1593-8E3B-2FEB43BA2440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A9230E9-CA40-A4D2-7B2A-7B0FD2C896B2}"/>
              </a:ext>
            </a:extLst>
          </p:cNvPr>
          <p:cNvGrpSpPr/>
          <p:nvPr/>
        </p:nvGrpSpPr>
        <p:grpSpPr>
          <a:xfrm>
            <a:off x="2727832" y="2282855"/>
            <a:ext cx="2825345" cy="656208"/>
            <a:chOff x="2727832" y="2282855"/>
            <a:chExt cx="2825345" cy="656208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9286867-FE8D-8F85-6A3C-58E860582204}"/>
                </a:ext>
              </a:extLst>
            </p:cNvPr>
            <p:cNvSpPr txBox="1"/>
            <p:nvPr/>
          </p:nvSpPr>
          <p:spPr>
            <a:xfrm>
              <a:off x="3555514" y="2394827"/>
              <a:ext cx="1997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Determinação</a:t>
              </a:r>
            </a:p>
          </p:txBody>
        </p:sp>
        <p:pic>
          <p:nvPicPr>
            <p:cNvPr id="16" name="Gráfico 15" descr="Aspiração com preenchimento sólido">
              <a:extLst>
                <a:ext uri="{FF2B5EF4-FFF2-40B4-BE49-F238E27FC236}">
                  <a16:creationId xmlns:a16="http://schemas.microsoft.com/office/drawing/2014/main" id="{FC43B715-6E6C-6085-F69B-BADA8800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7832" y="2282855"/>
              <a:ext cx="656208" cy="656208"/>
            </a:xfrm>
            <a:prstGeom prst="rect">
              <a:avLst/>
            </a:prstGeom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76BE232-4F25-B860-F574-09E52F804113}"/>
              </a:ext>
            </a:extLst>
          </p:cNvPr>
          <p:cNvGrpSpPr/>
          <p:nvPr/>
        </p:nvGrpSpPr>
        <p:grpSpPr>
          <a:xfrm>
            <a:off x="2729705" y="4379173"/>
            <a:ext cx="2948506" cy="811647"/>
            <a:chOff x="2729705" y="4379173"/>
            <a:chExt cx="2948506" cy="811647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6F2FAAB-615F-E0E4-63F4-F6324CEFDE66}"/>
                </a:ext>
              </a:extLst>
            </p:cNvPr>
            <p:cNvSpPr txBox="1"/>
            <p:nvPr/>
          </p:nvSpPr>
          <p:spPr>
            <a:xfrm>
              <a:off x="3555514" y="4560444"/>
              <a:ext cx="212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Adaptabilidade</a:t>
              </a:r>
            </a:p>
          </p:txBody>
        </p:sp>
        <p:pic>
          <p:nvPicPr>
            <p:cNvPr id="22" name="Gráfico 21" descr="Camaleão com preenchimento sólido">
              <a:extLst>
                <a:ext uri="{FF2B5EF4-FFF2-40B4-BE49-F238E27FC236}">
                  <a16:creationId xmlns:a16="http://schemas.microsoft.com/office/drawing/2014/main" id="{346DF313-D016-5A95-48F7-C0CDB99A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9705" y="4379173"/>
              <a:ext cx="811647" cy="811647"/>
            </a:xfrm>
            <a:prstGeom prst="rect">
              <a:avLst/>
            </a:prstGeom>
          </p:spPr>
        </p:pic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93D0F0B-A9F6-465E-27D1-2CC37A0259D6}"/>
              </a:ext>
            </a:extLst>
          </p:cNvPr>
          <p:cNvGrpSpPr/>
          <p:nvPr/>
        </p:nvGrpSpPr>
        <p:grpSpPr>
          <a:xfrm>
            <a:off x="6425040" y="2225657"/>
            <a:ext cx="2835546" cy="770604"/>
            <a:chOff x="6425040" y="2225657"/>
            <a:chExt cx="2835546" cy="770604"/>
          </a:xfrm>
        </p:grpSpPr>
        <p:pic>
          <p:nvPicPr>
            <p:cNvPr id="26" name="Gráfico 25" descr="Brinde com preenchimento sólido">
              <a:extLst>
                <a:ext uri="{FF2B5EF4-FFF2-40B4-BE49-F238E27FC236}">
                  <a16:creationId xmlns:a16="http://schemas.microsoft.com/office/drawing/2014/main" id="{AE2EB65F-179D-7B8A-CE90-04BA3A4BD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25040" y="2225657"/>
              <a:ext cx="770604" cy="770604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573278B-AC98-631B-096C-AAC53EAFED37}"/>
                </a:ext>
              </a:extLst>
            </p:cNvPr>
            <p:cNvSpPr txBox="1"/>
            <p:nvPr/>
          </p:nvSpPr>
          <p:spPr>
            <a:xfrm>
              <a:off x="7466505" y="2394827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Colaboração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C0D3A6C-E950-C044-83E3-00916515D8D4}"/>
              </a:ext>
            </a:extLst>
          </p:cNvPr>
          <p:cNvGrpSpPr/>
          <p:nvPr/>
        </p:nvGrpSpPr>
        <p:grpSpPr>
          <a:xfrm>
            <a:off x="2751071" y="3349826"/>
            <a:ext cx="2514058" cy="742891"/>
            <a:chOff x="2751071" y="3349826"/>
            <a:chExt cx="2514058" cy="742891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52C019C-9CE3-3F7F-64C4-CAAAD232681B}"/>
                </a:ext>
              </a:extLst>
            </p:cNvPr>
            <p:cNvSpPr txBox="1"/>
            <p:nvPr/>
          </p:nvSpPr>
          <p:spPr>
            <a:xfrm>
              <a:off x="3581655" y="3484986"/>
              <a:ext cx="1683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Criatividade</a:t>
              </a:r>
            </a:p>
          </p:txBody>
        </p:sp>
        <p:pic>
          <p:nvPicPr>
            <p:cNvPr id="31" name="Gráfico 30" descr="Boa Ideia com preenchimento sólido">
              <a:extLst>
                <a:ext uri="{FF2B5EF4-FFF2-40B4-BE49-F238E27FC236}">
                  <a16:creationId xmlns:a16="http://schemas.microsoft.com/office/drawing/2014/main" id="{33E9C1EA-E1EE-68F0-A55C-C612A52CF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51071" y="3349826"/>
              <a:ext cx="742891" cy="742891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F046084-870F-E8A1-7BE8-52DAF57A0889}"/>
              </a:ext>
            </a:extLst>
          </p:cNvPr>
          <p:cNvGrpSpPr/>
          <p:nvPr/>
        </p:nvGrpSpPr>
        <p:grpSpPr>
          <a:xfrm>
            <a:off x="6386397" y="3200862"/>
            <a:ext cx="3731796" cy="914400"/>
            <a:chOff x="6386397" y="3200862"/>
            <a:chExt cx="3731796" cy="914400"/>
          </a:xfrm>
        </p:grpSpPr>
        <p:pic>
          <p:nvPicPr>
            <p:cNvPr id="34" name="Gráfico 33" descr="Aperto de mão com preenchimento sólido">
              <a:extLst>
                <a:ext uri="{FF2B5EF4-FFF2-40B4-BE49-F238E27FC236}">
                  <a16:creationId xmlns:a16="http://schemas.microsoft.com/office/drawing/2014/main" id="{D7CB2B78-46E7-F5FA-9F1F-BCDE96FFC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86397" y="3200862"/>
              <a:ext cx="914400" cy="914400"/>
            </a:xfrm>
            <a:prstGeom prst="rect">
              <a:avLst/>
            </a:prstGeom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8F38965-785C-C176-83CE-0EC392FF3829}"/>
                </a:ext>
              </a:extLst>
            </p:cNvPr>
            <p:cNvSpPr txBox="1"/>
            <p:nvPr/>
          </p:nvSpPr>
          <p:spPr>
            <a:xfrm>
              <a:off x="7466505" y="3484986"/>
              <a:ext cx="2651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Comprometimento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946123A-16CA-4FA0-92B8-85C337DAE348}"/>
              </a:ext>
            </a:extLst>
          </p:cNvPr>
          <p:cNvGrpSpPr/>
          <p:nvPr/>
        </p:nvGrpSpPr>
        <p:grpSpPr>
          <a:xfrm>
            <a:off x="6537926" y="4379173"/>
            <a:ext cx="2525861" cy="733647"/>
            <a:chOff x="6537926" y="4379173"/>
            <a:chExt cx="2525861" cy="733647"/>
          </a:xfrm>
        </p:grpSpPr>
        <p:pic>
          <p:nvPicPr>
            <p:cNvPr id="37" name="Gráfico 36" descr="Moinho de Vento com preenchimento sólido">
              <a:extLst>
                <a:ext uri="{FF2B5EF4-FFF2-40B4-BE49-F238E27FC236}">
                  <a16:creationId xmlns:a16="http://schemas.microsoft.com/office/drawing/2014/main" id="{0FC034FA-FD22-9ACE-50E4-9D9D166B8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37926" y="4379173"/>
              <a:ext cx="733647" cy="73364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3EBDF63-A852-7CDE-106A-1ECA2E4BAF43}"/>
                </a:ext>
              </a:extLst>
            </p:cNvPr>
            <p:cNvSpPr txBox="1"/>
            <p:nvPr/>
          </p:nvSpPr>
          <p:spPr>
            <a:xfrm>
              <a:off x="7450845" y="4560444"/>
              <a:ext cx="1612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andara Light" panose="020E0502030303020204" pitchFamily="34" charset="0"/>
                </a:rPr>
                <a:t>Autonomia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025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4162" y="0"/>
            <a:ext cx="12192000" cy="1472863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584200" y="457200"/>
            <a:ext cx="5017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MODELAGEM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9796796" y="1713729"/>
            <a:ext cx="4437428" cy="4282988"/>
            <a:chOff x="12798773" y="2990733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12798773" y="2990733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13096041" y="3105184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 rot="16200000">
            <a:off x="4106677" y="3933521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5BB0927-9C4A-6197-A784-5207D14A4ED5}"/>
              </a:ext>
            </a:extLst>
          </p:cNvPr>
          <p:cNvCxnSpPr>
            <a:cxnSpLocks/>
          </p:cNvCxnSpPr>
          <p:nvPr/>
        </p:nvCxnSpPr>
        <p:spPr>
          <a:xfrm flipV="1">
            <a:off x="9509226" y="2161485"/>
            <a:ext cx="0" cy="4487295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4A648A54-0FDC-7FB3-3E38-14559E4CB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70" y="2044385"/>
            <a:ext cx="8022005" cy="4032873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2CC3725-3F4E-E5EB-AFE8-981EE464192F}"/>
              </a:ext>
            </a:extLst>
          </p:cNvPr>
          <p:cNvGrpSpPr/>
          <p:nvPr/>
        </p:nvGrpSpPr>
        <p:grpSpPr>
          <a:xfrm>
            <a:off x="317110" y="6179936"/>
            <a:ext cx="1214106" cy="1139856"/>
            <a:chOff x="6697497" y="806710"/>
            <a:chExt cx="1214106" cy="1139856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87C242A-1511-E266-2819-1650D79BB854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2A352C4-B1EE-295A-88FC-FE0F1B48AF93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76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34B0097-C05A-DAC6-32E8-AEE62134E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16E22E-991A-7998-7D3F-BC09ADD33DD0}"/>
              </a:ext>
            </a:extLst>
          </p:cNvPr>
          <p:cNvSpPr/>
          <p:nvPr/>
        </p:nvSpPr>
        <p:spPr>
          <a:xfrm>
            <a:off x="-14162" y="0"/>
            <a:ext cx="12192000" cy="6858000"/>
          </a:xfrm>
          <a:prstGeom prst="rect">
            <a:avLst/>
          </a:prstGeom>
          <a:solidFill>
            <a:srgbClr val="7300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5EF1C-E6F8-6FD0-88B4-B6C1C0EBFFE8}"/>
              </a:ext>
            </a:extLst>
          </p:cNvPr>
          <p:cNvSpPr txBox="1"/>
          <p:nvPr/>
        </p:nvSpPr>
        <p:spPr>
          <a:xfrm>
            <a:off x="4796395" y="4267134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SITE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5AB3F97-B349-AB48-5579-2706C6FE485B}"/>
              </a:ext>
            </a:extLst>
          </p:cNvPr>
          <p:cNvGrpSpPr/>
          <p:nvPr/>
        </p:nvGrpSpPr>
        <p:grpSpPr>
          <a:xfrm>
            <a:off x="-146290" y="4419748"/>
            <a:ext cx="4437428" cy="4282988"/>
            <a:chOff x="7093342" y="4456394"/>
            <a:chExt cx="2573406" cy="2483841"/>
          </a:xfrm>
        </p:grpSpPr>
        <p:pic>
          <p:nvPicPr>
            <p:cNvPr id="3" name="Gráfico 2" descr="Adicionar com preenchimento sólido">
              <a:extLst>
                <a:ext uri="{FF2B5EF4-FFF2-40B4-BE49-F238E27FC236}">
                  <a16:creationId xmlns:a16="http://schemas.microsoft.com/office/drawing/2014/main" id="{B75ED0D8-0569-FA67-D5E1-965D2550A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7093342" y="4456394"/>
              <a:ext cx="2483841" cy="2483841"/>
            </a:xfrm>
            <a:prstGeom prst="rect">
              <a:avLst/>
            </a:prstGeom>
          </p:spPr>
        </p:pic>
        <p:pic>
          <p:nvPicPr>
            <p:cNvPr id="4" name="Gráfico 3" descr="Adicionar com preenchimento sólido">
              <a:extLst>
                <a:ext uri="{FF2B5EF4-FFF2-40B4-BE49-F238E27FC236}">
                  <a16:creationId xmlns:a16="http://schemas.microsoft.com/office/drawing/2014/main" id="{51AD1ADC-27F9-C76C-B3A6-72C4C2BF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7390610" y="4570845"/>
              <a:ext cx="2276138" cy="2276138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7C601-74F1-8C0C-E988-1078B54FDADA}"/>
              </a:ext>
            </a:extLst>
          </p:cNvPr>
          <p:cNvSpPr txBox="1"/>
          <p:nvPr/>
        </p:nvSpPr>
        <p:spPr>
          <a:xfrm>
            <a:off x="356548" y="0"/>
            <a:ext cx="9973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r>
              <a:rPr lang="pt-BR" sz="3600" dirty="0">
                <a:solidFill>
                  <a:schemeClr val="bg1"/>
                </a:solidFill>
                <a:latin typeface="Amasis MT Pro" panose="020F0502020204030204" pitchFamily="18" charset="0"/>
              </a:rPr>
              <a:t>.  .  .</a:t>
            </a:r>
          </a:p>
          <a:p>
            <a:endParaRPr lang="pt-BR" sz="36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6CA5A9B-E5AB-392E-F148-3937CE8F5EAE}"/>
              </a:ext>
            </a:extLst>
          </p:cNvPr>
          <p:cNvGrpSpPr/>
          <p:nvPr/>
        </p:nvGrpSpPr>
        <p:grpSpPr>
          <a:xfrm>
            <a:off x="4094333" y="633022"/>
            <a:ext cx="3959231" cy="3978287"/>
            <a:chOff x="4094333" y="633022"/>
            <a:chExt cx="3959231" cy="3978287"/>
          </a:xfrm>
        </p:grpSpPr>
        <p:pic>
          <p:nvPicPr>
            <p:cNvPr id="15" name="Gráfico 14" descr="Mundo com preenchimento sólido">
              <a:extLst>
                <a:ext uri="{FF2B5EF4-FFF2-40B4-BE49-F238E27FC236}">
                  <a16:creationId xmlns:a16="http://schemas.microsoft.com/office/drawing/2014/main" id="{E30B47A3-D3F1-8A35-9463-1219C8A26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92764" y="750509"/>
              <a:ext cx="3860800" cy="3860800"/>
            </a:xfrm>
            <a:prstGeom prst="rect">
              <a:avLst/>
            </a:prstGeom>
          </p:spPr>
        </p:pic>
        <p:pic>
          <p:nvPicPr>
            <p:cNvPr id="11" name="Gráfico 10" descr="Mundo com preenchimento sólido">
              <a:extLst>
                <a:ext uri="{FF2B5EF4-FFF2-40B4-BE49-F238E27FC236}">
                  <a16:creationId xmlns:a16="http://schemas.microsoft.com/office/drawing/2014/main" id="{E991AC55-E0A2-AE2E-5949-EA01232E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94333" y="633022"/>
              <a:ext cx="3860800" cy="3860800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F8C1FA-1353-A40E-D88E-BD8E1C454FC8}"/>
              </a:ext>
            </a:extLst>
          </p:cNvPr>
          <p:cNvGrpSpPr/>
          <p:nvPr/>
        </p:nvGrpSpPr>
        <p:grpSpPr>
          <a:xfrm>
            <a:off x="10270278" y="-558142"/>
            <a:ext cx="1935884" cy="1817493"/>
            <a:chOff x="6697497" y="806710"/>
            <a:chExt cx="1214106" cy="1139856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5D78F03-8A41-E9B1-5D8D-138046373BA8}"/>
                </a:ext>
              </a:extLst>
            </p:cNvPr>
            <p:cNvSpPr/>
            <p:nvPr/>
          </p:nvSpPr>
          <p:spPr>
            <a:xfrm>
              <a:off x="6697497" y="806710"/>
              <a:ext cx="947406" cy="947406"/>
            </a:xfrm>
            <a:prstGeom prst="ellipse">
              <a:avLst/>
            </a:prstGeom>
            <a:solidFill>
              <a:srgbClr val="FFC7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BF2B5C-3784-0308-5CBF-4DA658203241}"/>
                </a:ext>
              </a:extLst>
            </p:cNvPr>
            <p:cNvSpPr/>
            <p:nvPr/>
          </p:nvSpPr>
          <p:spPr>
            <a:xfrm>
              <a:off x="6964197" y="999160"/>
              <a:ext cx="947406" cy="947406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Gráfico 16" descr="Cursor com preenchimento sólido">
            <a:extLst>
              <a:ext uri="{FF2B5EF4-FFF2-40B4-BE49-F238E27FC236}">
                <a16:creationId xmlns:a16="http://schemas.microsoft.com/office/drawing/2014/main" id="{92D53698-46DB-4D48-3C90-B806EA4D7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22426">
            <a:off x="6312418" y="2886779"/>
            <a:ext cx="1887379" cy="18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38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506</Words>
  <Application>Microsoft Office PowerPoint</Application>
  <PresentationFormat>Widescreen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Aharoni</vt:lpstr>
      <vt:lpstr>Amasis MT Pro</vt:lpstr>
      <vt:lpstr>Arial</vt:lpstr>
      <vt:lpstr>Bodoni MT Condensed</vt:lpstr>
      <vt:lpstr>Calibri</vt:lpstr>
      <vt:lpstr>Calibri Light</vt:lpstr>
      <vt:lpstr>Candara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Sena</dc:creator>
  <cp:lastModifiedBy>Luca Sena</cp:lastModifiedBy>
  <cp:revision>4</cp:revision>
  <dcterms:created xsi:type="dcterms:W3CDTF">2023-12-05T01:54:43Z</dcterms:created>
  <dcterms:modified xsi:type="dcterms:W3CDTF">2023-12-05T04:54:58Z</dcterms:modified>
</cp:coreProperties>
</file>