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Alexandria Semi Bold" panose="020B0604020202020204" charset="-78"/>
      <p:regular r:id="rId9"/>
    </p:embeddedFont>
    <p:embeddedFont>
      <p:font typeface="Sora Light" panose="020B0604020202020204" charset="0"/>
      <p:regular r:id="rId1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87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348621"/>
            <a:ext cx="7627382" cy="2850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 err="1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Conways</a:t>
            </a: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 Game of Life:</a:t>
            </a:r>
          </a:p>
          <a:p>
            <a:pPr marL="0" indent="0" algn="l">
              <a:lnSpc>
                <a:spcPts val="5600"/>
              </a:lnSpc>
              <a:buNone/>
            </a:pPr>
            <a:endParaRPr lang="en-US" sz="4450" dirty="0">
              <a:solidFill>
                <a:srgbClr val="1F1E1E"/>
              </a:solidFill>
              <a:latin typeface="Alexandria Semi Bold" pitchFamily="34" charset="0"/>
              <a:cs typeface="Alexandria Semi Bold" pitchFamily="34" charset="-120"/>
            </a:endParaRPr>
          </a:p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cs typeface="Alexandria Semi Bold" pitchFamily="34" charset="-120"/>
              </a:rPr>
              <a:t>Das Spiel des Lebens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524375"/>
            <a:ext cx="762738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44709" y="6517838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de-AT"/>
          </a:p>
        </p:txBody>
      </p:sp>
      <p:sp>
        <p:nvSpPr>
          <p:cNvPr id="7" name="Text 3"/>
          <p:cNvSpPr/>
          <p:nvPr/>
        </p:nvSpPr>
        <p:spPr>
          <a:xfrm>
            <a:off x="6699528" y="6501646"/>
            <a:ext cx="1912620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21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C81D59B-2ED3-E090-350E-F90D4BEB3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818" y="7743757"/>
            <a:ext cx="2019582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6397" y="547092"/>
            <a:ext cx="5339477" cy="654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Die Grundregeln: Ge</a:t>
            </a:r>
            <a:endParaRPr lang="en-US" sz="4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114" y="1202425"/>
            <a:ext cx="4521636" cy="409431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97986" y="547938"/>
            <a:ext cx="6495336" cy="654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burt, Überleben und Tod</a:t>
            </a:r>
            <a:endParaRPr lang="en-US" sz="4100" dirty="0"/>
          </a:p>
        </p:txBody>
      </p:sp>
      <p:sp>
        <p:nvSpPr>
          <p:cNvPr id="5" name="Text 2"/>
          <p:cNvSpPr/>
          <p:nvPr/>
        </p:nvSpPr>
        <p:spPr>
          <a:xfrm>
            <a:off x="696397" y="5695474"/>
            <a:ext cx="2618065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Überleben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96397" y="6221611"/>
            <a:ext cx="2945368" cy="9547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Eine lebende Zelle mit zwei oder drei lebenden Nachbarn überlebt.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4134683" y="5695474"/>
            <a:ext cx="2945368" cy="654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Tod (Unterbevölkerung)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4134683" y="6548795"/>
            <a:ext cx="2945368" cy="9547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Eine lebende Zelle mit weniger als zwei lebenden Nachbarn stirbt.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7572970" y="5695474"/>
            <a:ext cx="2945368" cy="654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Tod (Überbevölkerung)</a:t>
            </a:r>
            <a:endParaRPr lang="en-US" sz="2050" dirty="0"/>
          </a:p>
        </p:txBody>
      </p:sp>
      <p:sp>
        <p:nvSpPr>
          <p:cNvPr id="10" name="Text 7"/>
          <p:cNvSpPr/>
          <p:nvPr/>
        </p:nvSpPr>
        <p:spPr>
          <a:xfrm>
            <a:off x="7572970" y="6548795"/>
            <a:ext cx="2945368" cy="9547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Eine lebende Zelle mit mehr als drei lebenden Nachbarn stirbt.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11011257" y="5695474"/>
            <a:ext cx="2618065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Geburt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1011257" y="6221611"/>
            <a:ext cx="2945368" cy="9547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Eine tote Zelle mit genau drei lebenden Nachbarn wird lebendig.</a:t>
            </a:r>
            <a:endParaRPr lang="en-US" sz="155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3E14AD2-4414-93D8-E3C2-A4CFE2C7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818" y="7743757"/>
            <a:ext cx="2019582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76164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Wichtige Definitionen und Begriffe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75570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de-AT"/>
          </a:p>
        </p:txBody>
      </p:sp>
      <p:sp>
        <p:nvSpPr>
          <p:cNvPr id="5" name="Text 2"/>
          <p:cNvSpPr/>
          <p:nvPr/>
        </p:nvSpPr>
        <p:spPr>
          <a:xfrm>
            <a:off x="830997" y="2785646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275570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Generation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3241834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58309" y="4048839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de-AT"/>
          </a:p>
        </p:txBody>
      </p:sp>
      <p:sp>
        <p:nvSpPr>
          <p:cNvPr id="9" name="Text 6"/>
          <p:cNvSpPr/>
          <p:nvPr/>
        </p:nvSpPr>
        <p:spPr>
          <a:xfrm>
            <a:off x="830997" y="4078784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462326" y="404883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Nachbarschaft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462326" y="4534972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58309" y="534197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de-AT"/>
          </a:p>
        </p:txBody>
      </p:sp>
      <p:sp>
        <p:nvSpPr>
          <p:cNvPr id="13" name="Text 10"/>
          <p:cNvSpPr/>
          <p:nvPr/>
        </p:nvSpPr>
        <p:spPr>
          <a:xfrm>
            <a:off x="830997" y="5371921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462326" y="534197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Stabile Muster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462326" y="5828109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7" name="Text 14"/>
          <p:cNvSpPr/>
          <p:nvPr/>
        </p:nvSpPr>
        <p:spPr>
          <a:xfrm>
            <a:off x="830997" y="6665059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224218"/>
            <a:ext cx="896445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Anwendungen und Bedeutung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5261848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6020038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Modell für zelluläre Prozesse in der Biologie.</a:t>
            </a:r>
            <a:endParaRPr lang="en-US" sz="17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798" y="5261848"/>
            <a:ext cx="541615" cy="54161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237798" y="6020038"/>
            <a:ext cx="415468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Anwendungen in der Computergrafik.</a:t>
            </a:r>
            <a:endParaRPr lang="en-US" sz="17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7405" y="5261848"/>
            <a:ext cx="541615" cy="54161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9717405" y="6020038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Inspiration für Algorithmen und Datenstrukturen.</a:t>
            </a:r>
            <a:endParaRPr lang="en-US" sz="17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9BA96A-AC6D-ADAF-1DCE-989D52B83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0818" y="7743757"/>
            <a:ext cx="2019582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72915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Demonstration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3766780"/>
            <a:ext cx="762738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8660E30-495F-8112-6C3B-788746CB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65030" cy="815836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44C000-6CD9-7475-9D7A-225FDC8F6B7E}"/>
              </a:ext>
            </a:extLst>
          </p:cNvPr>
          <p:cNvSpPr txBox="1"/>
          <p:nvPr/>
        </p:nvSpPr>
        <p:spPr>
          <a:xfrm>
            <a:off x="8161506" y="3949430"/>
            <a:ext cx="5097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- An </a:t>
            </a:r>
            <a:r>
              <a:rPr lang="de-DE" sz="3200" dirty="0" err="1"/>
              <a:t>scheana</a:t>
            </a:r>
            <a:r>
              <a:rPr lang="de-DE" sz="3200" dirty="0"/>
              <a:t> </a:t>
            </a:r>
            <a:r>
              <a:rPr lang="de-DE" sz="3200" b="1" dirty="0" err="1"/>
              <a:t>summer</a:t>
            </a:r>
            <a:r>
              <a:rPr lang="de-DE" sz="3200" dirty="0"/>
              <a:t> und viel </a:t>
            </a:r>
            <a:r>
              <a:rPr lang="de-DE" sz="3200" b="1" dirty="0"/>
              <a:t>ha</a:t>
            </a:r>
            <a:endParaRPr lang="de-AT" sz="3200" b="1" dirty="0"/>
          </a:p>
        </p:txBody>
      </p:sp>
    </p:spTree>
    <p:extLst>
      <p:ext uri="{BB962C8B-B14F-4D97-AF65-F5344CB8AC3E}">
        <p14:creationId xmlns:p14="http://schemas.microsoft.com/office/powerpoint/2010/main" val="324198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Benutzerdefiniert</PresentationFormat>
  <Paragraphs>31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Sora Light</vt:lpstr>
      <vt:lpstr>Alexandria Semi 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Luca Tröstl</cp:lastModifiedBy>
  <cp:revision>5</cp:revision>
  <dcterms:created xsi:type="dcterms:W3CDTF">2025-03-18T09:16:45Z</dcterms:created>
  <dcterms:modified xsi:type="dcterms:W3CDTF">2025-03-28T07:40:51Z</dcterms:modified>
</cp:coreProperties>
</file>