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712"/>
  </p:normalViewPr>
  <p:slideViewPr>
    <p:cSldViewPr snapToGrid="0" snapToObjects="1">
      <p:cViewPr>
        <p:scale>
          <a:sx n="100" d="100"/>
          <a:sy n="100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2B65-8DE7-0B48-9376-CF696B9F087F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D4EA-6F62-2048-85C2-32781B67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“Canonical”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6840254" cy="48006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Maximize correlation between two sets of variables</a:t>
            </a:r>
          </a:p>
          <a:p>
            <a:pPr lvl="1"/>
            <a:r>
              <a:rPr lang="en-US" dirty="0" smtClean="0"/>
              <a:t>Variables might not have dependent-independent </a:t>
            </a:r>
            <a:r>
              <a:rPr lang="en-US" dirty="0" smtClean="0"/>
              <a:t>variable relationship</a:t>
            </a:r>
            <a:endParaRPr lang="en-US" dirty="0"/>
          </a:p>
          <a:p>
            <a:pPr lvl="1"/>
            <a:r>
              <a:rPr lang="en-US" dirty="0" smtClean="0"/>
              <a:t>Example: correlation between exercise and </a:t>
            </a:r>
            <a:r>
              <a:rPr lang="en-US" dirty="0" smtClean="0"/>
              <a:t>health. 2 sets, each with multiple variables.</a:t>
            </a:r>
            <a:endParaRPr lang="en-US" dirty="0" smtClean="0"/>
          </a:p>
          <a:p>
            <a:pPr lvl="2"/>
            <a:r>
              <a:rPr lang="en-US" dirty="0" smtClean="0"/>
              <a:t>Set 1: Exercise ~ Running </a:t>
            </a:r>
            <a:r>
              <a:rPr lang="en-US" dirty="0" smtClean="0"/>
              <a:t>speed, push-ups per minute, weight </a:t>
            </a:r>
            <a:r>
              <a:rPr lang="en-US" dirty="0" smtClean="0"/>
              <a:t>lifting, etc.</a:t>
            </a:r>
            <a:endParaRPr lang="en-US" dirty="0" smtClean="0"/>
          </a:p>
          <a:p>
            <a:pPr lvl="2"/>
            <a:r>
              <a:rPr lang="en-US" dirty="0" smtClean="0"/>
              <a:t>Set 2: Health</a:t>
            </a:r>
            <a:r>
              <a:rPr lang="en-US" dirty="0"/>
              <a:t> </a:t>
            </a:r>
            <a:r>
              <a:rPr lang="en-US" dirty="0" smtClean="0"/>
              <a:t>~</a:t>
            </a:r>
            <a:r>
              <a:rPr lang="en-US" dirty="0" smtClean="0"/>
              <a:t> </a:t>
            </a:r>
            <a:r>
              <a:rPr lang="en-US" dirty="0" smtClean="0"/>
              <a:t>Body mass index, blood pressure, heart rate, etc.</a:t>
            </a:r>
          </a:p>
          <a:p>
            <a:r>
              <a:rPr lang="en-US" dirty="0" smtClean="0"/>
              <a:t>Useful when number of dimensions in dataset is large (similar to PCA except):</a:t>
            </a:r>
          </a:p>
          <a:p>
            <a:pPr lvl="2"/>
            <a:r>
              <a:rPr lang="en-US" dirty="0" smtClean="0"/>
              <a:t>PCA maximizes variance</a:t>
            </a:r>
          </a:p>
          <a:p>
            <a:pPr lvl="2"/>
            <a:r>
              <a:rPr lang="en-US" dirty="0" smtClean="0"/>
              <a:t>CCA maximizes correlation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0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Say we have two sets, X and 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Create new equations which are linear combinations of X’s and Y’s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…</m:t>
                    </m:r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… 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1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13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calculated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dirty="0" smtClean="0"/>
                  <a:t> are the coefficients from the equation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Variance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is calculated similarly, where a’s are substituted with b’s and X’s with Y’s.</a:t>
                </a:r>
              </a:p>
              <a:p>
                <a:r>
                  <a:rPr lang="en-US" dirty="0" smtClean="0"/>
                  <a:t>Covariance between U and 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Goal is to maximize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8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order to identify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 smtClean="0"/>
                  <a:t> must set constraints on the each equation, namely: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solve coefficients (a’s and b’s)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pair.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𝜌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2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116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Canonical Correlation Analysis</vt:lpstr>
      <vt:lpstr>What is “Canonical” Correlation</vt:lpstr>
      <vt:lpstr>PowerPoint Presentation</vt:lpstr>
      <vt:lpstr>PowerPoint Presentation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Canonical Correlation Analysis</dc:title>
  <dc:creator>Lucas Otis Layfield GAYLORD</dc:creator>
  <cp:lastModifiedBy>Microsoft Office User</cp:lastModifiedBy>
  <cp:revision>10</cp:revision>
  <dcterms:created xsi:type="dcterms:W3CDTF">2017-05-28T15:58:47Z</dcterms:created>
  <dcterms:modified xsi:type="dcterms:W3CDTF">2017-06-03T17:04:48Z</dcterms:modified>
</cp:coreProperties>
</file>