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6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4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1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8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2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5060A-6B14-42A4-8004-5619C1987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fr-CH" dirty="0" err="1"/>
              <a:t>P_Prod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44545C-2C83-4D2E-90D3-CF84060C2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fr-CH" dirty="0"/>
              <a:t>Par Luca, Natasha, </a:t>
            </a:r>
            <a:r>
              <a:rPr lang="fr-CH" dirty="0" err="1"/>
              <a:t>Sanjaey</a:t>
            </a:r>
            <a:r>
              <a:rPr lang="fr-CH" dirty="0"/>
              <a:t> et Théo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62F14-403E-D1BC-132C-4E5E22D38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12552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685F3-0CC9-4CD5-8870-90A4ADFD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FF77F-A90E-486D-B6B6-321A1F6C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Explication du projet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Répartition des tâches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Base de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Création du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Problématiques rencontrées</a:t>
            </a:r>
          </a:p>
        </p:txBody>
      </p:sp>
    </p:spTree>
    <p:extLst>
      <p:ext uri="{BB962C8B-B14F-4D97-AF65-F5344CB8AC3E}">
        <p14:creationId xmlns:p14="http://schemas.microsoft.com/office/powerpoint/2010/main" val="25177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C1A11-6CAF-44BC-8D6B-54F6A6FB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Explication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604EA-48B9-4D82-B0D8-F0215DEC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Développer une application pour un </a:t>
            </a:r>
            <a:r>
              <a:rPr lang="fr-CH" dirty="0" err="1"/>
              <a:t>ranking</a:t>
            </a:r>
            <a:r>
              <a:rPr lang="fr-CH" dirty="0"/>
              <a:t> d’imprimantes all-in-one.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FF5E28-A64D-4F5E-9117-82A087BA5A75}"/>
              </a:ext>
            </a:extLst>
          </p:cNvPr>
          <p:cNvSpPr txBox="1"/>
          <p:nvPr/>
        </p:nvSpPr>
        <p:spPr>
          <a:xfrm>
            <a:off x="2038526" y="215445"/>
            <a:ext cx="2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Explication du projet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08F43-0B75-4E4D-B322-C3D34B6A205B}"/>
              </a:ext>
            </a:extLst>
          </p:cNvPr>
          <p:cNvSpPr txBox="1"/>
          <p:nvPr/>
        </p:nvSpPr>
        <p:spPr>
          <a:xfrm>
            <a:off x="4295164" y="215445"/>
            <a:ext cx="2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Explication du projet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4E8907-5F6A-4002-B9E1-30C2E8A27177}"/>
              </a:ext>
            </a:extLst>
          </p:cNvPr>
          <p:cNvSpPr txBox="1"/>
          <p:nvPr/>
        </p:nvSpPr>
        <p:spPr>
          <a:xfrm>
            <a:off x="0" y="215445"/>
            <a:ext cx="2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Explication du projet </a:t>
            </a:r>
          </a:p>
        </p:txBody>
      </p:sp>
    </p:spTree>
    <p:extLst>
      <p:ext uri="{BB962C8B-B14F-4D97-AF65-F5344CB8AC3E}">
        <p14:creationId xmlns:p14="http://schemas.microsoft.com/office/powerpoint/2010/main" val="219982672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323820"/>
      </a:dk2>
      <a:lt2>
        <a:srgbClr val="E2E6E8"/>
      </a:lt2>
      <a:accent1>
        <a:srgbClr val="BD9A84"/>
      </a:accent1>
      <a:accent2>
        <a:srgbClr val="ABA175"/>
      </a:accent2>
      <a:accent3>
        <a:srgbClr val="9CA57D"/>
      </a:accent3>
      <a:accent4>
        <a:srgbClr val="88AC75"/>
      </a:accent4>
      <a:accent5>
        <a:srgbClr val="81AC84"/>
      </a:accent5>
      <a:accent6>
        <a:srgbClr val="77AE91"/>
      </a:accent6>
      <a:hlink>
        <a:srgbClr val="5987A4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Bierstadt</vt:lpstr>
      <vt:lpstr>BevelVTI</vt:lpstr>
      <vt:lpstr>P_Prod</vt:lpstr>
      <vt:lpstr>Sommaire </vt:lpstr>
      <vt:lpstr>Explication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P_Prod</dc:title>
  <dc:creator>Théo Dormond</dc:creator>
  <cp:lastModifiedBy>Théo Dormond</cp:lastModifiedBy>
  <cp:revision>2</cp:revision>
  <dcterms:created xsi:type="dcterms:W3CDTF">2022-12-20T12:18:11Z</dcterms:created>
  <dcterms:modified xsi:type="dcterms:W3CDTF">2022-12-20T12:39:19Z</dcterms:modified>
</cp:coreProperties>
</file>