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66068-5D84-4637-B764-A43C721F8FBE}" v="2" dt="2023-01-10T12:05:37.296"/>
    <p1510:client id="{5F766DAC-F0C5-420D-814A-9949F2BB26F9}" v="1" dt="2022-12-20T12:40:41.135"/>
    <p1510:client id="{5FBB1A88-3B52-4A98-8D16-8B2251604067}" v="211" dt="2022-12-20T13:19:04.596"/>
    <p1510:client id="{5FF2731C-C401-4A68-83BB-99EB52EDEE81}" v="7" dt="2023-01-10T12:00:01.660"/>
    <p1510:client id="{6785B1A0-6233-4EAA-9663-6D6E13993570}" v="80" dt="2022-12-20T12:51:49.931"/>
    <p1510:client id="{78993B3E-8DDD-4216-8766-14DCF828DE97}" v="35" dt="2022-12-20T14:41:05.833"/>
    <p1510:client id="{D34677F5-1247-46A9-9C59-FD45D0893033}" v="153" dt="2022-12-20T14:29:00.710"/>
    <p1510:client id="{D4D131AF-498E-47E3-A6F4-58D2DEB5BB2D}" v="388" dt="2022-12-20T12:55:36.636"/>
    <p1510:client id="{E9DBB53E-4A36-4DAF-A52E-E4D13AD91875}" v="328" dt="2022-12-20T14:06:59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éo Dormond" userId="S::pb64ois@eduvaud.ch::b1a7ac2f-5ac7-49a4-a2d1-c2f45e9da961" providerId="AD" clId="Web-{78993B3E-8DDD-4216-8766-14DCF828DE97}"/>
    <pc:docChg chg="modSld">
      <pc:chgData name="Théo Dormond" userId="S::pb64ois@eduvaud.ch::b1a7ac2f-5ac7-49a4-a2d1-c2f45e9da961" providerId="AD" clId="Web-{78993B3E-8DDD-4216-8766-14DCF828DE97}" dt="2022-12-20T14:41:05.833" v="34" actId="14100"/>
      <pc:docMkLst>
        <pc:docMk/>
      </pc:docMkLst>
      <pc:sldChg chg="addSp delSp modSp">
        <pc:chgData name="Théo Dormond" userId="S::pb64ois@eduvaud.ch::b1a7ac2f-5ac7-49a4-a2d1-c2f45e9da961" providerId="AD" clId="Web-{78993B3E-8DDD-4216-8766-14DCF828DE97}" dt="2022-12-20T14:41:05.833" v="34" actId="14100"/>
        <pc:sldMkLst>
          <pc:docMk/>
          <pc:sldMk cId="2429557383" sldId="261"/>
        </pc:sldMkLst>
        <pc:picChg chg="add del mod">
          <ac:chgData name="Théo Dormond" userId="S::pb64ois@eduvaud.ch::b1a7ac2f-5ac7-49a4-a2d1-c2f45e9da961" providerId="AD" clId="Web-{78993B3E-8DDD-4216-8766-14DCF828DE97}" dt="2022-12-20T14:40:26.489" v="21"/>
          <ac:picMkLst>
            <pc:docMk/>
            <pc:sldMk cId="2429557383" sldId="261"/>
            <ac:picMk id="4" creationId="{850D0C53-FD1D-46EE-7857-36782D9189B0}"/>
          </ac:picMkLst>
        </pc:picChg>
        <pc:picChg chg="add del mod">
          <ac:chgData name="Théo Dormond" userId="S::pb64ois@eduvaud.ch::b1a7ac2f-5ac7-49a4-a2d1-c2f45e9da961" providerId="AD" clId="Web-{78993B3E-8DDD-4216-8766-14DCF828DE97}" dt="2022-12-20T14:40:26.911" v="22"/>
          <ac:picMkLst>
            <pc:docMk/>
            <pc:sldMk cId="2429557383" sldId="261"/>
            <ac:picMk id="6" creationId="{6B421F5A-65F6-6EB3-4C54-A376642D661C}"/>
          </ac:picMkLst>
        </pc:picChg>
        <pc:picChg chg="add mod">
          <ac:chgData name="Théo Dormond" userId="S::pb64ois@eduvaud.ch::b1a7ac2f-5ac7-49a4-a2d1-c2f45e9da961" providerId="AD" clId="Web-{78993B3E-8DDD-4216-8766-14DCF828DE97}" dt="2022-12-20T14:41:05.833" v="34" actId="14100"/>
          <ac:picMkLst>
            <pc:docMk/>
            <pc:sldMk cId="2429557383" sldId="261"/>
            <ac:picMk id="8" creationId="{5A70BC4B-4E2C-45A4-9E7E-1F7C7B5D122D}"/>
          </ac:picMkLst>
        </pc:picChg>
        <pc:picChg chg="add mod">
          <ac:chgData name="Théo Dormond" userId="S::pb64ois@eduvaud.ch::b1a7ac2f-5ac7-49a4-a2d1-c2f45e9da961" providerId="AD" clId="Web-{78993B3E-8DDD-4216-8766-14DCF828DE97}" dt="2022-12-20T14:40:54.005" v="30" actId="14100"/>
          <ac:picMkLst>
            <pc:docMk/>
            <pc:sldMk cId="2429557383" sldId="261"/>
            <ac:picMk id="9" creationId="{8DCEDFF0-49B0-587A-E1C7-3ACFACDEFF2C}"/>
          </ac:picMkLst>
        </pc:picChg>
      </pc:sldChg>
    </pc:docChg>
  </pc:docChgLst>
  <pc:docChgLst>
    <pc:chgData name="Natasha Shiwen Naylor" userId="S::pq87hnd@eduvaud.ch::fa136e65-7d7f-4877-b8b9-1271bde0c01b" providerId="AD" clId="Web-{5F766DAC-F0C5-420D-814A-9949F2BB26F9}"/>
    <pc:docChg chg="modSld">
      <pc:chgData name="Natasha Shiwen Naylor" userId="S::pq87hnd@eduvaud.ch::fa136e65-7d7f-4877-b8b9-1271bde0c01b" providerId="AD" clId="Web-{5F766DAC-F0C5-420D-814A-9949F2BB26F9}" dt="2022-12-20T12:40:41.135" v="0" actId="14100"/>
      <pc:docMkLst>
        <pc:docMk/>
      </pc:docMkLst>
      <pc:sldChg chg="modSp">
        <pc:chgData name="Natasha Shiwen Naylor" userId="S::pq87hnd@eduvaud.ch::fa136e65-7d7f-4877-b8b9-1271bde0c01b" providerId="AD" clId="Web-{5F766DAC-F0C5-420D-814A-9949F2BB26F9}" dt="2022-12-20T12:40:41.135" v="0" actId="14100"/>
        <pc:sldMkLst>
          <pc:docMk/>
          <pc:sldMk cId="2199826723" sldId="258"/>
        </pc:sldMkLst>
        <pc:spChg chg="mod">
          <ac:chgData name="Natasha Shiwen Naylor" userId="S::pq87hnd@eduvaud.ch::fa136e65-7d7f-4877-b8b9-1271bde0c01b" providerId="AD" clId="Web-{5F766DAC-F0C5-420D-814A-9949F2BB26F9}" dt="2022-12-20T12:40:41.135" v="0" actId="14100"/>
          <ac:spMkLst>
            <pc:docMk/>
            <pc:sldMk cId="2199826723" sldId="258"/>
            <ac:spMk id="5" creationId="{C4F08F43-0B75-4E4D-B322-C3D34B6A205B}"/>
          </ac:spMkLst>
        </pc:spChg>
      </pc:sldChg>
    </pc:docChg>
  </pc:docChgLst>
  <pc:docChgLst>
    <pc:chgData name="Sanjaey Sivathasan" userId="S::sanjaey.sivathasan@eduvaud.ch::5f85935a-1ba4-436f-b82a-13530e7cde27" providerId="AD" clId="Web-{5FF2731C-C401-4A68-83BB-99EB52EDEE81}"/>
    <pc:docChg chg="modSld">
      <pc:chgData name="Sanjaey Sivathasan" userId="S::sanjaey.sivathasan@eduvaud.ch::5f85935a-1ba4-436f-b82a-13530e7cde27" providerId="AD" clId="Web-{5FF2731C-C401-4A68-83BB-99EB52EDEE81}" dt="2023-01-10T12:00:01.660" v="6" actId="20577"/>
      <pc:docMkLst>
        <pc:docMk/>
      </pc:docMkLst>
      <pc:sldChg chg="modSp">
        <pc:chgData name="Sanjaey Sivathasan" userId="S::sanjaey.sivathasan@eduvaud.ch::5f85935a-1ba4-436f-b82a-13530e7cde27" providerId="AD" clId="Web-{5FF2731C-C401-4A68-83BB-99EB52EDEE81}" dt="2023-01-10T12:00:01.660" v="6" actId="20577"/>
        <pc:sldMkLst>
          <pc:docMk/>
          <pc:sldMk cId="1698774176" sldId="263"/>
        </pc:sldMkLst>
        <pc:spChg chg="mod">
          <ac:chgData name="Sanjaey Sivathasan" userId="S::sanjaey.sivathasan@eduvaud.ch::5f85935a-1ba4-436f-b82a-13530e7cde27" providerId="AD" clId="Web-{5FF2731C-C401-4A68-83BB-99EB52EDEE81}" dt="2023-01-10T12:00:01.660" v="6" actId="20577"/>
          <ac:spMkLst>
            <pc:docMk/>
            <pc:sldMk cId="1698774176" sldId="263"/>
            <ac:spMk id="3" creationId="{33971947-7C05-C2A8-2946-1A8F6D15AB9C}"/>
          </ac:spMkLst>
        </pc:spChg>
      </pc:sldChg>
    </pc:docChg>
  </pc:docChgLst>
  <pc:docChgLst>
    <pc:chgData name="Théo Dormond" userId="S::pb64ois@eduvaud.ch::b1a7ac2f-5ac7-49a4-a2d1-c2f45e9da961" providerId="AD" clId="Web-{D4D131AF-498E-47E3-A6F4-58D2DEB5BB2D}"/>
    <pc:docChg chg="modSld">
      <pc:chgData name="Théo Dormond" userId="S::pb64ois@eduvaud.ch::b1a7ac2f-5ac7-49a4-a2d1-c2f45e9da961" providerId="AD" clId="Web-{D4D131AF-498E-47E3-A6F4-58D2DEB5BB2D}" dt="2022-12-20T12:55:35.167" v="257"/>
      <pc:docMkLst>
        <pc:docMk/>
      </pc:docMkLst>
      <pc:sldChg chg="addSp delSp modSp">
        <pc:chgData name="Théo Dormond" userId="S::pb64ois@eduvaud.ch::b1a7ac2f-5ac7-49a4-a2d1-c2f45e9da961" providerId="AD" clId="Web-{D4D131AF-498E-47E3-A6F4-58D2DEB5BB2D}" dt="2022-12-20T12:55:35.167" v="257"/>
        <pc:sldMkLst>
          <pc:docMk/>
          <pc:sldMk cId="2199826723" sldId="258"/>
        </pc:sldMkLst>
        <pc:spChg chg="del mod">
          <ac:chgData name="Théo Dormond" userId="S::pb64ois@eduvaud.ch::b1a7ac2f-5ac7-49a4-a2d1-c2f45e9da961" providerId="AD" clId="Web-{D4D131AF-498E-47E3-A6F4-58D2DEB5BB2D}" dt="2022-12-20T12:48:38.142" v="171"/>
          <ac:spMkLst>
            <pc:docMk/>
            <pc:sldMk cId="2199826723" sldId="258"/>
            <ac:spMk id="4" creationId="{93FF5E28-A64D-4F5E-9117-82A087BA5A75}"/>
          </ac:spMkLst>
        </pc:spChg>
        <pc:spChg chg="del mod">
          <ac:chgData name="Théo Dormond" userId="S::pb64ois@eduvaud.ch::b1a7ac2f-5ac7-49a4-a2d1-c2f45e9da961" providerId="AD" clId="Web-{D4D131AF-498E-47E3-A6F4-58D2DEB5BB2D}" dt="2022-12-20T12:48:45.642" v="175"/>
          <ac:spMkLst>
            <pc:docMk/>
            <pc:sldMk cId="2199826723" sldId="258"/>
            <ac:spMk id="5" creationId="{C4F08F43-0B75-4E4D-B322-C3D34B6A205B}"/>
          </ac:spMkLst>
        </pc:spChg>
        <pc:spChg chg="del mod">
          <ac:chgData name="Théo Dormond" userId="S::pb64ois@eduvaud.ch::b1a7ac2f-5ac7-49a4-a2d1-c2f45e9da961" providerId="AD" clId="Web-{D4D131AF-498E-47E3-A6F4-58D2DEB5BB2D}" dt="2022-12-20T12:48:30.970" v="169"/>
          <ac:spMkLst>
            <pc:docMk/>
            <pc:sldMk cId="2199826723" sldId="258"/>
            <ac:spMk id="6" creationId="{BD4E8907-5F6A-4002-B9E1-30C2E8A27177}"/>
          </ac:spMkLst>
        </pc:spChg>
        <pc:spChg chg="add del mod">
          <ac:chgData name="Théo Dormond" userId="S::pb64ois@eduvaud.ch::b1a7ac2f-5ac7-49a4-a2d1-c2f45e9da961" providerId="AD" clId="Web-{D4D131AF-498E-47E3-A6F4-58D2DEB5BB2D}" dt="2022-12-20T12:48:50.830" v="179"/>
          <ac:spMkLst>
            <pc:docMk/>
            <pc:sldMk cId="2199826723" sldId="258"/>
            <ac:spMk id="7" creationId="{6E9B3B9A-00C1-2C54-D685-B6A5F9831BE6}"/>
          </ac:spMkLst>
        </pc:spChg>
        <pc:spChg chg="add del mod">
          <ac:chgData name="Théo Dormond" userId="S::pb64ois@eduvaud.ch::b1a7ac2f-5ac7-49a4-a2d1-c2f45e9da961" providerId="AD" clId="Web-{D4D131AF-498E-47E3-A6F4-58D2DEB5BB2D}" dt="2022-12-20T12:48:56.127" v="182"/>
          <ac:spMkLst>
            <pc:docMk/>
            <pc:sldMk cId="2199826723" sldId="258"/>
            <ac:spMk id="8" creationId="{38AB9E4E-2652-726B-CAC8-E409C86A6055}"/>
          </ac:spMkLst>
        </pc:spChg>
        <pc:spChg chg="add del mod">
          <ac:chgData name="Théo Dormond" userId="S::pb64ois@eduvaud.ch::b1a7ac2f-5ac7-49a4-a2d1-c2f45e9da961" providerId="AD" clId="Web-{D4D131AF-498E-47E3-A6F4-58D2DEB5BB2D}" dt="2022-12-20T12:53:14.398" v="226"/>
          <ac:spMkLst>
            <pc:docMk/>
            <pc:sldMk cId="2199826723" sldId="258"/>
            <ac:spMk id="11" creationId="{CB614DD8-C48E-CDED-B7D7-3D8A4CE2002B}"/>
          </ac:spMkLst>
        </pc:spChg>
        <pc:spChg chg="add">
          <ac:chgData name="Théo Dormond" userId="S::pb64ois@eduvaud.ch::b1a7ac2f-5ac7-49a4-a2d1-c2f45e9da961" providerId="AD" clId="Web-{D4D131AF-498E-47E3-A6F4-58D2DEB5BB2D}" dt="2022-12-20T12:52:54.085" v="222"/>
          <ac:spMkLst>
            <pc:docMk/>
            <pc:sldMk cId="2199826723" sldId="258"/>
            <ac:spMk id="13" creationId="{916DA44B-CB65-537F-54D3-A15D60F58EED}"/>
          </ac:spMkLst>
        </pc:spChg>
        <pc:spChg chg="add">
          <ac:chgData name="Théo Dormond" userId="S::pb64ois@eduvaud.ch::b1a7ac2f-5ac7-49a4-a2d1-c2f45e9da961" providerId="AD" clId="Web-{D4D131AF-498E-47E3-A6F4-58D2DEB5BB2D}" dt="2022-12-20T12:52:59.148" v="223"/>
          <ac:spMkLst>
            <pc:docMk/>
            <pc:sldMk cId="2199826723" sldId="258"/>
            <ac:spMk id="15" creationId="{029ED103-79E6-E8DF-B2F2-CE68C0030635}"/>
          </ac:spMkLst>
        </pc:spChg>
        <pc:spChg chg="add">
          <ac:chgData name="Théo Dormond" userId="S::pb64ois@eduvaud.ch::b1a7ac2f-5ac7-49a4-a2d1-c2f45e9da961" providerId="AD" clId="Web-{D4D131AF-498E-47E3-A6F4-58D2DEB5BB2D}" dt="2022-12-20T12:53:08.773" v="224"/>
          <ac:spMkLst>
            <pc:docMk/>
            <pc:sldMk cId="2199826723" sldId="258"/>
            <ac:spMk id="17" creationId="{54AD5005-ECD7-AC70-21DE-5FC5C6CC0090}"/>
          </ac:spMkLst>
        </pc:spChg>
        <pc:spChg chg="add">
          <ac:chgData name="Théo Dormond" userId="S::pb64ois@eduvaud.ch::b1a7ac2f-5ac7-49a4-a2d1-c2f45e9da961" providerId="AD" clId="Web-{D4D131AF-498E-47E3-A6F4-58D2DEB5BB2D}" dt="2022-12-20T12:53:08.789" v="225"/>
          <ac:spMkLst>
            <pc:docMk/>
            <pc:sldMk cId="2199826723" sldId="258"/>
            <ac:spMk id="19" creationId="{D9521C28-61C2-5C0B-EF43-238E6B5F7869}"/>
          </ac:spMkLst>
        </pc:spChg>
        <pc:graphicFrameChg chg="add mod modGraphic">
          <ac:chgData name="Théo Dormond" userId="S::pb64ois@eduvaud.ch::b1a7ac2f-5ac7-49a4-a2d1-c2f45e9da961" providerId="AD" clId="Web-{D4D131AF-498E-47E3-A6F4-58D2DEB5BB2D}" dt="2022-12-20T12:55:35.167" v="257"/>
          <ac:graphicFrameMkLst>
            <pc:docMk/>
            <pc:sldMk cId="2199826723" sldId="258"/>
            <ac:graphicFrameMk id="9" creationId="{CDF13B68-6D6B-6D85-D47A-A4A687BB29CA}"/>
          </ac:graphicFrameMkLst>
        </pc:graphicFrameChg>
        <pc:graphicFrameChg chg="add del modGraphic">
          <ac:chgData name="Théo Dormond" userId="S::pb64ois@eduvaud.ch::b1a7ac2f-5ac7-49a4-a2d1-c2f45e9da961" providerId="AD" clId="Web-{D4D131AF-498E-47E3-A6F4-58D2DEB5BB2D}" dt="2022-12-20T12:50:21.301" v="193"/>
          <ac:graphicFrameMkLst>
            <pc:docMk/>
            <pc:sldMk cId="2199826723" sldId="258"/>
            <ac:graphicFrameMk id="10" creationId="{4C40EE86-C71B-D384-9143-018F64D7C9AD}"/>
          </ac:graphicFrameMkLst>
        </pc:graphicFrameChg>
      </pc:sldChg>
    </pc:docChg>
  </pc:docChgLst>
  <pc:docChgLst>
    <pc:chgData name="Théo Dormond" userId="S::pb64ois@eduvaud.ch::b1a7ac2f-5ac7-49a4-a2d1-c2f45e9da961" providerId="AD" clId="Web-{55B66068-5D84-4637-B764-A43C721F8FBE}"/>
    <pc:docChg chg="modSld">
      <pc:chgData name="Théo Dormond" userId="S::pb64ois@eduvaud.ch::b1a7ac2f-5ac7-49a4-a2d1-c2f45e9da961" providerId="AD" clId="Web-{55B66068-5D84-4637-B764-A43C721F8FBE}" dt="2023-01-10T12:05:37.296" v="1" actId="20577"/>
      <pc:docMkLst>
        <pc:docMk/>
      </pc:docMkLst>
      <pc:sldChg chg="modSp">
        <pc:chgData name="Théo Dormond" userId="S::pb64ois@eduvaud.ch::b1a7ac2f-5ac7-49a4-a2d1-c2f45e9da961" providerId="AD" clId="Web-{55B66068-5D84-4637-B764-A43C721F8FBE}" dt="2023-01-10T12:05:37.296" v="1" actId="20577"/>
        <pc:sldMkLst>
          <pc:docMk/>
          <pc:sldMk cId="2199826723" sldId="258"/>
        </pc:sldMkLst>
        <pc:spChg chg="mod">
          <ac:chgData name="Théo Dormond" userId="S::pb64ois@eduvaud.ch::b1a7ac2f-5ac7-49a4-a2d1-c2f45e9da961" providerId="AD" clId="Web-{55B66068-5D84-4637-B764-A43C721F8FBE}" dt="2023-01-10T12:05:37.296" v="1" actId="20577"/>
          <ac:spMkLst>
            <pc:docMk/>
            <pc:sldMk cId="2199826723" sldId="258"/>
            <ac:spMk id="3" creationId="{E96604EA-48B9-4D82-B0D8-F0215DEC72A2}"/>
          </ac:spMkLst>
        </pc:spChg>
      </pc:sldChg>
    </pc:docChg>
  </pc:docChgLst>
  <pc:docChgLst>
    <pc:chgData name="Théo Dormond" userId="S::pb64ois@eduvaud.ch::b1a7ac2f-5ac7-49a4-a2d1-c2f45e9da961" providerId="AD" clId="Web-{E9DBB53E-4A36-4DAF-A52E-E4D13AD91875}"/>
    <pc:docChg chg="addSld modSld">
      <pc:chgData name="Théo Dormond" userId="S::pb64ois@eduvaud.ch::b1a7ac2f-5ac7-49a4-a2d1-c2f45e9da961" providerId="AD" clId="Web-{E9DBB53E-4A36-4DAF-A52E-E4D13AD91875}" dt="2022-12-20T14:06:59.022" v="650" actId="1076"/>
      <pc:docMkLst>
        <pc:docMk/>
      </pc:docMkLst>
      <pc:sldChg chg="modSp">
        <pc:chgData name="Théo Dormond" userId="S::pb64ois@eduvaud.ch::b1a7ac2f-5ac7-49a4-a2d1-c2f45e9da961" providerId="AD" clId="Web-{E9DBB53E-4A36-4DAF-A52E-E4D13AD91875}" dt="2022-12-20T13:23:44.773" v="3" actId="20577"/>
        <pc:sldMkLst>
          <pc:docMk/>
          <pc:sldMk cId="2517730617" sldId="257"/>
        </pc:sldMkLst>
        <pc:spChg chg="mod">
          <ac:chgData name="Théo Dormond" userId="S::pb64ois@eduvaud.ch::b1a7ac2f-5ac7-49a4-a2d1-c2f45e9da961" providerId="AD" clId="Web-{E9DBB53E-4A36-4DAF-A52E-E4D13AD91875}" dt="2022-12-20T13:23:44.773" v="3" actId="20577"/>
          <ac:spMkLst>
            <pc:docMk/>
            <pc:sldMk cId="2517730617" sldId="257"/>
            <ac:spMk id="3" creationId="{4A3FF77F-A90E-486D-B6B6-321A1F6CD826}"/>
          </ac:spMkLst>
        </pc:spChg>
      </pc:sldChg>
      <pc:sldChg chg="modSp modNotes">
        <pc:chgData name="Théo Dormond" userId="S::pb64ois@eduvaud.ch::b1a7ac2f-5ac7-49a4-a2d1-c2f45e9da961" providerId="AD" clId="Web-{E9DBB53E-4A36-4DAF-A52E-E4D13AD91875}" dt="2022-12-20T13:33:48.112" v="355"/>
        <pc:sldMkLst>
          <pc:docMk/>
          <pc:sldMk cId="903314845" sldId="259"/>
        </pc:sldMkLst>
        <pc:spChg chg="mod">
          <ac:chgData name="Théo Dormond" userId="S::pb64ois@eduvaud.ch::b1a7ac2f-5ac7-49a4-a2d1-c2f45e9da961" providerId="AD" clId="Web-{E9DBB53E-4A36-4DAF-A52E-E4D13AD91875}" dt="2022-12-20T13:30:42.187" v="195" actId="20577"/>
          <ac:spMkLst>
            <pc:docMk/>
            <pc:sldMk cId="903314845" sldId="259"/>
            <ac:spMk id="3" creationId="{29A8A492-80D9-3425-F055-91F2F0650A4B}"/>
          </ac:spMkLst>
        </pc:spChg>
      </pc:sldChg>
      <pc:sldChg chg="modNotes">
        <pc:chgData name="Théo Dormond" userId="S::pb64ois@eduvaud.ch::b1a7ac2f-5ac7-49a4-a2d1-c2f45e9da961" providerId="AD" clId="Web-{E9DBB53E-4A36-4DAF-A52E-E4D13AD91875}" dt="2022-12-20T13:35:52.786" v="433"/>
        <pc:sldMkLst>
          <pc:docMk/>
          <pc:sldMk cId="1750799354" sldId="260"/>
        </pc:sldMkLst>
      </pc:sldChg>
      <pc:sldChg chg="addSp modSp">
        <pc:chgData name="Théo Dormond" userId="S::pb64ois@eduvaud.ch::b1a7ac2f-5ac7-49a4-a2d1-c2f45e9da961" providerId="AD" clId="Web-{E9DBB53E-4A36-4DAF-A52E-E4D13AD91875}" dt="2022-12-20T13:45:31.406" v="549" actId="1076"/>
        <pc:sldMkLst>
          <pc:docMk/>
          <pc:sldMk cId="1610194782" sldId="262"/>
        </pc:sldMkLst>
        <pc:spChg chg="mod">
          <ac:chgData name="Théo Dormond" userId="S::pb64ois@eduvaud.ch::b1a7ac2f-5ac7-49a4-a2d1-c2f45e9da961" providerId="AD" clId="Web-{E9DBB53E-4A36-4DAF-A52E-E4D13AD91875}" dt="2022-12-20T13:45:25.952" v="548" actId="20577"/>
          <ac:spMkLst>
            <pc:docMk/>
            <pc:sldMk cId="1610194782" sldId="262"/>
            <ac:spMk id="3" creationId="{E7236232-8772-DB96-F08A-034BC6A7BC83}"/>
          </ac:spMkLst>
        </pc:spChg>
        <pc:picChg chg="add mod">
          <ac:chgData name="Théo Dormond" userId="S::pb64ois@eduvaud.ch::b1a7ac2f-5ac7-49a4-a2d1-c2f45e9da961" providerId="AD" clId="Web-{E9DBB53E-4A36-4DAF-A52E-E4D13AD91875}" dt="2022-12-20T13:45:31.406" v="549" actId="1076"/>
          <ac:picMkLst>
            <pc:docMk/>
            <pc:sldMk cId="1610194782" sldId="262"/>
            <ac:picMk id="4" creationId="{53CAF064-3157-07A3-CBDB-F3D268FF3054}"/>
          </ac:picMkLst>
        </pc:picChg>
      </pc:sldChg>
      <pc:sldChg chg="modSp">
        <pc:chgData name="Théo Dormond" userId="S::pb64ois@eduvaud.ch::b1a7ac2f-5ac7-49a4-a2d1-c2f45e9da961" providerId="AD" clId="Web-{E9DBB53E-4A36-4DAF-A52E-E4D13AD91875}" dt="2022-12-20T14:03:43.456" v="618" actId="20577"/>
        <pc:sldMkLst>
          <pc:docMk/>
          <pc:sldMk cId="3146676790" sldId="264"/>
        </pc:sldMkLst>
        <pc:spChg chg="mod">
          <ac:chgData name="Théo Dormond" userId="S::pb64ois@eduvaud.ch::b1a7ac2f-5ac7-49a4-a2d1-c2f45e9da961" providerId="AD" clId="Web-{E9DBB53E-4A36-4DAF-A52E-E4D13AD91875}" dt="2022-12-20T14:03:43.456" v="618" actId="20577"/>
          <ac:spMkLst>
            <pc:docMk/>
            <pc:sldMk cId="3146676790" sldId="264"/>
            <ac:spMk id="3" creationId="{6FF7B4D7-EA33-AD87-0717-D86D70AE8411}"/>
          </ac:spMkLst>
        </pc:spChg>
      </pc:sldChg>
      <pc:sldChg chg="addSp delSp modSp">
        <pc:chgData name="Théo Dormond" userId="S::pb64ois@eduvaud.ch::b1a7ac2f-5ac7-49a4-a2d1-c2f45e9da961" providerId="AD" clId="Web-{E9DBB53E-4A36-4DAF-A52E-E4D13AD91875}" dt="2022-12-20T14:06:59.022" v="650" actId="1076"/>
        <pc:sldMkLst>
          <pc:docMk/>
          <pc:sldMk cId="1761380293" sldId="265"/>
        </pc:sldMkLst>
        <pc:spChg chg="del">
          <ac:chgData name="Théo Dormond" userId="S::pb64ois@eduvaud.ch::b1a7ac2f-5ac7-49a4-a2d1-c2f45e9da961" providerId="AD" clId="Web-{E9DBB53E-4A36-4DAF-A52E-E4D13AD91875}" dt="2022-12-20T14:04:34.926" v="619"/>
          <ac:spMkLst>
            <pc:docMk/>
            <pc:sldMk cId="1761380293" sldId="265"/>
            <ac:spMk id="3" creationId="{4798B7DC-5800-745F-EA7E-21A28B04AC1A}"/>
          </ac:spMkLst>
        </pc:spChg>
        <pc:spChg chg="add del mod">
          <ac:chgData name="Théo Dormond" userId="S::pb64ois@eduvaud.ch::b1a7ac2f-5ac7-49a4-a2d1-c2f45e9da961" providerId="AD" clId="Web-{E9DBB53E-4A36-4DAF-A52E-E4D13AD91875}" dt="2022-12-20T14:06:35.397" v="640"/>
          <ac:spMkLst>
            <pc:docMk/>
            <pc:sldMk cId="1761380293" sldId="265"/>
            <ac:spMk id="16" creationId="{5F52DAA7-0714-3665-FBFC-62A278B14872}"/>
          </ac:spMkLst>
        </pc:spChg>
        <pc:picChg chg="add del mod ord">
          <ac:chgData name="Théo Dormond" userId="S::pb64ois@eduvaud.ch::b1a7ac2f-5ac7-49a4-a2d1-c2f45e9da961" providerId="AD" clId="Web-{E9DBB53E-4A36-4DAF-A52E-E4D13AD91875}" dt="2022-12-20T14:06:17.381" v="638"/>
          <ac:picMkLst>
            <pc:docMk/>
            <pc:sldMk cId="1761380293" sldId="265"/>
            <ac:picMk id="4" creationId="{F5E436DC-6329-F20A-E1A5-C84C2954F560}"/>
          </ac:picMkLst>
        </pc:picChg>
        <pc:picChg chg="add del mod">
          <ac:chgData name="Théo Dormond" userId="S::pb64ois@eduvaud.ch::b1a7ac2f-5ac7-49a4-a2d1-c2f45e9da961" providerId="AD" clId="Web-{E9DBB53E-4A36-4DAF-A52E-E4D13AD91875}" dt="2022-12-20T14:05:30.677" v="621"/>
          <ac:picMkLst>
            <pc:docMk/>
            <pc:sldMk cId="1761380293" sldId="265"/>
            <ac:picMk id="6" creationId="{F66BD860-70FD-3A96-1EFB-04F372740061}"/>
          </ac:picMkLst>
        </pc:picChg>
        <pc:picChg chg="add del mod">
          <ac:chgData name="Théo Dormond" userId="S::pb64ois@eduvaud.ch::b1a7ac2f-5ac7-49a4-a2d1-c2f45e9da961" providerId="AD" clId="Web-{E9DBB53E-4A36-4DAF-A52E-E4D13AD91875}" dt="2022-12-20T14:06:52.475" v="645"/>
          <ac:picMkLst>
            <pc:docMk/>
            <pc:sldMk cId="1761380293" sldId="265"/>
            <ac:picMk id="8" creationId="{7705B896-BAB5-C52C-D64D-9F6A6B15864E}"/>
          </ac:picMkLst>
        </pc:picChg>
        <pc:picChg chg="add mod">
          <ac:chgData name="Théo Dormond" userId="S::pb64ois@eduvaud.ch::b1a7ac2f-5ac7-49a4-a2d1-c2f45e9da961" providerId="AD" clId="Web-{E9DBB53E-4A36-4DAF-A52E-E4D13AD91875}" dt="2022-12-20T14:06:59.022" v="650" actId="1076"/>
          <ac:picMkLst>
            <pc:docMk/>
            <pc:sldMk cId="1761380293" sldId="265"/>
            <ac:picMk id="12" creationId="{EF8F09F0-0DB7-200D-8C2A-07B358C6CF89}"/>
          </ac:picMkLst>
        </pc:picChg>
        <pc:picChg chg="add del mod">
          <ac:chgData name="Théo Dormond" userId="S::pb64ois@eduvaud.ch::b1a7ac2f-5ac7-49a4-a2d1-c2f45e9da961" providerId="AD" clId="Web-{E9DBB53E-4A36-4DAF-A52E-E4D13AD91875}" dt="2022-12-20T14:06:16.693" v="637"/>
          <ac:picMkLst>
            <pc:docMk/>
            <pc:sldMk cId="1761380293" sldId="265"/>
            <ac:picMk id="14" creationId="{31679F35-E4A8-BC02-937A-1BFCBD09CDB8}"/>
          </ac:picMkLst>
        </pc:picChg>
      </pc:sldChg>
      <pc:sldChg chg="addSp modSp new">
        <pc:chgData name="Théo Dormond" userId="S::pb64ois@eduvaud.ch::b1a7ac2f-5ac7-49a4-a2d1-c2f45e9da961" providerId="AD" clId="Web-{E9DBB53E-4A36-4DAF-A52E-E4D13AD91875}" dt="2022-12-20T13:39:59.181" v="534"/>
        <pc:sldMkLst>
          <pc:docMk/>
          <pc:sldMk cId="2539950653" sldId="266"/>
        </pc:sldMkLst>
        <pc:spChg chg="mod">
          <ac:chgData name="Théo Dormond" userId="S::pb64ois@eduvaud.ch::b1a7ac2f-5ac7-49a4-a2d1-c2f45e9da961" providerId="AD" clId="Web-{E9DBB53E-4A36-4DAF-A52E-E4D13AD91875}" dt="2022-12-20T13:38:23.773" v="442" actId="20577"/>
          <ac:spMkLst>
            <pc:docMk/>
            <pc:sldMk cId="2539950653" sldId="266"/>
            <ac:spMk id="2" creationId="{404B193E-A4C0-061D-9FB5-1F9EF5907464}"/>
          </ac:spMkLst>
        </pc:spChg>
        <pc:spChg chg="mod">
          <ac:chgData name="Théo Dormond" userId="S::pb64ois@eduvaud.ch::b1a7ac2f-5ac7-49a4-a2d1-c2f45e9da961" providerId="AD" clId="Web-{E9DBB53E-4A36-4DAF-A52E-E4D13AD91875}" dt="2022-12-20T13:39:49.134" v="530" actId="20577"/>
          <ac:spMkLst>
            <pc:docMk/>
            <pc:sldMk cId="2539950653" sldId="266"/>
            <ac:spMk id="3" creationId="{974BBFEC-DA65-A4D1-A632-6B76D8047D29}"/>
          </ac:spMkLst>
        </pc:spChg>
        <pc:spChg chg="add">
          <ac:chgData name="Théo Dormond" userId="S::pb64ois@eduvaud.ch::b1a7ac2f-5ac7-49a4-a2d1-c2f45e9da961" providerId="AD" clId="Web-{E9DBB53E-4A36-4DAF-A52E-E4D13AD91875}" dt="2022-12-20T13:39:53.759" v="531"/>
          <ac:spMkLst>
            <pc:docMk/>
            <pc:sldMk cId="2539950653" sldId="266"/>
            <ac:spMk id="5" creationId="{745B2001-A3A5-C6DE-D2E2-FC980CCEE1AE}"/>
          </ac:spMkLst>
        </pc:spChg>
        <pc:spChg chg="add">
          <ac:chgData name="Théo Dormond" userId="S::pb64ois@eduvaud.ch::b1a7ac2f-5ac7-49a4-a2d1-c2f45e9da961" providerId="AD" clId="Web-{E9DBB53E-4A36-4DAF-A52E-E4D13AD91875}" dt="2022-12-20T13:39:53.775" v="532"/>
          <ac:spMkLst>
            <pc:docMk/>
            <pc:sldMk cId="2539950653" sldId="266"/>
            <ac:spMk id="7" creationId="{7E79D4AB-2B76-EE49-0EAA-04DE6CA69763}"/>
          </ac:spMkLst>
        </pc:spChg>
        <pc:spChg chg="add">
          <ac:chgData name="Théo Dormond" userId="S::pb64ois@eduvaud.ch::b1a7ac2f-5ac7-49a4-a2d1-c2f45e9da961" providerId="AD" clId="Web-{E9DBB53E-4A36-4DAF-A52E-E4D13AD91875}" dt="2022-12-20T13:39:59.181" v="533"/>
          <ac:spMkLst>
            <pc:docMk/>
            <pc:sldMk cId="2539950653" sldId="266"/>
            <ac:spMk id="9" creationId="{9ADFD812-9CFE-261D-728D-8B8D74D7E714}"/>
          </ac:spMkLst>
        </pc:spChg>
        <pc:spChg chg="add">
          <ac:chgData name="Théo Dormond" userId="S::pb64ois@eduvaud.ch::b1a7ac2f-5ac7-49a4-a2d1-c2f45e9da961" providerId="AD" clId="Web-{E9DBB53E-4A36-4DAF-A52E-E4D13AD91875}" dt="2022-12-20T13:39:59.181" v="534"/>
          <ac:spMkLst>
            <pc:docMk/>
            <pc:sldMk cId="2539950653" sldId="266"/>
            <ac:spMk id="11" creationId="{63861B46-51FB-C796-AF07-85695652F8F4}"/>
          </ac:spMkLst>
        </pc:spChg>
      </pc:sldChg>
      <pc:sldChg chg="addSp delSp modSp add replId">
        <pc:chgData name="Théo Dormond" userId="S::pb64ois@eduvaud.ch::b1a7ac2f-5ac7-49a4-a2d1-c2f45e9da961" providerId="AD" clId="Web-{E9DBB53E-4A36-4DAF-A52E-E4D13AD91875}" dt="2022-12-20T13:46:20.594" v="574" actId="14100"/>
        <pc:sldMkLst>
          <pc:docMk/>
          <pc:sldMk cId="2065694854" sldId="267"/>
        </pc:sldMkLst>
        <pc:spChg chg="mod">
          <ac:chgData name="Théo Dormond" userId="S::pb64ois@eduvaud.ch::b1a7ac2f-5ac7-49a4-a2d1-c2f45e9da961" providerId="AD" clId="Web-{E9DBB53E-4A36-4DAF-A52E-E4D13AD91875}" dt="2022-12-20T13:46:11.047" v="572" actId="20577"/>
          <ac:spMkLst>
            <pc:docMk/>
            <pc:sldMk cId="2065694854" sldId="267"/>
            <ac:spMk id="3" creationId="{E7236232-8772-DB96-F08A-034BC6A7BC83}"/>
          </ac:spMkLst>
        </pc:spChg>
        <pc:picChg chg="del">
          <ac:chgData name="Théo Dormond" userId="S::pb64ois@eduvaud.ch::b1a7ac2f-5ac7-49a4-a2d1-c2f45e9da961" providerId="AD" clId="Web-{E9DBB53E-4A36-4DAF-A52E-E4D13AD91875}" dt="2022-12-20T13:45:44.828" v="551"/>
          <ac:picMkLst>
            <pc:docMk/>
            <pc:sldMk cId="2065694854" sldId="267"/>
            <ac:picMk id="4" creationId="{53CAF064-3157-07A3-CBDB-F3D268FF3054}"/>
          </ac:picMkLst>
        </pc:picChg>
        <pc:picChg chg="add mod">
          <ac:chgData name="Théo Dormond" userId="S::pb64ois@eduvaud.ch::b1a7ac2f-5ac7-49a4-a2d1-c2f45e9da961" providerId="AD" clId="Web-{E9DBB53E-4A36-4DAF-A52E-E4D13AD91875}" dt="2022-12-20T13:46:20.594" v="574" actId="14100"/>
          <ac:picMkLst>
            <pc:docMk/>
            <pc:sldMk cId="2065694854" sldId="267"/>
            <ac:picMk id="5" creationId="{0FD4F215-A783-3B91-ECF5-4524E5CAA883}"/>
          </ac:picMkLst>
        </pc:picChg>
      </pc:sldChg>
      <pc:sldChg chg="addSp delSp modSp add replId">
        <pc:chgData name="Théo Dormond" userId="S::pb64ois@eduvaud.ch::b1a7ac2f-5ac7-49a4-a2d1-c2f45e9da961" providerId="AD" clId="Web-{E9DBB53E-4A36-4DAF-A52E-E4D13AD91875}" dt="2022-12-20T13:47:29.048" v="599" actId="14100"/>
        <pc:sldMkLst>
          <pc:docMk/>
          <pc:sldMk cId="3036917866" sldId="268"/>
        </pc:sldMkLst>
        <pc:spChg chg="mod">
          <ac:chgData name="Théo Dormond" userId="S::pb64ois@eduvaud.ch::b1a7ac2f-5ac7-49a4-a2d1-c2f45e9da961" providerId="AD" clId="Web-{E9DBB53E-4A36-4DAF-A52E-E4D13AD91875}" dt="2022-12-20T13:46:46.860" v="594" actId="20577"/>
          <ac:spMkLst>
            <pc:docMk/>
            <pc:sldMk cId="3036917866" sldId="268"/>
            <ac:spMk id="3" creationId="{E7236232-8772-DB96-F08A-034BC6A7BC83}"/>
          </ac:spMkLst>
        </pc:spChg>
        <pc:picChg chg="add mod">
          <ac:chgData name="Théo Dormond" userId="S::pb64ois@eduvaud.ch::b1a7ac2f-5ac7-49a4-a2d1-c2f45e9da961" providerId="AD" clId="Web-{E9DBB53E-4A36-4DAF-A52E-E4D13AD91875}" dt="2022-12-20T13:47:29.048" v="599" actId="14100"/>
          <ac:picMkLst>
            <pc:docMk/>
            <pc:sldMk cId="3036917866" sldId="268"/>
            <ac:picMk id="4" creationId="{31BA4255-C210-6817-5D02-328F6DCA15EE}"/>
          </ac:picMkLst>
        </pc:picChg>
        <pc:picChg chg="del">
          <ac:chgData name="Théo Dormond" userId="S::pb64ois@eduvaud.ch::b1a7ac2f-5ac7-49a4-a2d1-c2f45e9da961" providerId="AD" clId="Web-{E9DBB53E-4A36-4DAF-A52E-E4D13AD91875}" dt="2022-12-20T13:46:48.907" v="595"/>
          <ac:picMkLst>
            <pc:docMk/>
            <pc:sldMk cId="3036917866" sldId="268"/>
            <ac:picMk id="5" creationId="{0FD4F215-A783-3B91-ECF5-4524E5CAA883}"/>
          </ac:picMkLst>
        </pc:picChg>
      </pc:sldChg>
    </pc:docChg>
  </pc:docChgLst>
  <pc:docChgLst>
    <pc:chgData name="Sanjaey Sivathasan" userId="S::sanjaey.sivathasan@eduvaud.ch::5f85935a-1ba4-436f-b82a-13530e7cde27" providerId="AD" clId="Web-{D34677F5-1247-46A9-9C59-FD45D0893033}"/>
    <pc:docChg chg="addSld modSld">
      <pc:chgData name="Sanjaey Sivathasan" userId="S::sanjaey.sivathasan@eduvaud.ch::5f85935a-1ba4-436f-b82a-13530e7cde27" providerId="AD" clId="Web-{D34677F5-1247-46A9-9C59-FD45D0893033}" dt="2022-12-20T14:29:00.710" v="146" actId="20577"/>
      <pc:docMkLst>
        <pc:docMk/>
      </pc:docMkLst>
      <pc:sldChg chg="addSp delSp modSp new">
        <pc:chgData name="Sanjaey Sivathasan" userId="S::sanjaey.sivathasan@eduvaud.ch::5f85935a-1ba4-436f-b82a-13530e7cde27" providerId="AD" clId="Web-{D34677F5-1247-46A9-9C59-FD45D0893033}" dt="2022-12-20T13:34:45.964" v="36"/>
        <pc:sldMkLst>
          <pc:docMk/>
          <pc:sldMk cId="1698774176" sldId="263"/>
        </pc:sldMkLst>
        <pc:spChg chg="mod">
          <ac:chgData name="Sanjaey Sivathasan" userId="S::sanjaey.sivathasan@eduvaud.ch::5f85935a-1ba4-436f-b82a-13530e7cde27" providerId="AD" clId="Web-{D34677F5-1247-46A9-9C59-FD45D0893033}" dt="2022-12-20T13:34:20.807" v="30" actId="20577"/>
          <ac:spMkLst>
            <pc:docMk/>
            <pc:sldMk cId="1698774176" sldId="263"/>
            <ac:spMk id="2" creationId="{CBBA6472-339A-3779-A1DB-3E9F8F32FD87}"/>
          </ac:spMkLst>
        </pc:spChg>
        <pc:spChg chg="add">
          <ac:chgData name="Sanjaey Sivathasan" userId="S::sanjaey.sivathasan@eduvaud.ch::5f85935a-1ba4-436f-b82a-13530e7cde27" providerId="AD" clId="Web-{D34677F5-1247-46A9-9C59-FD45D0893033}" dt="2022-12-20T13:34:28.807" v="31"/>
          <ac:spMkLst>
            <pc:docMk/>
            <pc:sldMk cId="1698774176" sldId="263"/>
            <ac:spMk id="5" creationId="{D31F7F23-E4D7-6104-93E0-B897430F4290}"/>
          </ac:spMkLst>
        </pc:spChg>
        <pc:spChg chg="add">
          <ac:chgData name="Sanjaey Sivathasan" userId="S::sanjaey.sivathasan@eduvaud.ch::5f85935a-1ba4-436f-b82a-13530e7cde27" providerId="AD" clId="Web-{D34677F5-1247-46A9-9C59-FD45D0893033}" dt="2022-12-20T13:34:32.714" v="32"/>
          <ac:spMkLst>
            <pc:docMk/>
            <pc:sldMk cId="1698774176" sldId="263"/>
            <ac:spMk id="7" creationId="{7C10A807-A2C3-6735-AAF9-3A9CFA878889}"/>
          </ac:spMkLst>
        </pc:spChg>
        <pc:spChg chg="add">
          <ac:chgData name="Sanjaey Sivathasan" userId="S::sanjaey.sivathasan@eduvaud.ch::5f85935a-1ba4-436f-b82a-13530e7cde27" providerId="AD" clId="Web-{D34677F5-1247-46A9-9C59-FD45D0893033}" dt="2022-12-20T13:34:35.589" v="33"/>
          <ac:spMkLst>
            <pc:docMk/>
            <pc:sldMk cId="1698774176" sldId="263"/>
            <ac:spMk id="9" creationId="{B2D7C0A0-7887-F785-16AB-9A98209BB348}"/>
          </ac:spMkLst>
        </pc:spChg>
        <pc:spChg chg="add del">
          <ac:chgData name="Sanjaey Sivathasan" userId="S::sanjaey.sivathasan@eduvaud.ch::5f85935a-1ba4-436f-b82a-13530e7cde27" providerId="AD" clId="Web-{D34677F5-1247-46A9-9C59-FD45D0893033}" dt="2022-12-20T13:34:41.167" v="35"/>
          <ac:spMkLst>
            <pc:docMk/>
            <pc:sldMk cId="1698774176" sldId="263"/>
            <ac:spMk id="11" creationId="{ACAA36B7-5706-BAEE-8C68-ADFC10D95083}"/>
          </ac:spMkLst>
        </pc:spChg>
        <pc:spChg chg="add">
          <ac:chgData name="Sanjaey Sivathasan" userId="S::sanjaey.sivathasan@eduvaud.ch::5f85935a-1ba4-436f-b82a-13530e7cde27" providerId="AD" clId="Web-{D34677F5-1247-46A9-9C59-FD45D0893033}" dt="2022-12-20T13:34:45.964" v="36"/>
          <ac:spMkLst>
            <pc:docMk/>
            <pc:sldMk cId="1698774176" sldId="263"/>
            <ac:spMk id="13" creationId="{561347F2-141C-322F-7C31-C72A94E19F3E}"/>
          </ac:spMkLst>
        </pc:spChg>
      </pc:sldChg>
      <pc:sldChg chg="addSp delSp modSp new">
        <pc:chgData name="Sanjaey Sivathasan" userId="S::sanjaey.sivathasan@eduvaud.ch::5f85935a-1ba4-436f-b82a-13530e7cde27" providerId="AD" clId="Web-{D34677F5-1247-46A9-9C59-FD45D0893033}" dt="2022-12-20T14:29:00.710" v="146" actId="20577"/>
        <pc:sldMkLst>
          <pc:docMk/>
          <pc:sldMk cId="3146676790" sldId="264"/>
        </pc:sldMkLst>
        <pc:spChg chg="mod">
          <ac:chgData name="Sanjaey Sivathasan" userId="S::sanjaey.sivathasan@eduvaud.ch::5f85935a-1ba4-436f-b82a-13530e7cde27" providerId="AD" clId="Web-{D34677F5-1247-46A9-9C59-FD45D0893033}" dt="2022-12-20T13:35:56.419" v="43" actId="20577"/>
          <ac:spMkLst>
            <pc:docMk/>
            <pc:sldMk cId="3146676790" sldId="264"/>
            <ac:spMk id="2" creationId="{02ACD50E-11D3-9FEC-46B4-93A3BFD895A5}"/>
          </ac:spMkLst>
        </pc:spChg>
        <pc:spChg chg="mod">
          <ac:chgData name="Sanjaey Sivathasan" userId="S::sanjaey.sivathasan@eduvaud.ch::5f85935a-1ba4-436f-b82a-13530e7cde27" providerId="AD" clId="Web-{D34677F5-1247-46A9-9C59-FD45D0893033}" dt="2022-12-20T14:29:00.710" v="146" actId="20577"/>
          <ac:spMkLst>
            <pc:docMk/>
            <pc:sldMk cId="3146676790" sldId="264"/>
            <ac:spMk id="3" creationId="{6FF7B4D7-EA33-AD87-0717-D86D70AE8411}"/>
          </ac:spMkLst>
        </pc:spChg>
        <pc:spChg chg="add">
          <ac:chgData name="Sanjaey Sivathasan" userId="S::sanjaey.sivathasan@eduvaud.ch::5f85935a-1ba4-436f-b82a-13530e7cde27" providerId="AD" clId="Web-{D34677F5-1247-46A9-9C59-FD45D0893033}" dt="2022-12-20T13:36:27.248" v="53"/>
          <ac:spMkLst>
            <pc:docMk/>
            <pc:sldMk cId="3146676790" sldId="264"/>
            <ac:spMk id="5" creationId="{E72B9638-3A0B-8281-7169-B867A7B7B3B7}"/>
          </ac:spMkLst>
        </pc:spChg>
        <pc:spChg chg="add del">
          <ac:chgData name="Sanjaey Sivathasan" userId="S::sanjaey.sivathasan@eduvaud.ch::5f85935a-1ba4-436f-b82a-13530e7cde27" providerId="AD" clId="Web-{D34677F5-1247-46A9-9C59-FD45D0893033}" dt="2022-12-20T13:36:38.217" v="58"/>
          <ac:spMkLst>
            <pc:docMk/>
            <pc:sldMk cId="3146676790" sldId="264"/>
            <ac:spMk id="7" creationId="{B873617A-9952-8BC4-1C56-F9609FA10B5E}"/>
          </ac:spMkLst>
        </pc:spChg>
        <pc:spChg chg="add">
          <ac:chgData name="Sanjaey Sivathasan" userId="S::sanjaey.sivathasan@eduvaud.ch::5f85935a-1ba4-436f-b82a-13530e7cde27" providerId="AD" clId="Web-{D34677F5-1247-46A9-9C59-FD45D0893033}" dt="2022-12-20T13:36:44.936" v="59"/>
          <ac:spMkLst>
            <pc:docMk/>
            <pc:sldMk cId="3146676790" sldId="264"/>
            <ac:spMk id="9" creationId="{265C8CDC-040F-D6D0-19B6-63690432F5E7}"/>
          </ac:spMkLst>
        </pc:spChg>
        <pc:spChg chg="add">
          <ac:chgData name="Sanjaey Sivathasan" userId="S::sanjaey.sivathasan@eduvaud.ch::5f85935a-1ba4-436f-b82a-13530e7cde27" providerId="AD" clId="Web-{D34677F5-1247-46A9-9C59-FD45D0893033}" dt="2022-12-20T13:36:51.374" v="60"/>
          <ac:spMkLst>
            <pc:docMk/>
            <pc:sldMk cId="3146676790" sldId="264"/>
            <ac:spMk id="11" creationId="{EA8B9A10-7A6C-CC1D-CCE3-3441F2C3A33B}"/>
          </ac:spMkLst>
        </pc:spChg>
        <pc:spChg chg="add del">
          <ac:chgData name="Sanjaey Sivathasan" userId="S::sanjaey.sivathasan@eduvaud.ch::5f85935a-1ba4-436f-b82a-13530e7cde27" providerId="AD" clId="Web-{D34677F5-1247-46A9-9C59-FD45D0893033}" dt="2022-12-20T13:37:49.672" v="63"/>
          <ac:spMkLst>
            <pc:docMk/>
            <pc:sldMk cId="3146676790" sldId="264"/>
            <ac:spMk id="13" creationId="{873269BA-9CE6-92D5-1151-0C19E20A7059}"/>
          </ac:spMkLst>
        </pc:spChg>
        <pc:spChg chg="add">
          <ac:chgData name="Sanjaey Sivathasan" userId="S::sanjaey.sivathasan@eduvaud.ch::5f85935a-1ba4-436f-b82a-13530e7cde27" providerId="AD" clId="Web-{D34677F5-1247-46A9-9C59-FD45D0893033}" dt="2022-12-20T13:37:54.828" v="64"/>
          <ac:spMkLst>
            <pc:docMk/>
            <pc:sldMk cId="3146676790" sldId="264"/>
            <ac:spMk id="15" creationId="{0BE8C5FA-0081-B880-C838-8FA24B814784}"/>
          </ac:spMkLst>
        </pc:spChg>
      </pc:sldChg>
      <pc:sldChg chg="addSp delSp modSp new">
        <pc:chgData name="Sanjaey Sivathasan" userId="S::sanjaey.sivathasan@eduvaud.ch::5f85935a-1ba4-436f-b82a-13530e7cde27" providerId="AD" clId="Web-{D34677F5-1247-46A9-9C59-FD45D0893033}" dt="2022-12-20T14:12:40.702" v="124"/>
        <pc:sldMkLst>
          <pc:docMk/>
          <pc:sldMk cId="1761380293" sldId="265"/>
        </pc:sldMkLst>
        <pc:spChg chg="mod">
          <ac:chgData name="Sanjaey Sivathasan" userId="S::sanjaey.sivathasan@eduvaud.ch::5f85935a-1ba4-436f-b82a-13530e7cde27" providerId="AD" clId="Web-{D34677F5-1247-46A9-9C59-FD45D0893033}" dt="2022-12-20T13:36:20.576" v="52" actId="20577"/>
          <ac:spMkLst>
            <pc:docMk/>
            <pc:sldMk cId="1761380293" sldId="265"/>
            <ac:spMk id="2" creationId="{590009E2-12D5-1E3C-684D-F6151B3F424D}"/>
          </ac:spMkLst>
        </pc:spChg>
        <pc:spChg chg="add">
          <ac:chgData name="Sanjaey Sivathasan" userId="S::sanjaey.sivathasan@eduvaud.ch::5f85935a-1ba4-436f-b82a-13530e7cde27" providerId="AD" clId="Web-{D34677F5-1247-46A9-9C59-FD45D0893033}" dt="2022-12-20T13:36:28.107" v="54"/>
          <ac:spMkLst>
            <pc:docMk/>
            <pc:sldMk cId="1761380293" sldId="265"/>
            <ac:spMk id="5" creationId="{2DE04699-6A82-75AF-166C-980F7F75528C}"/>
          </ac:spMkLst>
        </pc:spChg>
        <pc:spChg chg="add del">
          <ac:chgData name="Sanjaey Sivathasan" userId="S::sanjaey.sivathasan@eduvaud.ch::5f85935a-1ba4-436f-b82a-13530e7cde27" providerId="AD" clId="Web-{D34677F5-1247-46A9-9C59-FD45D0893033}" dt="2022-12-20T13:36:35.795" v="57"/>
          <ac:spMkLst>
            <pc:docMk/>
            <pc:sldMk cId="1761380293" sldId="265"/>
            <ac:spMk id="7" creationId="{C2847261-763C-993B-0D86-AF5957072378}"/>
          </ac:spMkLst>
        </pc:spChg>
        <pc:spChg chg="add">
          <ac:chgData name="Sanjaey Sivathasan" userId="S::sanjaey.sivathasan@eduvaud.ch::5f85935a-1ba4-436f-b82a-13530e7cde27" providerId="AD" clId="Web-{D34677F5-1247-46A9-9C59-FD45D0893033}" dt="2022-12-20T13:36:52.874" v="61"/>
          <ac:spMkLst>
            <pc:docMk/>
            <pc:sldMk cId="1761380293" sldId="265"/>
            <ac:spMk id="9" creationId="{1482DFF8-5229-1651-87AE-B26F10F6C679}"/>
          </ac:spMkLst>
        </pc:spChg>
        <pc:spChg chg="add">
          <ac:chgData name="Sanjaey Sivathasan" userId="S::sanjaey.sivathasan@eduvaud.ch::5f85935a-1ba4-436f-b82a-13530e7cde27" providerId="AD" clId="Web-{D34677F5-1247-46A9-9C59-FD45D0893033}" dt="2022-12-20T13:37:55.766" v="65"/>
          <ac:spMkLst>
            <pc:docMk/>
            <pc:sldMk cId="1761380293" sldId="265"/>
            <ac:spMk id="11" creationId="{0517EBFD-5F06-E2CA-AC52-B39A986BD004}"/>
          </ac:spMkLst>
        </pc:spChg>
        <pc:picChg chg="mod">
          <ac:chgData name="Sanjaey Sivathasan" userId="S::sanjaey.sivathasan@eduvaud.ch::5f85935a-1ba4-436f-b82a-13530e7cde27" providerId="AD" clId="Web-{D34677F5-1247-46A9-9C59-FD45D0893033}" dt="2022-12-20T14:12:40.702" v="124"/>
          <ac:picMkLst>
            <pc:docMk/>
            <pc:sldMk cId="1761380293" sldId="265"/>
            <ac:picMk id="12" creationId="{EF8F09F0-0DB7-200D-8C2A-07B358C6CF89}"/>
          </ac:picMkLst>
        </pc:picChg>
        <pc:inkChg chg="add del">
          <ac:chgData name="Sanjaey Sivathasan" userId="S::sanjaey.sivathasan@eduvaud.ch::5f85935a-1ba4-436f-b82a-13530e7cde27" providerId="AD" clId="Web-{D34677F5-1247-46A9-9C59-FD45D0893033}" dt="2022-12-20T14:10:37.028" v="112"/>
          <ac:inkMkLst>
            <pc:docMk/>
            <pc:sldMk cId="1761380293" sldId="265"/>
            <ac:inkMk id="4" creationId="{879197C7-B83D-254B-C0E1-954F81FA1D4B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19.527" v="111"/>
          <ac:inkMkLst>
            <pc:docMk/>
            <pc:sldMk cId="1761380293" sldId="265"/>
            <ac:inkMk id="6" creationId="{BDA5958F-66ED-4E13-F260-AAA06D5BAD71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18.527" v="110"/>
          <ac:inkMkLst>
            <pc:docMk/>
            <pc:sldMk cId="1761380293" sldId="265"/>
            <ac:inkMk id="7" creationId="{B63B8FB2-8C31-A685-E780-F38BE933BA72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18.074" v="109"/>
          <ac:inkMkLst>
            <pc:docMk/>
            <pc:sldMk cId="1761380293" sldId="265"/>
            <ac:inkMk id="8" creationId="{41C47B6B-77F9-A59E-B053-A6BF60C994A8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17.105" v="108"/>
          <ac:inkMkLst>
            <pc:docMk/>
            <pc:sldMk cId="1761380293" sldId="265"/>
            <ac:inkMk id="10" creationId="{F01171BD-0796-00D6-2271-F1DF69402D41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16.636" v="107"/>
          <ac:inkMkLst>
            <pc:docMk/>
            <pc:sldMk cId="1761380293" sldId="265"/>
            <ac:inkMk id="13" creationId="{BFA576E0-4936-44EA-3B71-D0C395B41BF4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15.683" v="106"/>
          <ac:inkMkLst>
            <pc:docMk/>
            <pc:sldMk cId="1761380293" sldId="265"/>
            <ac:inkMk id="14" creationId="{6F231AFA-D59E-C9F6-F109-27364A7ECF79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14.715" v="105"/>
          <ac:inkMkLst>
            <pc:docMk/>
            <pc:sldMk cId="1761380293" sldId="265"/>
            <ac:inkMk id="15" creationId="{41124769-8B34-5048-F382-2A642E9EA00A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13.746" v="104"/>
          <ac:inkMkLst>
            <pc:docMk/>
            <pc:sldMk cId="1761380293" sldId="265"/>
            <ac:inkMk id="16" creationId="{D53E3AF4-CE7B-AAF8-7055-7CBE767A9F52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12.793" v="103"/>
          <ac:inkMkLst>
            <pc:docMk/>
            <pc:sldMk cId="1761380293" sldId="265"/>
            <ac:inkMk id="17" creationId="{41D9FB47-26A3-0439-6A8A-009FA85459C2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11.839" v="102"/>
          <ac:inkMkLst>
            <pc:docMk/>
            <pc:sldMk cId="1761380293" sldId="265"/>
            <ac:inkMk id="18" creationId="{3F337B53-6F22-F6D8-CBDE-8BFB61F4FDE8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10.839" v="101"/>
          <ac:inkMkLst>
            <pc:docMk/>
            <pc:sldMk cId="1761380293" sldId="265"/>
            <ac:inkMk id="19" creationId="{54557F72-FC72-8D2D-D111-80D283486C55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09.839" v="100"/>
          <ac:inkMkLst>
            <pc:docMk/>
            <pc:sldMk cId="1761380293" sldId="265"/>
            <ac:inkMk id="20" creationId="{29F66DDB-9D93-2ADA-0EB8-94EFB818460B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08.339" v="99"/>
          <ac:inkMkLst>
            <pc:docMk/>
            <pc:sldMk cId="1761380293" sldId="265"/>
            <ac:inkMk id="21" creationId="{BB174586-8FB0-0E44-BEA7-5E387131D436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06.230" v="98"/>
          <ac:inkMkLst>
            <pc:docMk/>
            <pc:sldMk cId="1761380293" sldId="265"/>
            <ac:inkMk id="22" creationId="{802AC863-514E-7240-9DB4-1246473D09BE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04.980" v="97"/>
          <ac:inkMkLst>
            <pc:docMk/>
            <pc:sldMk cId="1761380293" sldId="265"/>
            <ac:inkMk id="23" creationId="{B77059E6-1D4D-C88B-FF89-61C5F74DF60A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04.183" v="96"/>
          <ac:inkMkLst>
            <pc:docMk/>
            <pc:sldMk cId="1761380293" sldId="265"/>
            <ac:inkMk id="24" creationId="{3C0C7CB8-4C1C-9E13-AEE3-6902BBAE7F58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03.386" v="95"/>
          <ac:inkMkLst>
            <pc:docMk/>
            <pc:sldMk cId="1761380293" sldId="265"/>
            <ac:inkMk id="25" creationId="{285FF03A-3F0D-7F5C-A1F4-15E725ADAC22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02.574" v="94"/>
          <ac:inkMkLst>
            <pc:docMk/>
            <pc:sldMk cId="1761380293" sldId="265"/>
            <ac:inkMk id="26" creationId="{69BB0505-93A6-47CC-581A-7684B31F1ECF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02.011" v="93"/>
          <ac:inkMkLst>
            <pc:docMk/>
            <pc:sldMk cId="1761380293" sldId="265"/>
            <ac:inkMk id="27" creationId="{2900F30C-DB6C-B5FD-7F48-D745412C2A70}"/>
          </ac:inkMkLst>
        </pc:inkChg>
        <pc:inkChg chg="add del">
          <ac:chgData name="Sanjaey Sivathasan" userId="S::sanjaey.sivathasan@eduvaud.ch::5f85935a-1ba4-436f-b82a-13530e7cde27" providerId="AD" clId="Web-{D34677F5-1247-46A9-9C59-FD45D0893033}" dt="2022-12-20T14:10:01.058" v="92"/>
          <ac:inkMkLst>
            <pc:docMk/>
            <pc:sldMk cId="1761380293" sldId="265"/>
            <ac:inkMk id="28" creationId="{D37C6C5F-C56A-E217-CCA6-841E63024248}"/>
          </ac:inkMkLst>
        </pc:inkChg>
      </pc:sldChg>
    </pc:docChg>
  </pc:docChgLst>
  <pc:docChgLst>
    <pc:chgData name="Théo Dormond" userId="S::pb64ois@eduvaud.ch::b1a7ac2f-5ac7-49a4-a2d1-c2f45e9da961" providerId="AD" clId="Web-{5FBB1A88-3B52-4A98-8D16-8B2251604067}"/>
    <pc:docChg chg="addSld modSld">
      <pc:chgData name="Théo Dormond" userId="S::pb64ois@eduvaud.ch::b1a7ac2f-5ac7-49a4-a2d1-c2f45e9da961" providerId="AD" clId="Web-{5FBB1A88-3B52-4A98-8D16-8B2251604067}" dt="2022-12-20T13:19:04.596" v="204" actId="20577"/>
      <pc:docMkLst>
        <pc:docMk/>
      </pc:docMkLst>
      <pc:sldChg chg="delSp modSp modNotes">
        <pc:chgData name="Théo Dormond" userId="S::pb64ois@eduvaud.ch::b1a7ac2f-5ac7-49a4-a2d1-c2f45e9da961" providerId="AD" clId="Web-{5FBB1A88-3B52-4A98-8D16-8B2251604067}" dt="2022-12-20T13:01:30.851" v="35" actId="20577"/>
        <pc:sldMkLst>
          <pc:docMk/>
          <pc:sldMk cId="2199826723" sldId="258"/>
        </pc:sldMkLst>
        <pc:spChg chg="mod">
          <ac:chgData name="Théo Dormond" userId="S::pb64ois@eduvaud.ch::b1a7ac2f-5ac7-49a4-a2d1-c2f45e9da961" providerId="AD" clId="Web-{5FBB1A88-3B52-4A98-8D16-8B2251604067}" dt="2022-12-20T13:01:30.851" v="35" actId="20577"/>
          <ac:spMkLst>
            <pc:docMk/>
            <pc:sldMk cId="2199826723" sldId="258"/>
            <ac:spMk id="3" creationId="{E96604EA-48B9-4D82-B0D8-F0215DEC72A2}"/>
          </ac:spMkLst>
        </pc:spChg>
        <pc:graphicFrameChg chg="del">
          <ac:chgData name="Théo Dormond" userId="S::pb64ois@eduvaud.ch::b1a7ac2f-5ac7-49a4-a2d1-c2f45e9da961" providerId="AD" clId="Web-{5FBB1A88-3B52-4A98-8D16-8B2251604067}" dt="2022-12-20T12:58:34.849" v="0"/>
          <ac:graphicFrameMkLst>
            <pc:docMk/>
            <pc:sldMk cId="2199826723" sldId="258"/>
            <ac:graphicFrameMk id="9" creationId="{CDF13B68-6D6B-6D85-D47A-A4A687BB29CA}"/>
          </ac:graphicFrameMkLst>
        </pc:graphicFrameChg>
      </pc:sldChg>
      <pc:sldChg chg="addSp modSp new">
        <pc:chgData name="Théo Dormond" userId="S::pb64ois@eduvaud.ch::b1a7ac2f-5ac7-49a4-a2d1-c2f45e9da961" providerId="AD" clId="Web-{5FBB1A88-3B52-4A98-8D16-8B2251604067}" dt="2022-12-20T13:02:03.992" v="58"/>
        <pc:sldMkLst>
          <pc:docMk/>
          <pc:sldMk cId="903314845" sldId="259"/>
        </pc:sldMkLst>
        <pc:spChg chg="mod">
          <ac:chgData name="Théo Dormond" userId="S::pb64ois@eduvaud.ch::b1a7ac2f-5ac7-49a4-a2d1-c2f45e9da961" providerId="AD" clId="Web-{5FBB1A88-3B52-4A98-8D16-8B2251604067}" dt="2022-12-20T13:01:47.132" v="54" actId="20577"/>
          <ac:spMkLst>
            <pc:docMk/>
            <pc:sldMk cId="903314845" sldId="259"/>
            <ac:spMk id="2" creationId="{9BC64FB9-B4E9-E376-D01E-AB01FA82A4AB}"/>
          </ac:spMkLst>
        </pc:spChg>
        <pc:spChg chg="add">
          <ac:chgData name="Théo Dormond" userId="S::pb64ois@eduvaud.ch::b1a7ac2f-5ac7-49a4-a2d1-c2f45e9da961" providerId="AD" clId="Web-{5FBB1A88-3B52-4A98-8D16-8B2251604067}" dt="2022-12-20T13:01:54.773" v="55"/>
          <ac:spMkLst>
            <pc:docMk/>
            <pc:sldMk cId="903314845" sldId="259"/>
            <ac:spMk id="5" creationId="{12EC595A-7631-1686-9CB5-866949B50E0F}"/>
          </ac:spMkLst>
        </pc:spChg>
        <pc:spChg chg="add">
          <ac:chgData name="Théo Dormond" userId="S::pb64ois@eduvaud.ch::b1a7ac2f-5ac7-49a4-a2d1-c2f45e9da961" providerId="AD" clId="Web-{5FBB1A88-3B52-4A98-8D16-8B2251604067}" dt="2022-12-20T13:01:54.788" v="56"/>
          <ac:spMkLst>
            <pc:docMk/>
            <pc:sldMk cId="903314845" sldId="259"/>
            <ac:spMk id="7" creationId="{B3A5C962-1F3E-B19D-DFCE-9027D1369392}"/>
          </ac:spMkLst>
        </pc:spChg>
        <pc:spChg chg="add">
          <ac:chgData name="Théo Dormond" userId="S::pb64ois@eduvaud.ch::b1a7ac2f-5ac7-49a4-a2d1-c2f45e9da961" providerId="AD" clId="Web-{5FBB1A88-3B52-4A98-8D16-8B2251604067}" dt="2022-12-20T13:02:03.976" v="57"/>
          <ac:spMkLst>
            <pc:docMk/>
            <pc:sldMk cId="903314845" sldId="259"/>
            <ac:spMk id="9" creationId="{1B563626-36DD-0AA6-C607-1A3874021297}"/>
          </ac:spMkLst>
        </pc:spChg>
        <pc:spChg chg="add">
          <ac:chgData name="Théo Dormond" userId="S::pb64ois@eduvaud.ch::b1a7ac2f-5ac7-49a4-a2d1-c2f45e9da961" providerId="AD" clId="Web-{5FBB1A88-3B52-4A98-8D16-8B2251604067}" dt="2022-12-20T13:02:03.992" v="58"/>
          <ac:spMkLst>
            <pc:docMk/>
            <pc:sldMk cId="903314845" sldId="259"/>
            <ac:spMk id="11" creationId="{4897D43F-CB4C-7FAC-9BFE-622996688744}"/>
          </ac:spMkLst>
        </pc:spChg>
      </pc:sldChg>
      <pc:sldChg chg="addSp delSp modSp new">
        <pc:chgData name="Théo Dormond" userId="S::pb64ois@eduvaud.ch::b1a7ac2f-5ac7-49a4-a2d1-c2f45e9da961" providerId="AD" clId="Web-{5FBB1A88-3B52-4A98-8D16-8B2251604067}" dt="2022-12-20T13:08:32.339" v="169" actId="14100"/>
        <pc:sldMkLst>
          <pc:docMk/>
          <pc:sldMk cId="1750799354" sldId="260"/>
        </pc:sldMkLst>
        <pc:spChg chg="mod">
          <ac:chgData name="Théo Dormond" userId="S::pb64ois@eduvaud.ch::b1a7ac2f-5ac7-49a4-a2d1-c2f45e9da961" providerId="AD" clId="Web-{5FBB1A88-3B52-4A98-8D16-8B2251604067}" dt="2022-12-20T13:02:32.054" v="72" actId="20577"/>
          <ac:spMkLst>
            <pc:docMk/>
            <pc:sldMk cId="1750799354" sldId="260"/>
            <ac:spMk id="2" creationId="{EB50BB06-F084-3392-6CC9-6C2843FFC6D7}"/>
          </ac:spMkLst>
        </pc:spChg>
        <pc:spChg chg="mod">
          <ac:chgData name="Théo Dormond" userId="S::pb64ois@eduvaud.ch::b1a7ac2f-5ac7-49a4-a2d1-c2f45e9da961" providerId="AD" clId="Web-{5FBB1A88-3B52-4A98-8D16-8B2251604067}" dt="2022-12-20T13:07:54.901" v="166" actId="14100"/>
          <ac:spMkLst>
            <pc:docMk/>
            <pc:sldMk cId="1750799354" sldId="260"/>
            <ac:spMk id="3" creationId="{7D08FC83-C034-2BE1-4B10-C47C066A4250}"/>
          </ac:spMkLst>
        </pc:spChg>
        <pc:spChg chg="add">
          <ac:chgData name="Théo Dormond" userId="S::pb64ois@eduvaud.ch::b1a7ac2f-5ac7-49a4-a2d1-c2f45e9da961" providerId="AD" clId="Web-{5FBB1A88-3B52-4A98-8D16-8B2251604067}" dt="2022-12-20T13:02:40.883" v="73"/>
          <ac:spMkLst>
            <pc:docMk/>
            <pc:sldMk cId="1750799354" sldId="260"/>
            <ac:spMk id="5" creationId="{9FBC7DCF-30C9-ECDB-33EA-4D349628E9E4}"/>
          </ac:spMkLst>
        </pc:spChg>
        <pc:spChg chg="add">
          <ac:chgData name="Théo Dormond" userId="S::pb64ois@eduvaud.ch::b1a7ac2f-5ac7-49a4-a2d1-c2f45e9da961" providerId="AD" clId="Web-{5FBB1A88-3B52-4A98-8D16-8B2251604067}" dt="2022-12-20T13:02:40.883" v="74"/>
          <ac:spMkLst>
            <pc:docMk/>
            <pc:sldMk cId="1750799354" sldId="260"/>
            <ac:spMk id="7" creationId="{B094A8BB-9D7D-8268-A622-05C14B7DFB87}"/>
          </ac:spMkLst>
        </pc:spChg>
        <pc:spChg chg="add del">
          <ac:chgData name="Théo Dormond" userId="S::pb64ois@eduvaud.ch::b1a7ac2f-5ac7-49a4-a2d1-c2f45e9da961" providerId="AD" clId="Web-{5FBB1A88-3B52-4A98-8D16-8B2251604067}" dt="2022-12-20T13:02:49.883" v="78"/>
          <ac:spMkLst>
            <pc:docMk/>
            <pc:sldMk cId="1750799354" sldId="260"/>
            <ac:spMk id="9" creationId="{A8D7927C-8B2A-0B13-0915-ACA3E303B1B9}"/>
          </ac:spMkLst>
        </pc:spChg>
        <pc:spChg chg="add del">
          <ac:chgData name="Théo Dormond" userId="S::pb64ois@eduvaud.ch::b1a7ac2f-5ac7-49a4-a2d1-c2f45e9da961" providerId="AD" clId="Web-{5FBB1A88-3B52-4A98-8D16-8B2251604067}" dt="2022-12-20T13:02:49.883" v="77"/>
          <ac:spMkLst>
            <pc:docMk/>
            <pc:sldMk cId="1750799354" sldId="260"/>
            <ac:spMk id="11" creationId="{020C543D-B1B9-5D64-102A-0C07B403782F}"/>
          </ac:spMkLst>
        </pc:spChg>
        <pc:spChg chg="add">
          <ac:chgData name="Théo Dormond" userId="S::pb64ois@eduvaud.ch::b1a7ac2f-5ac7-49a4-a2d1-c2f45e9da961" providerId="AD" clId="Web-{5FBB1A88-3B52-4A98-8D16-8B2251604067}" dt="2022-12-20T13:02:57.477" v="79"/>
          <ac:spMkLst>
            <pc:docMk/>
            <pc:sldMk cId="1750799354" sldId="260"/>
            <ac:spMk id="13" creationId="{26D8673E-7665-C60F-078B-B6BE84DECD5D}"/>
          </ac:spMkLst>
        </pc:spChg>
        <pc:spChg chg="add">
          <ac:chgData name="Théo Dormond" userId="S::pb64ois@eduvaud.ch::b1a7ac2f-5ac7-49a4-a2d1-c2f45e9da961" providerId="AD" clId="Web-{5FBB1A88-3B52-4A98-8D16-8B2251604067}" dt="2022-12-20T13:02:57.492" v="80"/>
          <ac:spMkLst>
            <pc:docMk/>
            <pc:sldMk cId="1750799354" sldId="260"/>
            <ac:spMk id="15" creationId="{5F688D58-78D2-2D53-ABD9-08AFDD7AD7D5}"/>
          </ac:spMkLst>
        </pc:spChg>
        <pc:picChg chg="add mod">
          <ac:chgData name="Théo Dormond" userId="S::pb64ois@eduvaud.ch::b1a7ac2f-5ac7-49a4-a2d1-c2f45e9da961" providerId="AD" clId="Web-{5FBB1A88-3B52-4A98-8D16-8B2251604067}" dt="2022-12-20T13:08:32.339" v="169" actId="14100"/>
          <ac:picMkLst>
            <pc:docMk/>
            <pc:sldMk cId="1750799354" sldId="260"/>
            <ac:picMk id="16" creationId="{7C3A2667-5115-2457-9CC8-706561DA2F49}"/>
          </ac:picMkLst>
        </pc:picChg>
      </pc:sldChg>
      <pc:sldChg chg="delSp modSp add replId">
        <pc:chgData name="Théo Dormond" userId="S::pb64ois@eduvaud.ch::b1a7ac2f-5ac7-49a4-a2d1-c2f45e9da961" providerId="AD" clId="Web-{5FBB1A88-3B52-4A98-8D16-8B2251604067}" dt="2022-12-20T13:10:30.856" v="175" actId="20577"/>
        <pc:sldMkLst>
          <pc:docMk/>
          <pc:sldMk cId="2429557383" sldId="261"/>
        </pc:sldMkLst>
        <pc:spChg chg="mod">
          <ac:chgData name="Théo Dormond" userId="S::pb64ois@eduvaud.ch::b1a7ac2f-5ac7-49a4-a2d1-c2f45e9da961" providerId="AD" clId="Web-{5FBB1A88-3B52-4A98-8D16-8B2251604067}" dt="2022-12-20T13:10:30.856" v="175" actId="20577"/>
          <ac:spMkLst>
            <pc:docMk/>
            <pc:sldMk cId="2429557383" sldId="261"/>
            <ac:spMk id="3" creationId="{7D08FC83-C034-2BE1-4B10-C47C066A4250}"/>
          </ac:spMkLst>
        </pc:spChg>
        <pc:picChg chg="del">
          <ac:chgData name="Théo Dormond" userId="S::pb64ois@eduvaud.ch::b1a7ac2f-5ac7-49a4-a2d1-c2f45e9da961" providerId="AD" clId="Web-{5FBB1A88-3B52-4A98-8D16-8B2251604067}" dt="2022-12-20T13:08:44.855" v="171"/>
          <ac:picMkLst>
            <pc:docMk/>
            <pc:sldMk cId="2429557383" sldId="261"/>
            <ac:picMk id="16" creationId="{7C3A2667-5115-2457-9CC8-706561DA2F49}"/>
          </ac:picMkLst>
        </pc:picChg>
      </pc:sldChg>
      <pc:sldChg chg="addSp delSp modSp new">
        <pc:chgData name="Théo Dormond" userId="S::pb64ois@eduvaud.ch::b1a7ac2f-5ac7-49a4-a2d1-c2f45e9da961" providerId="AD" clId="Web-{5FBB1A88-3B52-4A98-8D16-8B2251604067}" dt="2022-12-20T13:19:04.596" v="204" actId="20577"/>
        <pc:sldMkLst>
          <pc:docMk/>
          <pc:sldMk cId="1610194782" sldId="262"/>
        </pc:sldMkLst>
        <pc:spChg chg="mod">
          <ac:chgData name="Théo Dormond" userId="S::pb64ois@eduvaud.ch::b1a7ac2f-5ac7-49a4-a2d1-c2f45e9da961" providerId="AD" clId="Web-{5FBB1A88-3B52-4A98-8D16-8B2251604067}" dt="2022-12-20T13:16:27.032" v="191" actId="20577"/>
          <ac:spMkLst>
            <pc:docMk/>
            <pc:sldMk cId="1610194782" sldId="262"/>
            <ac:spMk id="2" creationId="{7F04C049-9A7D-9EA2-8060-927F43694A39}"/>
          </ac:spMkLst>
        </pc:spChg>
        <pc:spChg chg="mod">
          <ac:chgData name="Théo Dormond" userId="S::pb64ois@eduvaud.ch::b1a7ac2f-5ac7-49a4-a2d1-c2f45e9da961" providerId="AD" clId="Web-{5FBB1A88-3B52-4A98-8D16-8B2251604067}" dt="2022-12-20T13:19:04.596" v="204" actId="20577"/>
          <ac:spMkLst>
            <pc:docMk/>
            <pc:sldMk cId="1610194782" sldId="262"/>
            <ac:spMk id="3" creationId="{E7236232-8772-DB96-F08A-034BC6A7BC83}"/>
          </ac:spMkLst>
        </pc:spChg>
        <pc:spChg chg="add del mod">
          <ac:chgData name="Théo Dormond" userId="S::pb64ois@eduvaud.ch::b1a7ac2f-5ac7-49a4-a2d1-c2f45e9da961" providerId="AD" clId="Web-{5FBB1A88-3B52-4A98-8D16-8B2251604067}" dt="2022-12-20T13:16:43.688" v="195"/>
          <ac:spMkLst>
            <pc:docMk/>
            <pc:sldMk cId="1610194782" sldId="262"/>
            <ac:spMk id="4" creationId="{F92DBE6D-B89F-DD95-8E6F-04056475D942}"/>
          </ac:spMkLst>
        </pc:spChg>
        <pc:spChg chg="add">
          <ac:chgData name="Théo Dormond" userId="S::pb64ois@eduvaud.ch::b1a7ac2f-5ac7-49a4-a2d1-c2f45e9da961" providerId="AD" clId="Web-{5FBB1A88-3B52-4A98-8D16-8B2251604067}" dt="2022-12-20T13:16:51.235" v="196"/>
          <ac:spMkLst>
            <pc:docMk/>
            <pc:sldMk cId="1610194782" sldId="262"/>
            <ac:spMk id="6" creationId="{CE8F962B-E1D4-4AB8-F26F-57941D5E5E8E}"/>
          </ac:spMkLst>
        </pc:spChg>
        <pc:spChg chg="add">
          <ac:chgData name="Théo Dormond" userId="S::pb64ois@eduvaud.ch::b1a7ac2f-5ac7-49a4-a2d1-c2f45e9da961" providerId="AD" clId="Web-{5FBB1A88-3B52-4A98-8D16-8B2251604067}" dt="2022-12-20T13:16:51.235" v="197"/>
          <ac:spMkLst>
            <pc:docMk/>
            <pc:sldMk cId="1610194782" sldId="262"/>
            <ac:spMk id="8" creationId="{90E277A4-B4A9-98B6-9FED-59E0CDA7CC98}"/>
          </ac:spMkLst>
        </pc:spChg>
        <pc:spChg chg="add">
          <ac:chgData name="Théo Dormond" userId="S::pb64ois@eduvaud.ch::b1a7ac2f-5ac7-49a4-a2d1-c2f45e9da961" providerId="AD" clId="Web-{5FBB1A88-3B52-4A98-8D16-8B2251604067}" dt="2022-12-20T13:17:20.438" v="198"/>
          <ac:spMkLst>
            <pc:docMk/>
            <pc:sldMk cId="1610194782" sldId="262"/>
            <ac:spMk id="10" creationId="{0BC81D26-B6F7-0C55-C070-25A3A3EADCCE}"/>
          </ac:spMkLst>
        </pc:spChg>
        <pc:spChg chg="add">
          <ac:chgData name="Théo Dormond" userId="S::pb64ois@eduvaud.ch::b1a7ac2f-5ac7-49a4-a2d1-c2f45e9da961" providerId="AD" clId="Web-{5FBB1A88-3B52-4A98-8D16-8B2251604067}" dt="2022-12-20T13:17:20.454" v="199"/>
          <ac:spMkLst>
            <pc:docMk/>
            <pc:sldMk cId="1610194782" sldId="262"/>
            <ac:spMk id="12" creationId="{E7AD663A-BA70-00AF-69B3-B8F19E27B332}"/>
          </ac:spMkLst>
        </pc:spChg>
      </pc:sldChg>
    </pc:docChg>
  </pc:docChgLst>
  <pc:docChgLst>
    <pc:chgData name="Sanjaey Sivathasan" userId="S::sanjaey.sivathasan@eduvaud.ch::5f85935a-1ba4-436f-b82a-13530e7cde27" providerId="AD" clId="Web-{6785B1A0-6233-4EAA-9663-6D6E13993570}"/>
    <pc:docChg chg="modSld">
      <pc:chgData name="Sanjaey Sivathasan" userId="S::sanjaey.sivathasan@eduvaud.ch::5f85935a-1ba4-436f-b82a-13530e7cde27" providerId="AD" clId="Web-{6785B1A0-6233-4EAA-9663-6D6E13993570}" dt="2022-12-20T12:51:49.931" v="60"/>
      <pc:docMkLst>
        <pc:docMk/>
      </pc:docMkLst>
      <pc:sldChg chg="addSp modSp">
        <pc:chgData name="Sanjaey Sivathasan" userId="S::sanjaey.sivathasan@eduvaud.ch::5f85935a-1ba4-436f-b82a-13530e7cde27" providerId="AD" clId="Web-{6785B1A0-6233-4EAA-9663-6D6E13993570}" dt="2022-12-20T12:42:38.752" v="35" actId="14100"/>
        <pc:sldMkLst>
          <pc:docMk/>
          <pc:sldMk cId="2586120069" sldId="256"/>
        </pc:sldMkLst>
        <pc:spChg chg="mod">
          <ac:chgData name="Sanjaey Sivathasan" userId="S::sanjaey.sivathasan@eduvaud.ch::5f85935a-1ba4-436f-b82a-13530e7cde27" providerId="AD" clId="Web-{6785B1A0-6233-4EAA-9663-6D6E13993570}" dt="2022-12-20T12:42:18.892" v="28" actId="20577"/>
          <ac:spMkLst>
            <pc:docMk/>
            <pc:sldMk cId="2586120069" sldId="256"/>
            <ac:spMk id="2" creationId="{4C25060A-6B14-42A4-8004-5619C1987255}"/>
          </ac:spMkLst>
        </pc:spChg>
        <pc:spChg chg="mod">
          <ac:chgData name="Sanjaey Sivathasan" userId="S::sanjaey.sivathasan@eduvaud.ch::5f85935a-1ba4-436f-b82a-13530e7cde27" providerId="AD" clId="Web-{6785B1A0-6233-4EAA-9663-6D6E13993570}" dt="2022-12-20T12:42:11.595" v="27" actId="20577"/>
          <ac:spMkLst>
            <pc:docMk/>
            <pc:sldMk cId="2586120069" sldId="256"/>
            <ac:spMk id="3" creationId="{2A44545C-2C83-4D2E-90D3-CF84060C2DF3}"/>
          </ac:spMkLst>
        </pc:spChg>
        <pc:spChg chg="add mod">
          <ac:chgData name="Sanjaey Sivathasan" userId="S::sanjaey.sivathasan@eduvaud.ch::5f85935a-1ba4-436f-b82a-13530e7cde27" providerId="AD" clId="Web-{6785B1A0-6233-4EAA-9663-6D6E13993570}" dt="2022-12-20T12:40:34.766" v="6" actId="14100"/>
          <ac:spMkLst>
            <pc:docMk/>
            <pc:sldMk cId="2586120069" sldId="256"/>
            <ac:spMk id="5" creationId="{F46A6C9B-3235-84CE-47A8-02C7920926D5}"/>
          </ac:spMkLst>
        </pc:spChg>
        <pc:spChg chg="add mod">
          <ac:chgData name="Sanjaey Sivathasan" userId="S::sanjaey.sivathasan@eduvaud.ch::5f85935a-1ba4-436f-b82a-13530e7cde27" providerId="AD" clId="Web-{6785B1A0-6233-4EAA-9663-6D6E13993570}" dt="2022-12-20T12:41:18.016" v="23" actId="14100"/>
          <ac:spMkLst>
            <pc:docMk/>
            <pc:sldMk cId="2586120069" sldId="256"/>
            <ac:spMk id="6" creationId="{D552BA71-2007-273A-10BE-9E855442FE68}"/>
          </ac:spMkLst>
        </pc:spChg>
        <pc:spChg chg="add mod">
          <ac:chgData name="Sanjaey Sivathasan" userId="S::sanjaey.sivathasan@eduvaud.ch::5f85935a-1ba4-436f-b82a-13530e7cde27" providerId="AD" clId="Web-{6785B1A0-6233-4EAA-9663-6D6E13993570}" dt="2022-12-20T12:42:38.752" v="35" actId="14100"/>
          <ac:spMkLst>
            <pc:docMk/>
            <pc:sldMk cId="2586120069" sldId="256"/>
            <ac:spMk id="7" creationId="{1C316B50-FE3A-485A-D6C0-0A7797510CF8}"/>
          </ac:spMkLst>
        </pc:spChg>
      </pc:sldChg>
      <pc:sldChg chg="addSp delSp modSp">
        <pc:chgData name="Sanjaey Sivathasan" userId="S::sanjaey.sivathasan@eduvaud.ch::5f85935a-1ba4-436f-b82a-13530e7cde27" providerId="AD" clId="Web-{6785B1A0-6233-4EAA-9663-6D6E13993570}" dt="2022-12-20T12:45:16.379" v="56" actId="1076"/>
        <pc:sldMkLst>
          <pc:docMk/>
          <pc:sldMk cId="2517730617" sldId="257"/>
        </pc:sldMkLst>
        <pc:spChg chg="add mod">
          <ac:chgData name="Sanjaey Sivathasan" userId="S::sanjaey.sivathasan@eduvaud.ch::5f85935a-1ba4-436f-b82a-13530e7cde27" providerId="AD" clId="Web-{6785B1A0-6233-4EAA-9663-6D6E13993570}" dt="2022-12-20T12:44:18.988" v="50" actId="1076"/>
          <ac:spMkLst>
            <pc:docMk/>
            <pc:sldMk cId="2517730617" sldId="257"/>
            <ac:spMk id="5" creationId="{F97F4CB2-5AA0-74C1-253A-4800DFD6B039}"/>
          </ac:spMkLst>
        </pc:spChg>
        <pc:spChg chg="add mod">
          <ac:chgData name="Sanjaey Sivathasan" userId="S::sanjaey.sivathasan@eduvaud.ch::5f85935a-1ba4-436f-b82a-13530e7cde27" providerId="AD" clId="Web-{6785B1A0-6233-4EAA-9663-6D6E13993570}" dt="2022-12-20T12:45:16.379" v="56" actId="1076"/>
          <ac:spMkLst>
            <pc:docMk/>
            <pc:sldMk cId="2517730617" sldId="257"/>
            <ac:spMk id="7" creationId="{E1C32A2F-265E-DAD4-0D59-89E4B637CA61}"/>
          </ac:spMkLst>
        </pc:spChg>
        <pc:spChg chg="add del">
          <ac:chgData name="Sanjaey Sivathasan" userId="S::sanjaey.sivathasan@eduvaud.ch::5f85935a-1ba4-436f-b82a-13530e7cde27" providerId="AD" clId="Web-{6785B1A0-6233-4EAA-9663-6D6E13993570}" dt="2022-12-20T12:43:24.159" v="39"/>
          <ac:spMkLst>
            <pc:docMk/>
            <pc:sldMk cId="2517730617" sldId="257"/>
            <ac:spMk id="9" creationId="{01B4C910-BB48-FB4B-39A2-F7B6F82EDF41}"/>
          </ac:spMkLst>
        </pc:spChg>
        <pc:spChg chg="add mod">
          <ac:chgData name="Sanjaey Sivathasan" userId="S::sanjaey.sivathasan@eduvaud.ch::5f85935a-1ba4-436f-b82a-13530e7cde27" providerId="AD" clId="Web-{6785B1A0-6233-4EAA-9663-6D6E13993570}" dt="2022-12-20T12:45:01.473" v="54" actId="1076"/>
          <ac:spMkLst>
            <pc:docMk/>
            <pc:sldMk cId="2517730617" sldId="257"/>
            <ac:spMk id="11" creationId="{73DDF0F7-F3DA-2144-3FFB-AA05049C76ED}"/>
          </ac:spMkLst>
        </pc:spChg>
        <pc:spChg chg="add mod">
          <ac:chgData name="Sanjaey Sivathasan" userId="S::sanjaey.sivathasan@eduvaud.ch::5f85935a-1ba4-436f-b82a-13530e7cde27" providerId="AD" clId="Web-{6785B1A0-6233-4EAA-9663-6D6E13993570}" dt="2022-12-20T12:45:09.285" v="55" actId="1076"/>
          <ac:spMkLst>
            <pc:docMk/>
            <pc:sldMk cId="2517730617" sldId="257"/>
            <ac:spMk id="13" creationId="{933FDD33-7FB7-6AA9-387E-45053A93B9EF}"/>
          </ac:spMkLst>
        </pc:spChg>
      </pc:sldChg>
      <pc:sldChg chg="modSp">
        <pc:chgData name="Sanjaey Sivathasan" userId="S::sanjaey.sivathasan@eduvaud.ch::5f85935a-1ba4-436f-b82a-13530e7cde27" providerId="AD" clId="Web-{6785B1A0-6233-4EAA-9663-6D6E13993570}" dt="2022-12-20T12:51:49.931" v="60"/>
        <pc:sldMkLst>
          <pc:docMk/>
          <pc:sldMk cId="2199826723" sldId="258"/>
        </pc:sldMkLst>
        <pc:graphicFrameChg chg="modGraphic">
          <ac:chgData name="Sanjaey Sivathasan" userId="S::sanjaey.sivathasan@eduvaud.ch::5f85935a-1ba4-436f-b82a-13530e7cde27" providerId="AD" clId="Web-{6785B1A0-6233-4EAA-9663-6D6E13993570}" dt="2022-12-20T12:51:49.931" v="60"/>
          <ac:graphicFrameMkLst>
            <pc:docMk/>
            <pc:sldMk cId="2199826723" sldId="258"/>
            <ac:graphicFrameMk id="9" creationId="{CDF13B68-6D6B-6D85-D47A-A4A687BB29C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575D9-F464-420B-833E-BDF78A32DBC6}" type="datetimeFigureOut">
              <a:t>1/10/2023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5D1BD-DE89-4986-A6A8-23BF224F9E4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Développer une application pour un </a:t>
            </a:r>
            <a:r>
              <a:rPr lang="fr-CH" err="1"/>
              <a:t>ranking</a:t>
            </a:r>
            <a:r>
              <a:rPr lang="fr-CH"/>
              <a:t> d’imprimantes all-in-one.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5D1BD-DE89-4986-A6A8-23BF224F9E45}" type="slidenum"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95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 chef de </a:t>
            </a:r>
            <a:r>
              <a:rPr lang="en-US" err="1"/>
              <a:t>projet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Luca </a:t>
            </a:r>
            <a:r>
              <a:rPr lang="en-US" err="1"/>
              <a:t>est</a:t>
            </a:r>
            <a:r>
              <a:rPr lang="en-US"/>
              <a:t> il </a:t>
            </a:r>
            <a:r>
              <a:rPr lang="en-US" err="1"/>
              <a:t>répartit</a:t>
            </a:r>
            <a:r>
              <a:rPr lang="en-US"/>
              <a:t> les </a:t>
            </a:r>
            <a:r>
              <a:rPr lang="en-US" err="1"/>
              <a:t>tâches</a:t>
            </a:r>
            <a:r>
              <a:rPr lang="en-US"/>
              <a:t> pour le </a:t>
            </a:r>
            <a:r>
              <a:rPr lang="en-US" err="1"/>
              <a:t>groupe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Sanjaey</a:t>
            </a:r>
            <a:r>
              <a:rPr lang="en-US">
                <a:cs typeface="Calibri"/>
              </a:rPr>
              <a:t> -&gt; Excel de pour les </a:t>
            </a:r>
            <a:r>
              <a:rPr lang="en-US" err="1">
                <a:cs typeface="Calibri"/>
              </a:rPr>
              <a:t>imprimantes</a:t>
            </a:r>
            <a:r>
              <a:rPr lang="en-US">
                <a:cs typeface="Calibri"/>
              </a:rPr>
              <a:t> + PowerPoint</a:t>
            </a:r>
          </a:p>
          <a:p>
            <a:r>
              <a:rPr lang="en-US">
                <a:cs typeface="Calibri"/>
              </a:rPr>
              <a:t>Luca -&gt; </a:t>
            </a:r>
            <a:r>
              <a:rPr lang="en-US" err="1">
                <a:cs typeface="Calibri"/>
              </a:rPr>
              <a:t>Php</a:t>
            </a:r>
            <a:r>
              <a:rPr lang="en-US">
                <a:cs typeface="Calibri"/>
              </a:rPr>
              <a:t> pour la </a:t>
            </a:r>
            <a:r>
              <a:rPr lang="en-US" err="1">
                <a:cs typeface="Calibri"/>
              </a:rPr>
              <a:t>liste</a:t>
            </a:r>
            <a:r>
              <a:rPr lang="en-US">
                <a:cs typeface="Calibri"/>
              </a:rPr>
              <a:t> des </a:t>
            </a:r>
            <a:r>
              <a:rPr lang="en-US" err="1">
                <a:cs typeface="Calibri"/>
              </a:rPr>
              <a:t>imprimantes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Natasha -&gt; Base de </a:t>
            </a:r>
            <a:r>
              <a:rPr lang="en-US" err="1">
                <a:cs typeface="Calibri"/>
              </a:rPr>
              <a:t>données</a:t>
            </a:r>
            <a:r>
              <a:rPr lang="en-US">
                <a:cs typeface="Calibri"/>
              </a:rPr>
              <a:t> + </a:t>
            </a:r>
            <a:r>
              <a:rPr lang="en-US" err="1">
                <a:cs typeface="Calibri"/>
              </a:rPr>
              <a:t>php</a:t>
            </a:r>
            <a:r>
              <a:rPr lang="en-US">
                <a:cs typeface="Calibri"/>
              </a:rPr>
              <a:t> pour </a:t>
            </a:r>
            <a:r>
              <a:rPr lang="en-US" err="1">
                <a:cs typeface="Calibri"/>
              </a:rPr>
              <a:t>l'ajout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d'imprimante</a:t>
            </a:r>
          </a:p>
          <a:p>
            <a:r>
              <a:rPr lang="en-US">
                <a:cs typeface="Calibri"/>
              </a:rPr>
              <a:t>Théo -&gt; HTML/CSS + PowerPoint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5D1BD-DE89-4986-A6A8-23BF224F9E45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Bases de </a:t>
            </a:r>
            <a:r>
              <a:rPr lang="en-US" err="1">
                <a:cs typeface="Calibri"/>
              </a:rPr>
              <a:t>données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réaliser</a:t>
            </a:r>
            <a:r>
              <a:rPr lang="en-US">
                <a:cs typeface="Calibri"/>
              </a:rPr>
              <a:t> avec phpMyAdmin par Natasha et la recherche </a:t>
            </a:r>
            <a:r>
              <a:rPr lang="en-US" err="1">
                <a:cs typeface="Calibri"/>
              </a:rPr>
              <a:t>d'imprimantes</a:t>
            </a:r>
            <a:r>
              <a:rPr lang="en-US">
                <a:cs typeface="Calibri"/>
              </a:rPr>
              <a:t> par </a:t>
            </a:r>
            <a:r>
              <a:rPr lang="en-US" err="1">
                <a:cs typeface="Calibri"/>
              </a:rPr>
              <a:t>Sanjaey</a:t>
            </a:r>
            <a:r>
              <a:rPr lang="en-US">
                <a:cs typeface="Calibri"/>
              </a:rPr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5D1BD-DE89-4986-A6A8-23BF224F9E45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36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6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4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1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8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52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hub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5060A-6B14-42A4-8004-5619C1987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fr-CH"/>
              <a:t>P_Prod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44545C-2C83-4D2E-90D3-CF84060C2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fr-CH"/>
              <a:t>Luca, Natasha, Sanjaey et Théo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62F14-403E-D1BC-132C-4E5E22D38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12552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46A6C9B-3235-84CE-47A8-02C7920926D5}"/>
              </a:ext>
            </a:extLst>
          </p:cNvPr>
          <p:cNvSpPr txBox="1"/>
          <p:nvPr/>
        </p:nvSpPr>
        <p:spPr>
          <a:xfrm>
            <a:off x="11373555" y="84665"/>
            <a:ext cx="71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ETML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52BA71-2007-273A-10BE-9E855442FE68}"/>
              </a:ext>
            </a:extLst>
          </p:cNvPr>
          <p:cNvSpPr txBox="1"/>
          <p:nvPr/>
        </p:nvSpPr>
        <p:spPr>
          <a:xfrm>
            <a:off x="-1" y="56443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316B50-FE3A-485A-D6C0-0A7797510CF8}"/>
              </a:ext>
            </a:extLst>
          </p:cNvPr>
          <p:cNvSpPr txBox="1"/>
          <p:nvPr/>
        </p:nvSpPr>
        <p:spPr>
          <a:xfrm>
            <a:off x="-1" y="6491109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</p:spTree>
    <p:extLst>
      <p:ext uri="{BB962C8B-B14F-4D97-AF65-F5344CB8AC3E}">
        <p14:creationId xmlns:p14="http://schemas.microsoft.com/office/powerpoint/2010/main" val="258612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4C049-9A7D-9EA2-8060-927F4369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236232-8772-DB96-F08A-034BC6A7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HTML page liste imprimante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8F962B-E1D4-4AB8-F26F-57941D5E5E8E}"/>
              </a:ext>
            </a:extLst>
          </p:cNvPr>
          <p:cNvSpPr txBox="1"/>
          <p:nvPr/>
        </p:nvSpPr>
        <p:spPr>
          <a:xfrm>
            <a:off x="37629" y="112887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E277A4-B4A9-98B6-9FED-59E0CDA7CC98}"/>
              </a:ext>
            </a:extLst>
          </p:cNvPr>
          <p:cNvSpPr txBox="1"/>
          <p:nvPr/>
        </p:nvSpPr>
        <p:spPr>
          <a:xfrm>
            <a:off x="11307703" y="112887"/>
            <a:ext cx="71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ETML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C81D26-B6F7-0C55-C070-25A3A3EADCCE}"/>
              </a:ext>
            </a:extLst>
          </p:cNvPr>
          <p:cNvSpPr txBox="1"/>
          <p:nvPr/>
        </p:nvSpPr>
        <p:spPr>
          <a:xfrm>
            <a:off x="37629" y="6415850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7AD663A-BA70-00AF-69B3-B8F19E27B332}"/>
              </a:ext>
            </a:extLst>
          </p:cNvPr>
          <p:cNvSpPr txBox="1">
            <a:spLocks/>
          </p:cNvSpPr>
          <p:nvPr/>
        </p:nvSpPr>
        <p:spPr>
          <a:xfrm>
            <a:off x="9482194" y="6383335"/>
            <a:ext cx="2602858" cy="40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Luca, Natasha, Sanjaey et Théo</a:t>
            </a:r>
          </a:p>
        </p:txBody>
      </p:sp>
      <p:pic>
        <p:nvPicPr>
          <p:cNvPr id="4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BA4255-C210-6817-5D02-328F6DCA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95" y="2749498"/>
            <a:ext cx="7305304" cy="333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1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A6472-339A-3779-A1DB-3E9F8F32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71947-7C05-C2A8-2946-1A8F6D15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fr-FR"/>
              <a:t>Push GitHub</a:t>
            </a:r>
          </a:p>
          <a:p>
            <a:pPr marL="342900" indent="-342900">
              <a:buChar char="•"/>
            </a:pP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1F7F23-E4D7-6104-93E0-B897430F4290}"/>
              </a:ext>
            </a:extLst>
          </p:cNvPr>
          <p:cNvSpPr txBox="1"/>
          <p:nvPr/>
        </p:nvSpPr>
        <p:spPr>
          <a:xfrm>
            <a:off x="37629" y="112887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10A807-A2C3-6735-AAF9-3A9CFA878889}"/>
              </a:ext>
            </a:extLst>
          </p:cNvPr>
          <p:cNvSpPr txBox="1"/>
          <p:nvPr/>
        </p:nvSpPr>
        <p:spPr>
          <a:xfrm>
            <a:off x="11307703" y="112887"/>
            <a:ext cx="71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ETML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D7C0A0-7887-F785-16AB-9A98209BB348}"/>
              </a:ext>
            </a:extLst>
          </p:cNvPr>
          <p:cNvSpPr txBox="1"/>
          <p:nvPr/>
        </p:nvSpPr>
        <p:spPr>
          <a:xfrm>
            <a:off x="37629" y="6415850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561347F2-141C-322F-7C31-C72A94E19F3E}"/>
              </a:ext>
            </a:extLst>
          </p:cNvPr>
          <p:cNvSpPr txBox="1">
            <a:spLocks/>
          </p:cNvSpPr>
          <p:nvPr/>
        </p:nvSpPr>
        <p:spPr>
          <a:xfrm>
            <a:off x="9482194" y="6383335"/>
            <a:ext cx="2602858" cy="40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Luca, Natasha, Sanjaey et Théo</a:t>
            </a:r>
          </a:p>
        </p:txBody>
      </p:sp>
    </p:spTree>
    <p:extLst>
      <p:ext uri="{BB962C8B-B14F-4D97-AF65-F5344CB8AC3E}">
        <p14:creationId xmlns:p14="http://schemas.microsoft.com/office/powerpoint/2010/main" val="169877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CD50E-11D3-9FEC-46B4-93A3BFD8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7B4D7-EA33-AD87-0717-D86D70AE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fr-FR">
                <a:ea typeface="+mn-lt"/>
                <a:cs typeface="+mn-lt"/>
                <a:hlinkClick r:id="rId2"/>
              </a:rPr>
              <a:t>https://www.w3schools.com/</a:t>
            </a:r>
            <a:r>
              <a:rPr lang="fr-FR">
                <a:ea typeface="+mn-lt"/>
                <a:cs typeface="+mn-lt"/>
              </a:rPr>
              <a:t> pour l'HTML/CSS</a:t>
            </a:r>
          </a:p>
          <a:p>
            <a:pPr marL="342900" indent="-342900">
              <a:buChar char="•"/>
            </a:pPr>
            <a:r>
              <a:rPr lang="fr-FR">
                <a:ea typeface="+mn-lt"/>
                <a:cs typeface="+mn-lt"/>
                <a:hlinkClick r:id="rId3"/>
              </a:rPr>
              <a:t>https://www.php.net/</a:t>
            </a:r>
            <a:r>
              <a:rPr lang="fr-FR">
                <a:ea typeface="+mn-lt"/>
                <a:cs typeface="+mn-lt"/>
              </a:rPr>
              <a:t> pour le </a:t>
            </a:r>
            <a:r>
              <a:rPr lang="fr-FR" err="1">
                <a:ea typeface="+mn-lt"/>
                <a:cs typeface="+mn-lt"/>
              </a:rPr>
              <a:t>php</a:t>
            </a:r>
          </a:p>
          <a:p>
            <a:pPr marL="342900" indent="-342900">
              <a:buChar char="•"/>
            </a:pPr>
            <a:r>
              <a:rPr lang="fr-FR">
                <a:ea typeface="+mn-lt"/>
                <a:cs typeface="+mn-lt"/>
                <a:hlinkClick r:id="rId4"/>
              </a:rPr>
              <a:t>https://www.github.com/</a:t>
            </a:r>
            <a:r>
              <a:rPr lang="fr-FR">
                <a:ea typeface="+mn-lt"/>
                <a:cs typeface="+mn-lt"/>
              </a:rPr>
              <a:t> pour le git</a:t>
            </a:r>
          </a:p>
          <a:p>
            <a:pPr marL="342900" indent="-342900">
              <a:buChar char="•"/>
            </a:pPr>
            <a:endParaRPr lang="fr-FR">
              <a:ea typeface="+mn-lt"/>
              <a:cs typeface="+mn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2B9638-3A0B-8281-7169-B867A7B7B3B7}"/>
              </a:ext>
            </a:extLst>
          </p:cNvPr>
          <p:cNvSpPr txBox="1"/>
          <p:nvPr/>
        </p:nvSpPr>
        <p:spPr>
          <a:xfrm>
            <a:off x="37629" y="112887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5C8CDC-040F-D6D0-19B6-63690432F5E7}"/>
              </a:ext>
            </a:extLst>
          </p:cNvPr>
          <p:cNvSpPr txBox="1"/>
          <p:nvPr/>
        </p:nvSpPr>
        <p:spPr>
          <a:xfrm>
            <a:off x="11307703" y="112887"/>
            <a:ext cx="71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ETML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B9A10-7A6C-CC1D-CCE3-3441F2C3A33B}"/>
              </a:ext>
            </a:extLst>
          </p:cNvPr>
          <p:cNvSpPr txBox="1"/>
          <p:nvPr/>
        </p:nvSpPr>
        <p:spPr>
          <a:xfrm>
            <a:off x="37629" y="6415850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0BE8C5FA-0081-B880-C838-8FA24B814784}"/>
              </a:ext>
            </a:extLst>
          </p:cNvPr>
          <p:cNvSpPr txBox="1">
            <a:spLocks/>
          </p:cNvSpPr>
          <p:nvPr/>
        </p:nvSpPr>
        <p:spPr>
          <a:xfrm>
            <a:off x="9482194" y="6383335"/>
            <a:ext cx="2602858" cy="40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Luca, Natasha, Sanjaey et Théo</a:t>
            </a:r>
          </a:p>
        </p:txBody>
      </p:sp>
    </p:spTree>
    <p:extLst>
      <p:ext uri="{BB962C8B-B14F-4D97-AF65-F5344CB8AC3E}">
        <p14:creationId xmlns:p14="http://schemas.microsoft.com/office/powerpoint/2010/main" val="314667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009E2-12D5-1E3C-684D-F6151B3F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E04699-6A82-75AF-166C-980F7F75528C}"/>
              </a:ext>
            </a:extLst>
          </p:cNvPr>
          <p:cNvSpPr txBox="1"/>
          <p:nvPr/>
        </p:nvSpPr>
        <p:spPr>
          <a:xfrm>
            <a:off x="37629" y="112887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82DFF8-5229-1651-87AE-B26F10F6C679}"/>
              </a:ext>
            </a:extLst>
          </p:cNvPr>
          <p:cNvSpPr txBox="1"/>
          <p:nvPr/>
        </p:nvSpPr>
        <p:spPr>
          <a:xfrm>
            <a:off x="37629" y="6415850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517EBFD-5F06-E2CA-AC52-B39A986BD004}"/>
              </a:ext>
            </a:extLst>
          </p:cNvPr>
          <p:cNvSpPr txBox="1">
            <a:spLocks/>
          </p:cNvSpPr>
          <p:nvPr/>
        </p:nvSpPr>
        <p:spPr>
          <a:xfrm>
            <a:off x="9482194" y="6383335"/>
            <a:ext cx="2602858" cy="40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Luca, Natasha, Sanjaey et Théo</a:t>
            </a:r>
          </a:p>
        </p:txBody>
      </p:sp>
      <p:pic>
        <p:nvPicPr>
          <p:cNvPr id="12" name="Image 5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EF8F09F0-0DB7-200D-8C2A-07B358C6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24" y="3179616"/>
            <a:ext cx="4230298" cy="3143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138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685F3-0CC9-4CD5-8870-90A4ADFD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3FF77F-A90E-486D-B6B6-321A1F6C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/>
              <a:t>Explication du projet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/>
              <a:t>Répartition des tâches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/>
              <a:t>Base de données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/>
              <a:t>Création du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/>
              <a:t>Problématiques rencontrées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7F4CB2-5AA0-74C1-253A-4800DFD6B039}"/>
              </a:ext>
            </a:extLst>
          </p:cNvPr>
          <p:cNvSpPr txBox="1"/>
          <p:nvPr/>
        </p:nvSpPr>
        <p:spPr>
          <a:xfrm>
            <a:off x="37629" y="112887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C32A2F-265E-DAD4-0D59-89E4B637CA61}"/>
              </a:ext>
            </a:extLst>
          </p:cNvPr>
          <p:cNvSpPr txBox="1"/>
          <p:nvPr/>
        </p:nvSpPr>
        <p:spPr>
          <a:xfrm>
            <a:off x="11307703" y="112887"/>
            <a:ext cx="71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ETML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DF0F7-F3DA-2144-3FFB-AA05049C76ED}"/>
              </a:ext>
            </a:extLst>
          </p:cNvPr>
          <p:cNvSpPr txBox="1"/>
          <p:nvPr/>
        </p:nvSpPr>
        <p:spPr>
          <a:xfrm>
            <a:off x="37629" y="6415850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933FDD33-7FB7-6AA9-387E-45053A93B9EF}"/>
              </a:ext>
            </a:extLst>
          </p:cNvPr>
          <p:cNvSpPr txBox="1">
            <a:spLocks/>
          </p:cNvSpPr>
          <p:nvPr/>
        </p:nvSpPr>
        <p:spPr>
          <a:xfrm>
            <a:off x="9482194" y="6383335"/>
            <a:ext cx="2602858" cy="40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Luca, Natasha, Sanjaey et Théo</a:t>
            </a:r>
          </a:p>
        </p:txBody>
      </p:sp>
    </p:spTree>
    <p:extLst>
      <p:ext uri="{BB962C8B-B14F-4D97-AF65-F5344CB8AC3E}">
        <p14:creationId xmlns:p14="http://schemas.microsoft.com/office/powerpoint/2010/main" val="251773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C1A11-6CAF-44BC-8D6B-54F6A6FB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/>
              <a:t>Explication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604EA-48B9-4D82-B0D8-F0215DEC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/>
              <a:t>- Application </a:t>
            </a:r>
          </a:p>
          <a:p>
            <a:r>
              <a:rPr lang="fr-CH"/>
              <a:t>- Imprimantes</a:t>
            </a:r>
          </a:p>
          <a:p>
            <a:endParaRPr lang="fr-CH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6DA44B-CB65-537F-54D3-A15D60F58EED}"/>
              </a:ext>
            </a:extLst>
          </p:cNvPr>
          <p:cNvSpPr txBox="1"/>
          <p:nvPr/>
        </p:nvSpPr>
        <p:spPr>
          <a:xfrm>
            <a:off x="37629" y="112887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29ED103-79E6-E8DF-B2F2-CE68C0030635}"/>
              </a:ext>
            </a:extLst>
          </p:cNvPr>
          <p:cNvSpPr txBox="1"/>
          <p:nvPr/>
        </p:nvSpPr>
        <p:spPr>
          <a:xfrm>
            <a:off x="11307703" y="112887"/>
            <a:ext cx="71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ETML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4AD5005-ECD7-AC70-21DE-5FC5C6CC0090}"/>
              </a:ext>
            </a:extLst>
          </p:cNvPr>
          <p:cNvSpPr txBox="1"/>
          <p:nvPr/>
        </p:nvSpPr>
        <p:spPr>
          <a:xfrm>
            <a:off x="37629" y="6415850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D9521C28-61C2-5C0B-EF43-238E6B5F7869}"/>
              </a:ext>
            </a:extLst>
          </p:cNvPr>
          <p:cNvSpPr txBox="1">
            <a:spLocks/>
          </p:cNvSpPr>
          <p:nvPr/>
        </p:nvSpPr>
        <p:spPr>
          <a:xfrm>
            <a:off x="9482194" y="6383335"/>
            <a:ext cx="2602858" cy="40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Luca, Natasha, Sanjaey et Théo</a:t>
            </a:r>
          </a:p>
        </p:txBody>
      </p:sp>
    </p:spTree>
    <p:extLst>
      <p:ext uri="{BB962C8B-B14F-4D97-AF65-F5344CB8AC3E}">
        <p14:creationId xmlns:p14="http://schemas.microsoft.com/office/powerpoint/2010/main" val="219982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B193E-A4C0-061D-9FB5-1F9EF590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ea typeface="+mj-lt"/>
                <a:cs typeface="+mj-lt"/>
              </a:rPr>
              <a:t>Explication du projet </a:t>
            </a:r>
            <a:endParaRPr lang="fr-FR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BBFEC-DA65-A4D1-A632-6B76D804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Matériel / logiciel utilisé : </a:t>
            </a:r>
          </a:p>
          <a:p>
            <a:pPr marL="342900" indent="-342900">
              <a:buChar char="•"/>
            </a:pPr>
            <a:r>
              <a:rPr lang="fr-FR" err="1"/>
              <a:t>Uwamp</a:t>
            </a:r>
          </a:p>
          <a:p>
            <a:pPr marL="342900" indent="-342900">
              <a:buChar char="•"/>
            </a:pPr>
            <a:r>
              <a:rPr lang="fr-FR"/>
              <a:t>Visual Studio</a:t>
            </a:r>
          </a:p>
          <a:p>
            <a:pPr marL="342900" indent="-342900">
              <a:buChar char="•"/>
            </a:pPr>
            <a:r>
              <a:rPr lang="fr-FR"/>
              <a:t>PhpMyAdmin</a:t>
            </a:r>
          </a:p>
          <a:p>
            <a:pPr marL="342900" indent="-342900">
              <a:buChar char="•"/>
            </a:pPr>
            <a:r>
              <a:rPr lang="fr-FR"/>
              <a:t>Suite office </a:t>
            </a:r>
          </a:p>
          <a:p>
            <a:pPr marL="342900" indent="-342900">
              <a:buChar char="•"/>
            </a:pPr>
            <a:r>
              <a:rPr lang="fr-FR"/>
              <a:t>GitHub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5B2001-A3A5-C6DE-D2E2-FC980CCEE1AE}"/>
              </a:ext>
            </a:extLst>
          </p:cNvPr>
          <p:cNvSpPr txBox="1"/>
          <p:nvPr/>
        </p:nvSpPr>
        <p:spPr>
          <a:xfrm>
            <a:off x="37629" y="112887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79D4AB-2B76-EE49-0EAA-04DE6CA69763}"/>
              </a:ext>
            </a:extLst>
          </p:cNvPr>
          <p:cNvSpPr txBox="1"/>
          <p:nvPr/>
        </p:nvSpPr>
        <p:spPr>
          <a:xfrm>
            <a:off x="11307703" y="112887"/>
            <a:ext cx="71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ETML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DFD812-9CFE-261D-728D-8B8D74D7E714}"/>
              </a:ext>
            </a:extLst>
          </p:cNvPr>
          <p:cNvSpPr txBox="1"/>
          <p:nvPr/>
        </p:nvSpPr>
        <p:spPr>
          <a:xfrm>
            <a:off x="37629" y="6415850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63861B46-51FB-C796-AF07-85695652F8F4}"/>
              </a:ext>
            </a:extLst>
          </p:cNvPr>
          <p:cNvSpPr txBox="1">
            <a:spLocks/>
          </p:cNvSpPr>
          <p:nvPr/>
        </p:nvSpPr>
        <p:spPr>
          <a:xfrm>
            <a:off x="9482194" y="6383335"/>
            <a:ext cx="2602858" cy="40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Luca, Natasha, Sanjaey et Théo</a:t>
            </a:r>
          </a:p>
        </p:txBody>
      </p:sp>
    </p:spTree>
    <p:extLst>
      <p:ext uri="{BB962C8B-B14F-4D97-AF65-F5344CB8AC3E}">
        <p14:creationId xmlns:p14="http://schemas.microsoft.com/office/powerpoint/2010/main" val="253995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64FB9-B4E9-E376-D01E-AB01FA82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8A492-80D9-3425-F055-91F2F065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Nommage chef de projet </a:t>
            </a:r>
          </a:p>
          <a:p>
            <a:r>
              <a:rPr lang="fr-FR"/>
              <a:t>Répartition des tâches</a:t>
            </a:r>
          </a:p>
          <a:p>
            <a:r>
              <a:rPr lang="fr-FR">
                <a:ea typeface="+mn-lt"/>
                <a:cs typeface="+mn-lt"/>
              </a:rPr>
              <a:t>Exécution de nos tâches</a:t>
            </a:r>
            <a:endParaRPr lang="fr-FR"/>
          </a:p>
          <a:p>
            <a:endParaRPr lang="fr-FR"/>
          </a:p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EC595A-7631-1686-9CB5-866949B50E0F}"/>
              </a:ext>
            </a:extLst>
          </p:cNvPr>
          <p:cNvSpPr txBox="1"/>
          <p:nvPr/>
        </p:nvSpPr>
        <p:spPr>
          <a:xfrm>
            <a:off x="37629" y="112887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A5C962-1F3E-B19D-DFCE-9027D1369392}"/>
              </a:ext>
            </a:extLst>
          </p:cNvPr>
          <p:cNvSpPr txBox="1"/>
          <p:nvPr/>
        </p:nvSpPr>
        <p:spPr>
          <a:xfrm>
            <a:off x="11307703" y="112887"/>
            <a:ext cx="71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ETML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63626-36DD-0AA6-C607-1A3874021297}"/>
              </a:ext>
            </a:extLst>
          </p:cNvPr>
          <p:cNvSpPr txBox="1"/>
          <p:nvPr/>
        </p:nvSpPr>
        <p:spPr>
          <a:xfrm>
            <a:off x="37629" y="6415850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4897D43F-CB4C-7FAC-9BFE-622996688744}"/>
              </a:ext>
            </a:extLst>
          </p:cNvPr>
          <p:cNvSpPr txBox="1">
            <a:spLocks/>
          </p:cNvSpPr>
          <p:nvPr/>
        </p:nvSpPr>
        <p:spPr>
          <a:xfrm>
            <a:off x="9482194" y="6383335"/>
            <a:ext cx="2602858" cy="40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Luca, Natasha, Sanjaey et Théo</a:t>
            </a:r>
          </a:p>
        </p:txBody>
      </p:sp>
    </p:spTree>
    <p:extLst>
      <p:ext uri="{BB962C8B-B14F-4D97-AF65-F5344CB8AC3E}">
        <p14:creationId xmlns:p14="http://schemas.microsoft.com/office/powerpoint/2010/main" val="90331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0BB06-F084-3392-6CC9-6C2843FF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8FC83-C034-2BE1-4B10-C47C066A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50" y="2750126"/>
            <a:ext cx="10509854" cy="3261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PhpMyAdmin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BC7DCF-30C9-ECDB-33EA-4D349628E9E4}"/>
              </a:ext>
            </a:extLst>
          </p:cNvPr>
          <p:cNvSpPr txBox="1"/>
          <p:nvPr/>
        </p:nvSpPr>
        <p:spPr>
          <a:xfrm>
            <a:off x="37629" y="112887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94A8BB-9D7D-8268-A622-05C14B7DFB87}"/>
              </a:ext>
            </a:extLst>
          </p:cNvPr>
          <p:cNvSpPr txBox="1"/>
          <p:nvPr/>
        </p:nvSpPr>
        <p:spPr>
          <a:xfrm>
            <a:off x="11307703" y="112887"/>
            <a:ext cx="71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ETML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D8673E-7665-C60F-078B-B6BE84DECD5D}"/>
              </a:ext>
            </a:extLst>
          </p:cNvPr>
          <p:cNvSpPr txBox="1"/>
          <p:nvPr/>
        </p:nvSpPr>
        <p:spPr>
          <a:xfrm>
            <a:off x="37629" y="6415850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5F688D58-78D2-2D53-ABD9-08AFDD7AD7D5}"/>
              </a:ext>
            </a:extLst>
          </p:cNvPr>
          <p:cNvSpPr txBox="1">
            <a:spLocks/>
          </p:cNvSpPr>
          <p:nvPr/>
        </p:nvSpPr>
        <p:spPr>
          <a:xfrm>
            <a:off x="9482194" y="6383335"/>
            <a:ext cx="2602858" cy="40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Luca, Natasha, Sanjaey et Théo</a:t>
            </a:r>
          </a:p>
        </p:txBody>
      </p:sp>
      <p:pic>
        <p:nvPicPr>
          <p:cNvPr id="16" name="Image 16" descr="Une image contenant table&#10;&#10;Description générée automatiquement">
            <a:extLst>
              <a:ext uri="{FF2B5EF4-FFF2-40B4-BE49-F238E27FC236}">
                <a16:creationId xmlns:a16="http://schemas.microsoft.com/office/drawing/2014/main" id="{7C3A2667-5115-2457-9CC8-706561DA2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464" y="2659034"/>
            <a:ext cx="9096498" cy="38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9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0BB06-F084-3392-6CC9-6C2843FF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8FC83-C034-2BE1-4B10-C47C066A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50" y="2750126"/>
            <a:ext cx="10509854" cy="3261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MCD/MLD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BC7DCF-30C9-ECDB-33EA-4D349628E9E4}"/>
              </a:ext>
            </a:extLst>
          </p:cNvPr>
          <p:cNvSpPr txBox="1"/>
          <p:nvPr/>
        </p:nvSpPr>
        <p:spPr>
          <a:xfrm>
            <a:off x="37629" y="112887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94A8BB-9D7D-8268-A622-05C14B7DFB87}"/>
              </a:ext>
            </a:extLst>
          </p:cNvPr>
          <p:cNvSpPr txBox="1"/>
          <p:nvPr/>
        </p:nvSpPr>
        <p:spPr>
          <a:xfrm>
            <a:off x="11307703" y="112887"/>
            <a:ext cx="71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ETML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D8673E-7665-C60F-078B-B6BE84DECD5D}"/>
              </a:ext>
            </a:extLst>
          </p:cNvPr>
          <p:cNvSpPr txBox="1"/>
          <p:nvPr/>
        </p:nvSpPr>
        <p:spPr>
          <a:xfrm>
            <a:off x="37629" y="6415850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5F688D58-78D2-2D53-ABD9-08AFDD7AD7D5}"/>
              </a:ext>
            </a:extLst>
          </p:cNvPr>
          <p:cNvSpPr txBox="1">
            <a:spLocks/>
          </p:cNvSpPr>
          <p:nvPr/>
        </p:nvSpPr>
        <p:spPr>
          <a:xfrm>
            <a:off x="9482194" y="6383335"/>
            <a:ext cx="2602858" cy="40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Luca, Natasha, Sanjaey et Théo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5A70BC4B-4E2C-45A4-9E7E-1F7C7B5D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080628"/>
            <a:ext cx="6010275" cy="3211344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8DCEDFF0-49B0-587A-E1C7-3ACFACDE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3081865"/>
            <a:ext cx="5667375" cy="31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4C049-9A7D-9EA2-8060-927F4369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236232-8772-DB96-F08A-034BC6A7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HTML page accueil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8F962B-E1D4-4AB8-F26F-57941D5E5E8E}"/>
              </a:ext>
            </a:extLst>
          </p:cNvPr>
          <p:cNvSpPr txBox="1"/>
          <p:nvPr/>
        </p:nvSpPr>
        <p:spPr>
          <a:xfrm>
            <a:off x="37629" y="112887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E277A4-B4A9-98B6-9FED-59E0CDA7CC98}"/>
              </a:ext>
            </a:extLst>
          </p:cNvPr>
          <p:cNvSpPr txBox="1"/>
          <p:nvPr/>
        </p:nvSpPr>
        <p:spPr>
          <a:xfrm>
            <a:off x="11307703" y="112887"/>
            <a:ext cx="71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ETML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C81D26-B6F7-0C55-C070-25A3A3EADCCE}"/>
              </a:ext>
            </a:extLst>
          </p:cNvPr>
          <p:cNvSpPr txBox="1"/>
          <p:nvPr/>
        </p:nvSpPr>
        <p:spPr>
          <a:xfrm>
            <a:off x="37629" y="6415850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7AD663A-BA70-00AF-69B3-B8F19E27B332}"/>
              </a:ext>
            </a:extLst>
          </p:cNvPr>
          <p:cNvSpPr txBox="1">
            <a:spLocks/>
          </p:cNvSpPr>
          <p:nvPr/>
        </p:nvSpPr>
        <p:spPr>
          <a:xfrm>
            <a:off x="9482194" y="6383335"/>
            <a:ext cx="2602858" cy="40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Luca, Natasha, Sanjaey et Théo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CAF064-3157-07A3-CBDB-F3D268FF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76" y="2659241"/>
            <a:ext cx="8017821" cy="39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9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4C049-9A7D-9EA2-8060-927F4369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236232-8772-DB96-F08A-034BC6A7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HTML page ajout imprimante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8F962B-E1D4-4AB8-F26F-57941D5E5E8E}"/>
              </a:ext>
            </a:extLst>
          </p:cNvPr>
          <p:cNvSpPr txBox="1"/>
          <p:nvPr/>
        </p:nvSpPr>
        <p:spPr>
          <a:xfrm>
            <a:off x="37629" y="112887"/>
            <a:ext cx="1335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10.01.2023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E277A4-B4A9-98B6-9FED-59E0CDA7CC98}"/>
              </a:ext>
            </a:extLst>
          </p:cNvPr>
          <p:cNvSpPr txBox="1"/>
          <p:nvPr/>
        </p:nvSpPr>
        <p:spPr>
          <a:xfrm>
            <a:off x="11307703" y="112887"/>
            <a:ext cx="71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ETML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C81D26-B6F7-0C55-C070-25A3A3EADCCE}"/>
              </a:ext>
            </a:extLst>
          </p:cNvPr>
          <p:cNvSpPr txBox="1"/>
          <p:nvPr/>
        </p:nvSpPr>
        <p:spPr>
          <a:xfrm>
            <a:off x="37629" y="6415850"/>
            <a:ext cx="884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CIN2A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7AD663A-BA70-00AF-69B3-B8F19E27B332}"/>
              </a:ext>
            </a:extLst>
          </p:cNvPr>
          <p:cNvSpPr txBox="1">
            <a:spLocks/>
          </p:cNvSpPr>
          <p:nvPr/>
        </p:nvSpPr>
        <p:spPr>
          <a:xfrm>
            <a:off x="9482194" y="6383335"/>
            <a:ext cx="2602858" cy="402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400"/>
              <a:t>Luca, Natasha, Sanjaey et Théo</a:t>
            </a:r>
          </a:p>
        </p:txBody>
      </p:sp>
      <p:pic>
        <p:nvPicPr>
          <p:cNvPr id="5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0FD4F215-A783-3B91-ECF5-4524E5CA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452" y="2749735"/>
            <a:ext cx="7206342" cy="35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94854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323820"/>
      </a:dk2>
      <a:lt2>
        <a:srgbClr val="E2E6E8"/>
      </a:lt2>
      <a:accent1>
        <a:srgbClr val="BD9A84"/>
      </a:accent1>
      <a:accent2>
        <a:srgbClr val="ABA175"/>
      </a:accent2>
      <a:accent3>
        <a:srgbClr val="9CA57D"/>
      </a:accent3>
      <a:accent4>
        <a:srgbClr val="88AC75"/>
      </a:accent4>
      <a:accent5>
        <a:srgbClr val="81AC84"/>
      </a:accent5>
      <a:accent6>
        <a:srgbClr val="77AE91"/>
      </a:accent6>
      <a:hlink>
        <a:srgbClr val="5987A4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Thème Office 2013 :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BevelVTI</vt:lpstr>
      <vt:lpstr>P_Prod</vt:lpstr>
      <vt:lpstr>Sommaire </vt:lpstr>
      <vt:lpstr>Explication du projet </vt:lpstr>
      <vt:lpstr>Explication du projet </vt:lpstr>
      <vt:lpstr>Répartition des tâches</vt:lpstr>
      <vt:lpstr>Base de données</vt:lpstr>
      <vt:lpstr>Base de données</vt:lpstr>
      <vt:lpstr>Création du site</vt:lpstr>
      <vt:lpstr>Création du site</vt:lpstr>
      <vt:lpstr>Création du site</vt:lpstr>
      <vt:lpstr>Problématiques rencontrées</vt:lpstr>
      <vt:lpstr>Source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P_Prod</dc:title>
  <dc:creator>Théo Dormond</dc:creator>
  <cp:revision>1</cp:revision>
  <dcterms:created xsi:type="dcterms:W3CDTF">2022-12-20T12:18:11Z</dcterms:created>
  <dcterms:modified xsi:type="dcterms:W3CDTF">2023-01-10T12:05:39Z</dcterms:modified>
</cp:coreProperties>
</file>